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581" r:id="rId3"/>
    <p:sldId id="263" r:id="rId4"/>
    <p:sldId id="262" r:id="rId5"/>
    <p:sldId id="260" r:id="rId6"/>
    <p:sldId id="584" r:id="rId7"/>
    <p:sldId id="585" r:id="rId8"/>
    <p:sldId id="586" r:id="rId9"/>
    <p:sldId id="624" r:id="rId10"/>
    <p:sldId id="620" r:id="rId11"/>
    <p:sldId id="587" r:id="rId12"/>
    <p:sldId id="602" r:id="rId13"/>
    <p:sldId id="622" r:id="rId14"/>
    <p:sldId id="623" r:id="rId15"/>
    <p:sldId id="621" r:id="rId16"/>
    <p:sldId id="619" r:id="rId17"/>
    <p:sldId id="625" r:id="rId18"/>
    <p:sldId id="631" r:id="rId19"/>
    <p:sldId id="626" r:id="rId20"/>
    <p:sldId id="588" r:id="rId21"/>
    <p:sldId id="627" r:id="rId22"/>
    <p:sldId id="402" r:id="rId23"/>
    <p:sldId id="628" r:id="rId24"/>
    <p:sldId id="629" r:id="rId25"/>
    <p:sldId id="63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Gilson" initials="P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5" autoAdjust="0"/>
    <p:restoredTop sz="82233" autoAdjust="0"/>
  </p:normalViewPr>
  <p:slideViewPr>
    <p:cSldViewPr snapToGrid="0" snapToObjects="1">
      <p:cViewPr varScale="1">
        <p:scale>
          <a:sx n="94" d="100"/>
          <a:sy n="94" d="100"/>
        </p:scale>
        <p:origin x="19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ghs$\Shared\GHG\Malaria\Tracking%20Progress\8.%20Malaria-Free%20Countries\Sri%20Lanka\Data%20+%20Graphs\1999-2013_Sri%20Lanka%20Changing%20Face%20of%20Malaria-For%20Richar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Sheet2!$B$19</c:f>
              <c:strCache>
                <c:ptCount val="1"/>
                <c:pt idx="0">
                  <c:v>Cases</c:v>
                </c:pt>
              </c:strCache>
            </c:strRef>
          </c:tx>
          <c:spPr>
            <a:ln w="762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3A-4030-9A34-B38CEAB0CA9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3A-4030-9A34-B38CEAB0CA9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3A-4030-9A34-B38CEAB0CA9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3A-4030-9A34-B38CEAB0CA9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Sheet2!$A$20:$A$26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Sheet2!$B$20:$B$26</c:f>
              <c:numCache>
                <c:formatCode>General</c:formatCode>
                <c:ptCount val="7"/>
                <c:pt idx="0">
                  <c:v>93956</c:v>
                </c:pt>
                <c:pt idx="1">
                  <c:v>84060</c:v>
                </c:pt>
                <c:pt idx="2">
                  <c:v>150195</c:v>
                </c:pt>
                <c:pt idx="3">
                  <c:v>279994</c:v>
                </c:pt>
                <c:pt idx="4">
                  <c:v>281182</c:v>
                </c:pt>
                <c:pt idx="5">
                  <c:v>297787</c:v>
                </c:pt>
                <c:pt idx="6">
                  <c:v>478497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53A-4030-9A34-B38CEAB0C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579712"/>
        <c:axId val="134581248"/>
      </c:lineChart>
      <c:lineChart>
        <c:grouping val="standard"/>
        <c:varyColors val="0"/>
        <c:ser>
          <c:idx val="2"/>
          <c:order val="1"/>
          <c:tx>
            <c:strRef>
              <c:f>Sheet2!$C$19</c:f>
              <c:strCache>
                <c:ptCount val="1"/>
                <c:pt idx="0">
                  <c:v>Deaths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3A-4030-9A34-B38CEAB0CA9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3A-4030-9A34-B38CEAB0CA9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3A-4030-9A34-B38CEAB0CA9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53A-4030-9A34-B38CEAB0CA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Sheet2!$A$20:$A$26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Sheet2!$C$20:$C$26</c:f>
              <c:numCache>
                <c:formatCode>General</c:formatCode>
                <c:ptCount val="7"/>
                <c:pt idx="0">
                  <c:v>616</c:v>
                </c:pt>
                <c:pt idx="1">
                  <c:v>523</c:v>
                </c:pt>
                <c:pt idx="2">
                  <c:v>381</c:v>
                </c:pt>
                <c:pt idx="3">
                  <c:v>307</c:v>
                </c:pt>
                <c:pt idx="4">
                  <c:v>203</c:v>
                </c:pt>
                <c:pt idx="5">
                  <c:v>163</c:v>
                </c:pt>
                <c:pt idx="6">
                  <c:v>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53A-4030-9A34-B38CEAB0C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597632"/>
        <c:axId val="134595712"/>
      </c:lineChart>
      <c:catAx>
        <c:axId val="13457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34581248"/>
        <c:crosses val="autoZero"/>
        <c:auto val="1"/>
        <c:lblAlgn val="ctr"/>
        <c:lblOffset val="100"/>
        <c:noMultiLvlLbl val="0"/>
      </c:catAx>
      <c:valAx>
        <c:axId val="134581248"/>
        <c:scaling>
          <c:orientation val="minMax"/>
          <c:max val="500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Reported</a:t>
                </a:r>
                <a:r>
                  <a:rPr lang="en-US" sz="1200" b="1" baseline="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 Cases</a:t>
                </a:r>
                <a:endParaRPr lang="en-US" sz="12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c:rich>
          </c:tx>
          <c:layout>
            <c:manualLayout>
              <c:xMode val="edge"/>
              <c:yMode val="edge"/>
              <c:x val="1.1028023873317E-2"/>
              <c:y val="0.33770981591218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34579712"/>
        <c:crosses val="autoZero"/>
        <c:crossBetween val="between"/>
      </c:valAx>
      <c:valAx>
        <c:axId val="13459571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Reported</a:t>
                </a:r>
                <a:r>
                  <a:rPr lang="en-US" sz="1200" b="1" baseline="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 Deaths</a:t>
                </a:r>
                <a:endParaRPr lang="en-US" sz="12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c:rich>
          </c:tx>
          <c:layout>
            <c:manualLayout>
              <c:xMode val="edge"/>
              <c:yMode val="edge"/>
              <c:x val="0.96112841943662097"/>
              <c:y val="0.30776172308358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34597632"/>
        <c:crosses val="max"/>
        <c:crossBetween val="between"/>
      </c:valAx>
      <c:catAx>
        <c:axId val="134597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45957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50600356741501"/>
          <c:y val="0.92684049372493804"/>
          <c:w val="0.27065698424538198"/>
          <c:h val="5.31677745090071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5EEE0-156B-494B-AADC-52DFEC1D1B3F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F0FCE-3632-1448-ACE6-EEEFAE2C8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7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0FCE-3632-1448-ACE6-EEEFAE2C8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0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3A78B7A-2889-2245-B6F9-683D6CE5ACAA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5875" y="795338"/>
            <a:ext cx="4286250" cy="3214687"/>
          </a:xfrm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AU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21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89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3A78B7A-2889-2245-B6F9-683D6CE5ACAA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5875" y="795338"/>
            <a:ext cx="4286250" cy="3214687"/>
          </a:xfrm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AU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815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88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3A78B7A-2889-2245-B6F9-683D6CE5ACAA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5875" y="795338"/>
            <a:ext cx="4286250" cy="3214687"/>
          </a:xfrm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AU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07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3A78B7A-2889-2245-B6F9-683D6CE5ACAA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5875" y="795338"/>
            <a:ext cx="4286250" cy="3214687"/>
          </a:xfrm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AU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24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78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3A78B7A-2889-2245-B6F9-683D6CE5ACAA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5875" y="795338"/>
            <a:ext cx="4286250" cy="3214687"/>
          </a:xfrm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AU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AD1B-5BC4-DB46-9837-34632205A83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AF90-B221-094A-877F-053B107A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AD1B-5BC4-DB46-9837-34632205A83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AF90-B221-094A-877F-053B107A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1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AD1B-5BC4-DB46-9837-34632205A83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AF90-B221-094A-877F-053B107A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5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AE5F01-2F36-D740-A99A-13C5F44534DC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3239A1-AE5E-7D4A-982D-28C0101187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urnet Institute Standard Size Slides copy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0793"/>
            <a:ext cx="9144000" cy="7138793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10943"/>
            <a:ext cx="7772400" cy="635507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000" b="1">
                <a:solidFill>
                  <a:srgbClr val="002F5C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AU" dirty="0"/>
              <a:t>Click to add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3522650"/>
            <a:ext cx="6400800" cy="1031875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600" baseline="0">
                <a:solidFill>
                  <a:srgbClr val="FF0000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here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658901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8739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539"/>
            <a:ext cx="8229600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2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0348" y="6487390"/>
            <a:ext cx="6404527" cy="365125"/>
          </a:xfrm>
        </p:spPr>
        <p:txBody>
          <a:bodyPr/>
          <a:lstStyle>
            <a:lvl1pPr algn="l">
              <a:defRPr sz="11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GLOBAL HEALTH GROUP’S MALARIA ELIMINATION INITIATIVE (MEI)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3"/>
            <a:ext cx="4572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87390"/>
            <a:ext cx="393148" cy="365125"/>
          </a:xfr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AD1B-5BC4-DB46-9837-34632205A83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AF90-B221-094A-877F-053B107A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5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AD1B-5BC4-DB46-9837-34632205A83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AF90-B221-094A-877F-053B107A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7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AD1B-5BC4-DB46-9837-34632205A83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AF90-B221-094A-877F-053B107A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6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AD1B-5BC4-DB46-9837-34632205A83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AF90-B221-094A-877F-053B107A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8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AD1B-5BC4-DB46-9837-34632205A83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AF90-B221-094A-877F-053B107A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2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AD1B-5BC4-DB46-9837-34632205A83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AF90-B221-094A-877F-053B107A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0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AD1B-5BC4-DB46-9837-34632205A83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AF90-B221-094A-877F-053B107A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5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AD1B-5BC4-DB46-9837-34632205A83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AF90-B221-094A-877F-053B107A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8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FAD1B-5BC4-DB46-9837-34632205A83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8AF90-B221-094A-877F-053B107A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5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.xls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5800" y="2961221"/>
            <a:ext cx="7772400" cy="935557"/>
          </a:xfrm>
        </p:spPr>
        <p:txBody>
          <a:bodyPr>
            <a:normAutofit/>
          </a:bodyPr>
          <a:lstStyle/>
          <a:p>
            <a:r>
              <a:rPr lang="en-US" sz="2800" b="0" dirty="0">
                <a:solidFill>
                  <a:schemeClr val="tx2">
                    <a:lumMod val="75000"/>
                  </a:schemeClr>
                </a:solidFill>
              </a:rPr>
              <a:t>Malaria – amazing success; huge challenges </a:t>
            </a:r>
          </a:p>
        </p:txBody>
      </p:sp>
    </p:spTree>
    <p:extLst>
      <p:ext uri="{BB962C8B-B14F-4D97-AF65-F5344CB8AC3E}">
        <p14:creationId xmlns:p14="http://schemas.microsoft.com/office/powerpoint/2010/main" val="240431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381000"/>
            <a:ext cx="73025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AU" sz="2400" b="1" dirty="0">
                <a:solidFill>
                  <a:srgbClr val="000090"/>
                </a:solidFill>
                <a:latin typeface="Helvetica" charset="0"/>
                <a:ea typeface="ヒラギノ角ゴ Pro W3" charset="0"/>
                <a:cs typeface="ヒラギノ角ゴ Pro W3" charset="0"/>
              </a:rPr>
              <a:t>Huge success: Since 2010…</a:t>
            </a:r>
            <a:endParaRPr lang="en-AU" sz="1800" b="1" dirty="0">
              <a:solidFill>
                <a:srgbClr val="000090"/>
              </a:solidFill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2222500"/>
            <a:ext cx="7429500" cy="2908300"/>
          </a:xfrm>
        </p:spPr>
        <p:txBody>
          <a:bodyPr>
            <a:normAutofit/>
          </a:bodyPr>
          <a:lstStyle/>
          <a:p>
            <a:pPr>
              <a:spcBef>
                <a:spcPct val="60000"/>
              </a:spcBef>
              <a:spcAft>
                <a:spcPts val="3000"/>
              </a:spcAft>
            </a:pPr>
            <a:r>
              <a:rPr lang="en-AU" sz="1800" dirty="0">
                <a:latin typeface="Helvetica" charset="0"/>
                <a:ea typeface="ヒラギノ角ゴ Pro W3" charset="0"/>
                <a:cs typeface="ヒラギノ角ゴ Pro W3" charset="0"/>
              </a:rPr>
              <a:t>~1 million lives saved </a:t>
            </a:r>
            <a:r>
              <a:rPr lang="en-AU" sz="1400" dirty="0">
                <a:latin typeface="Helvetica" charset="0"/>
                <a:ea typeface="ヒラギノ角ゴ Pro W3" charset="0"/>
                <a:cs typeface="ヒラギノ角ゴ Pro W3" charset="0"/>
              </a:rPr>
              <a:t>(607,000 to 435,000 deaths/annum)</a:t>
            </a:r>
          </a:p>
          <a:p>
            <a:pPr>
              <a:spcBef>
                <a:spcPct val="60000"/>
              </a:spcBef>
              <a:spcAft>
                <a:spcPts val="3000"/>
              </a:spcAft>
            </a:pPr>
            <a:r>
              <a:rPr lang="en-AU" sz="1800" dirty="0">
                <a:latin typeface="Helvetica" charset="0"/>
                <a:ea typeface="ヒラギノ角ゴ Pro W3" charset="0"/>
                <a:cs typeface="ヒラギノ角ゴ Pro W3" charset="0"/>
              </a:rPr>
              <a:t>~100 million cases averted </a:t>
            </a:r>
            <a:r>
              <a:rPr lang="en-AU" sz="1400" dirty="0">
                <a:latin typeface="Helvetica" charset="0"/>
                <a:ea typeface="ヒラギノ角ゴ Pro W3" charset="0"/>
                <a:cs typeface="ヒラギノ角ゴ Pro W3" charset="0"/>
              </a:rPr>
              <a:t>(239 million to 219 million cases/annum)</a:t>
            </a:r>
          </a:p>
          <a:p>
            <a:pPr>
              <a:spcBef>
                <a:spcPct val="60000"/>
              </a:spcBef>
              <a:spcAft>
                <a:spcPts val="3000"/>
              </a:spcAft>
            </a:pPr>
            <a:r>
              <a:rPr lang="en-AU" sz="1800" dirty="0">
                <a:latin typeface="Helvetica" charset="0"/>
                <a:ea typeface="ヒラギノ角ゴ Pro W3" charset="0"/>
                <a:cs typeface="ヒラギノ角ゴ Pro W3" charset="0"/>
              </a:rPr>
              <a:t>Several countries have eliminated malaria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9447E0-7571-0E40-83EA-8AC0AB92FAA0}"/>
              </a:ext>
            </a:extLst>
          </p:cNvPr>
          <p:cNvSpPr txBox="1"/>
          <p:nvPr/>
        </p:nvSpPr>
        <p:spPr>
          <a:xfrm>
            <a:off x="6921500" y="6477000"/>
            <a:ext cx="1954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World malaria report 2018</a:t>
            </a:r>
          </a:p>
        </p:txBody>
      </p:sp>
    </p:spTree>
    <p:extLst>
      <p:ext uri="{BB962C8B-B14F-4D97-AF65-F5344CB8AC3E}">
        <p14:creationId xmlns:p14="http://schemas.microsoft.com/office/powerpoint/2010/main" val="195335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C5B6C-DD92-E64E-986E-8EE26858B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1EF5B-FDED-A346-9C8C-D1BDD4D1EE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4276"/>
            <a:ext cx="9144000" cy="65495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64E07E-DF18-7C48-8414-6EFE97A64729}"/>
              </a:ext>
            </a:extLst>
          </p:cNvPr>
          <p:cNvSpPr/>
          <p:nvPr/>
        </p:nvSpPr>
        <p:spPr>
          <a:xfrm>
            <a:off x="622170" y="-159488"/>
            <a:ext cx="7899660" cy="157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update on elimination</a:t>
            </a:r>
          </a:p>
        </p:txBody>
      </p:sp>
    </p:spTree>
    <p:extLst>
      <p:ext uri="{BB962C8B-B14F-4D97-AF65-F5344CB8AC3E}">
        <p14:creationId xmlns:p14="http://schemas.microsoft.com/office/powerpoint/2010/main" val="2823250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15D1-3E55-FE4F-B2B2-3E611EC0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Malaria in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BB9F5-77FD-4649-A48F-9C67F8EC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UCSF GLOBAL HEALTH GROUP’S MALARIA ELIMINATION INITIATIVE (MEI)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E49ED-78EB-C047-A428-DD01235E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1F4E-C01C-E348-B05E-AA80DAAC349F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457200" y="1541533"/>
            <a:ext cx="10058400" cy="4456785"/>
            <a:chOff x="-457200" y="1356005"/>
            <a:chExt cx="10058400" cy="4456785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-457200" y="1356005"/>
              <a:ext cx="10058400" cy="4456785"/>
              <a:chOff x="225425" y="1466850"/>
              <a:chExt cx="8693150" cy="3851281"/>
            </a:xfrm>
          </p:grpSpPr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5099938" y="3713196"/>
                <a:ext cx="635000" cy="184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600" dirty="0"/>
                  <a:t>Zanzibar </a:t>
                </a:r>
              </a:p>
            </p:txBody>
          </p:sp>
          <p:grpSp>
            <p:nvGrpSpPr>
              <p:cNvPr id="11" name="Group 241"/>
              <p:cNvGrpSpPr>
                <a:grpSpLocks/>
              </p:cNvGrpSpPr>
              <p:nvPr/>
            </p:nvGrpSpPr>
            <p:grpSpPr bwMode="auto">
              <a:xfrm>
                <a:off x="225425" y="1466850"/>
                <a:ext cx="8693150" cy="3851281"/>
                <a:chOff x="306388" y="1504950"/>
                <a:chExt cx="8531225" cy="3779867"/>
              </a:xfrm>
            </p:grpSpPr>
            <p:sp>
              <p:nvSpPr>
                <p:cNvPr id="12" name="Text Box 224"/>
                <p:cNvSpPr txBox="1">
                  <a:spLocks noChangeArrowheads="1"/>
                </p:cNvSpPr>
                <p:nvPr/>
              </p:nvSpPr>
              <p:spPr bwMode="auto">
                <a:xfrm>
                  <a:off x="5389683" y="3850972"/>
                  <a:ext cx="685800" cy="241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500" dirty="0"/>
                    <a:t>Comoros </a:t>
                  </a:r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500" dirty="0"/>
                    <a:t>Mayotte</a:t>
                  </a:r>
                </a:p>
              </p:txBody>
            </p:sp>
            <p:sp>
              <p:nvSpPr>
                <p:cNvPr id="1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480050" y="3754438"/>
                  <a:ext cx="685800" cy="184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600" dirty="0"/>
                    <a:t>Seychelles </a:t>
                  </a:r>
                </a:p>
              </p:txBody>
            </p:sp>
            <p:sp>
              <p:nvSpPr>
                <p:cNvPr id="14" name="Freeform 3"/>
                <p:cNvSpPr>
                  <a:spLocks noEditPoints="1"/>
                </p:cNvSpPr>
                <p:nvPr/>
              </p:nvSpPr>
              <p:spPr bwMode="auto">
                <a:xfrm>
                  <a:off x="5959475" y="3519488"/>
                  <a:ext cx="30163" cy="160337"/>
                </a:xfrm>
                <a:custGeom>
                  <a:avLst/>
                  <a:gdLst>
                    <a:gd name="T0" fmla="*/ 2147483647 w 60"/>
                    <a:gd name="T1" fmla="*/ 2147483647 h 307"/>
                    <a:gd name="T2" fmla="*/ 2147483647 w 60"/>
                    <a:gd name="T3" fmla="*/ 2147483647 h 307"/>
                    <a:gd name="T4" fmla="*/ 2147483647 w 60"/>
                    <a:gd name="T5" fmla="*/ 2147483647 h 307"/>
                    <a:gd name="T6" fmla="*/ 2147483647 w 60"/>
                    <a:gd name="T7" fmla="*/ 2147483647 h 307"/>
                    <a:gd name="T8" fmla="*/ 2147483647 w 60"/>
                    <a:gd name="T9" fmla="*/ 2147483647 h 307"/>
                    <a:gd name="T10" fmla="*/ 2147483647 w 60"/>
                    <a:gd name="T11" fmla="*/ 2147483647 h 307"/>
                    <a:gd name="T12" fmla="*/ 2147483647 w 60"/>
                    <a:gd name="T13" fmla="*/ 2147483647 h 307"/>
                    <a:gd name="T14" fmla="*/ 2147483647 w 60"/>
                    <a:gd name="T15" fmla="*/ 2147483647 h 307"/>
                    <a:gd name="T16" fmla="*/ 2147483647 w 60"/>
                    <a:gd name="T17" fmla="*/ 2147483647 h 307"/>
                    <a:gd name="T18" fmla="*/ 2147483647 w 60"/>
                    <a:gd name="T19" fmla="*/ 2147483647 h 307"/>
                    <a:gd name="T20" fmla="*/ 2147483647 w 60"/>
                    <a:gd name="T21" fmla="*/ 2147483647 h 307"/>
                    <a:gd name="T22" fmla="*/ 2147483647 w 60"/>
                    <a:gd name="T23" fmla="*/ 2147483647 h 307"/>
                    <a:gd name="T24" fmla="*/ 2147483647 w 60"/>
                    <a:gd name="T25" fmla="*/ 2147483647 h 307"/>
                    <a:gd name="T26" fmla="*/ 2147483647 w 60"/>
                    <a:gd name="T27" fmla="*/ 2147483647 h 307"/>
                    <a:gd name="T28" fmla="*/ 2147483647 w 60"/>
                    <a:gd name="T29" fmla="*/ 2147483647 h 307"/>
                    <a:gd name="T30" fmla="*/ 2147483647 w 60"/>
                    <a:gd name="T31" fmla="*/ 2147483647 h 307"/>
                    <a:gd name="T32" fmla="*/ 2147483647 w 60"/>
                    <a:gd name="T33" fmla="*/ 2147483647 h 307"/>
                    <a:gd name="T34" fmla="*/ 2147483647 w 60"/>
                    <a:gd name="T35" fmla="*/ 2147483647 h 307"/>
                    <a:gd name="T36" fmla="*/ 2147483647 w 60"/>
                    <a:gd name="T37" fmla="*/ 2147483647 h 307"/>
                    <a:gd name="T38" fmla="*/ 2147483647 w 60"/>
                    <a:gd name="T39" fmla="*/ 2147483647 h 307"/>
                    <a:gd name="T40" fmla="*/ 2147483647 w 60"/>
                    <a:gd name="T41" fmla="*/ 2147483647 h 307"/>
                    <a:gd name="T42" fmla="*/ 2147483647 w 60"/>
                    <a:gd name="T43" fmla="*/ 2147483647 h 307"/>
                    <a:gd name="T44" fmla="*/ 2147483647 w 60"/>
                    <a:gd name="T45" fmla="*/ 2147483647 h 307"/>
                    <a:gd name="T46" fmla="*/ 2147483647 w 60"/>
                    <a:gd name="T47" fmla="*/ 2147483647 h 307"/>
                    <a:gd name="T48" fmla="*/ 2147483647 w 60"/>
                    <a:gd name="T49" fmla="*/ 2147483647 h 307"/>
                    <a:gd name="T50" fmla="*/ 2147483647 w 60"/>
                    <a:gd name="T51" fmla="*/ 2147483647 h 307"/>
                    <a:gd name="T52" fmla="*/ 2147483647 w 60"/>
                    <a:gd name="T53" fmla="*/ 2147483647 h 307"/>
                    <a:gd name="T54" fmla="*/ 2147483647 w 60"/>
                    <a:gd name="T55" fmla="*/ 2147483647 h 307"/>
                    <a:gd name="T56" fmla="*/ 2147483647 w 60"/>
                    <a:gd name="T57" fmla="*/ 2147483647 h 307"/>
                    <a:gd name="T58" fmla="*/ 2147483647 w 60"/>
                    <a:gd name="T59" fmla="*/ 2147483647 h 307"/>
                    <a:gd name="T60" fmla="*/ 2147483647 w 60"/>
                    <a:gd name="T61" fmla="*/ 2147483647 h 307"/>
                    <a:gd name="T62" fmla="*/ 2147483647 w 60"/>
                    <a:gd name="T63" fmla="*/ 2147483647 h 307"/>
                    <a:gd name="T64" fmla="*/ 2147483647 w 60"/>
                    <a:gd name="T65" fmla="*/ 2147483647 h 30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"/>
                    <a:gd name="T100" fmla="*/ 0 h 307"/>
                    <a:gd name="T101" fmla="*/ 60 w 60"/>
                    <a:gd name="T102" fmla="*/ 307 h 30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" h="307">
                      <a:moveTo>
                        <a:pt x="44" y="37"/>
                      </a:moveTo>
                      <a:cubicBezTo>
                        <a:pt x="60" y="28"/>
                        <a:pt x="47" y="19"/>
                        <a:pt x="37" y="19"/>
                      </a:cubicBezTo>
                      <a:cubicBezTo>
                        <a:pt x="26" y="19"/>
                        <a:pt x="44" y="37"/>
                        <a:pt x="44" y="37"/>
                      </a:cubicBezTo>
                      <a:close/>
                      <a:moveTo>
                        <a:pt x="35" y="269"/>
                      </a:moveTo>
                      <a:cubicBezTo>
                        <a:pt x="35" y="269"/>
                        <a:pt x="34" y="280"/>
                        <a:pt x="28" y="280"/>
                      </a:cubicBezTo>
                      <a:cubicBezTo>
                        <a:pt x="23" y="280"/>
                        <a:pt x="18" y="307"/>
                        <a:pt x="30" y="307"/>
                      </a:cubicBezTo>
                      <a:cubicBezTo>
                        <a:pt x="41" y="307"/>
                        <a:pt x="53" y="301"/>
                        <a:pt x="51" y="291"/>
                      </a:cubicBezTo>
                      <a:cubicBezTo>
                        <a:pt x="48" y="282"/>
                        <a:pt x="42" y="271"/>
                        <a:pt x="35" y="269"/>
                      </a:cubicBezTo>
                      <a:close/>
                      <a:moveTo>
                        <a:pt x="12" y="53"/>
                      </a:moveTo>
                      <a:cubicBezTo>
                        <a:pt x="12" y="53"/>
                        <a:pt x="27" y="47"/>
                        <a:pt x="26" y="36"/>
                      </a:cubicBezTo>
                      <a:cubicBezTo>
                        <a:pt x="24" y="25"/>
                        <a:pt x="19" y="23"/>
                        <a:pt x="19" y="23"/>
                      </a:cubicBezTo>
                      <a:cubicBezTo>
                        <a:pt x="19" y="23"/>
                        <a:pt x="28" y="22"/>
                        <a:pt x="21" y="15"/>
                      </a:cubicBezTo>
                      <a:cubicBezTo>
                        <a:pt x="14" y="8"/>
                        <a:pt x="14" y="0"/>
                        <a:pt x="14" y="0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0" y="43"/>
                        <a:pt x="12" y="53"/>
                      </a:cubicBezTo>
                      <a:close/>
                      <a:moveTo>
                        <a:pt x="37" y="217"/>
                      </a:moveTo>
                      <a:cubicBezTo>
                        <a:pt x="41" y="221"/>
                        <a:pt x="44" y="211"/>
                        <a:pt x="46" y="206"/>
                      </a:cubicBezTo>
                      <a:cubicBezTo>
                        <a:pt x="46" y="204"/>
                        <a:pt x="47" y="202"/>
                        <a:pt x="47" y="202"/>
                      </a:cubicBezTo>
                      <a:cubicBezTo>
                        <a:pt x="47" y="202"/>
                        <a:pt x="44" y="203"/>
                        <a:pt x="41" y="204"/>
                      </a:cubicBezTo>
                      <a:cubicBezTo>
                        <a:pt x="35" y="206"/>
                        <a:pt x="30" y="210"/>
                        <a:pt x="37" y="217"/>
                      </a:cubicBezTo>
                      <a:close/>
                      <a:moveTo>
                        <a:pt x="51" y="155"/>
                      </a:moveTo>
                      <a:cubicBezTo>
                        <a:pt x="51" y="149"/>
                        <a:pt x="53" y="148"/>
                        <a:pt x="42" y="147"/>
                      </a:cubicBezTo>
                      <a:cubicBezTo>
                        <a:pt x="42" y="147"/>
                        <a:pt x="38" y="152"/>
                        <a:pt x="38" y="164"/>
                      </a:cubicBezTo>
                      <a:cubicBezTo>
                        <a:pt x="38" y="176"/>
                        <a:pt x="51" y="162"/>
                        <a:pt x="51" y="155"/>
                      </a:cubicBezTo>
                      <a:close/>
                      <a:moveTo>
                        <a:pt x="40" y="120"/>
                      </a:moveTo>
                      <a:cubicBezTo>
                        <a:pt x="39" y="120"/>
                        <a:pt x="38" y="120"/>
                        <a:pt x="37" y="121"/>
                      </a:cubicBezTo>
                      <a:cubicBezTo>
                        <a:pt x="36" y="121"/>
                        <a:pt x="35" y="122"/>
                        <a:pt x="35" y="124"/>
                      </a:cubicBezTo>
                      <a:cubicBezTo>
                        <a:pt x="33" y="127"/>
                        <a:pt x="35" y="133"/>
                        <a:pt x="45" y="138"/>
                      </a:cubicBezTo>
                      <a:cubicBezTo>
                        <a:pt x="49" y="140"/>
                        <a:pt x="56" y="132"/>
                        <a:pt x="56" y="132"/>
                      </a:cubicBezTo>
                      <a:cubicBezTo>
                        <a:pt x="56" y="132"/>
                        <a:pt x="46" y="122"/>
                        <a:pt x="40" y="120"/>
                      </a:cubicBezTo>
                      <a:close/>
                      <a:moveTo>
                        <a:pt x="31" y="200"/>
                      </a:moveTo>
                      <a:cubicBezTo>
                        <a:pt x="37" y="199"/>
                        <a:pt x="39" y="195"/>
                        <a:pt x="38" y="189"/>
                      </a:cubicBezTo>
                      <a:cubicBezTo>
                        <a:pt x="38" y="188"/>
                        <a:pt x="38" y="187"/>
                        <a:pt x="38" y="187"/>
                      </a:cubicBezTo>
                      <a:cubicBezTo>
                        <a:pt x="37" y="183"/>
                        <a:pt x="35" y="180"/>
                        <a:pt x="31" y="179"/>
                      </a:cubicBezTo>
                      <a:cubicBezTo>
                        <a:pt x="26" y="176"/>
                        <a:pt x="20" y="178"/>
                        <a:pt x="17" y="187"/>
                      </a:cubicBezTo>
                      <a:cubicBezTo>
                        <a:pt x="17" y="188"/>
                        <a:pt x="17" y="188"/>
                        <a:pt x="17" y="188"/>
                      </a:cubicBezTo>
                      <a:cubicBezTo>
                        <a:pt x="15" y="195"/>
                        <a:pt x="17" y="201"/>
                        <a:pt x="26" y="201"/>
                      </a:cubicBezTo>
                      <a:cubicBezTo>
                        <a:pt x="28" y="201"/>
                        <a:pt x="30" y="200"/>
                        <a:pt x="31" y="200"/>
                      </a:cubicBezTo>
                      <a:close/>
                      <a:moveTo>
                        <a:pt x="14" y="130"/>
                      </a:moveTo>
                      <a:cubicBezTo>
                        <a:pt x="25" y="130"/>
                        <a:pt x="23" y="122"/>
                        <a:pt x="20" y="117"/>
                      </a:cubicBezTo>
                      <a:cubicBezTo>
                        <a:pt x="19" y="115"/>
                        <a:pt x="18" y="113"/>
                        <a:pt x="18" y="113"/>
                      </a:cubicBezTo>
                      <a:cubicBezTo>
                        <a:pt x="16" y="95"/>
                        <a:pt x="16" y="95"/>
                        <a:pt x="16" y="95"/>
                      </a:cubicBezTo>
                      <a:cubicBezTo>
                        <a:pt x="22" y="83"/>
                        <a:pt x="22" y="83"/>
                        <a:pt x="22" y="83"/>
                      </a:cubicBezTo>
                      <a:cubicBezTo>
                        <a:pt x="22" y="83"/>
                        <a:pt x="16" y="86"/>
                        <a:pt x="10" y="89"/>
                      </a:cubicBezTo>
                      <a:cubicBezTo>
                        <a:pt x="4" y="92"/>
                        <a:pt x="3" y="95"/>
                        <a:pt x="4" y="105"/>
                      </a:cubicBezTo>
                      <a:cubicBezTo>
                        <a:pt x="5" y="115"/>
                        <a:pt x="9" y="113"/>
                        <a:pt x="9" y="113"/>
                      </a:cubicBezTo>
                      <a:cubicBezTo>
                        <a:pt x="13" y="127"/>
                        <a:pt x="13" y="127"/>
                        <a:pt x="13" y="127"/>
                      </a:cubicBezTo>
                      <a:lnTo>
                        <a:pt x="14" y="130"/>
                      </a:lnTo>
                      <a:close/>
                      <a:moveTo>
                        <a:pt x="27" y="169"/>
                      </a:moveTo>
                      <a:cubicBezTo>
                        <a:pt x="29" y="165"/>
                        <a:pt x="28" y="160"/>
                        <a:pt x="26" y="157"/>
                      </a:cubicBezTo>
                      <a:cubicBezTo>
                        <a:pt x="26" y="155"/>
                        <a:pt x="26" y="155"/>
                        <a:pt x="25" y="154"/>
                      </a:cubicBezTo>
                      <a:cubicBezTo>
                        <a:pt x="23" y="150"/>
                        <a:pt x="21" y="152"/>
                        <a:pt x="14" y="157"/>
                      </a:cubicBezTo>
                      <a:cubicBezTo>
                        <a:pt x="6" y="164"/>
                        <a:pt x="18" y="172"/>
                        <a:pt x="18" y="172"/>
                      </a:cubicBezTo>
                      <a:cubicBezTo>
                        <a:pt x="23" y="173"/>
                        <a:pt x="26" y="171"/>
                        <a:pt x="27" y="169"/>
                      </a:cubicBezTo>
                      <a:close/>
                      <a:moveTo>
                        <a:pt x="39" y="110"/>
                      </a:moveTo>
                      <a:cubicBezTo>
                        <a:pt x="43" y="110"/>
                        <a:pt x="47" y="106"/>
                        <a:pt x="49" y="101"/>
                      </a:cubicBezTo>
                      <a:cubicBezTo>
                        <a:pt x="53" y="94"/>
                        <a:pt x="55" y="83"/>
                        <a:pt x="55" y="75"/>
                      </a:cubicBezTo>
                      <a:cubicBezTo>
                        <a:pt x="55" y="62"/>
                        <a:pt x="51" y="53"/>
                        <a:pt x="42" y="62"/>
                      </a:cubicBezTo>
                      <a:cubicBezTo>
                        <a:pt x="39" y="66"/>
                        <a:pt x="36" y="70"/>
                        <a:pt x="35" y="75"/>
                      </a:cubicBezTo>
                      <a:cubicBezTo>
                        <a:pt x="31" y="86"/>
                        <a:pt x="34" y="98"/>
                        <a:pt x="37" y="105"/>
                      </a:cubicBezTo>
                      <a:cubicBezTo>
                        <a:pt x="38" y="108"/>
                        <a:pt x="39" y="110"/>
                        <a:pt x="39" y="110"/>
                      </a:cubicBezTo>
                      <a:close/>
                      <a:moveTo>
                        <a:pt x="21" y="136"/>
                      </a:moveTo>
                      <a:cubicBezTo>
                        <a:pt x="19" y="136"/>
                        <a:pt x="13" y="142"/>
                        <a:pt x="13" y="142"/>
                      </a:cubicBezTo>
                      <a:cubicBezTo>
                        <a:pt x="19" y="152"/>
                        <a:pt x="15" y="147"/>
                        <a:pt x="23" y="146"/>
                      </a:cubicBezTo>
                      <a:cubicBezTo>
                        <a:pt x="24" y="146"/>
                        <a:pt x="25" y="146"/>
                        <a:pt x="26" y="145"/>
                      </a:cubicBezTo>
                      <a:cubicBezTo>
                        <a:pt x="27" y="145"/>
                        <a:pt x="27" y="143"/>
                        <a:pt x="27" y="142"/>
                      </a:cubicBezTo>
                      <a:cubicBezTo>
                        <a:pt x="26" y="139"/>
                        <a:pt x="23" y="136"/>
                        <a:pt x="21" y="136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" name="Freeform 4"/>
                <p:cNvSpPr>
                  <a:spLocks/>
                </p:cNvSpPr>
                <p:nvPr/>
              </p:nvSpPr>
              <p:spPr bwMode="auto">
                <a:xfrm>
                  <a:off x="2909888" y="2251075"/>
                  <a:ext cx="150812" cy="134938"/>
                </a:xfrm>
                <a:custGeom>
                  <a:avLst/>
                  <a:gdLst>
                    <a:gd name="T0" fmla="*/ 2147483647 w 291"/>
                    <a:gd name="T1" fmla="*/ 2147483647 h 260"/>
                    <a:gd name="T2" fmla="*/ 2147483647 w 291"/>
                    <a:gd name="T3" fmla="*/ 2147483647 h 260"/>
                    <a:gd name="T4" fmla="*/ 2147483647 w 291"/>
                    <a:gd name="T5" fmla="*/ 2147483647 h 260"/>
                    <a:gd name="T6" fmla="*/ 2147483647 w 291"/>
                    <a:gd name="T7" fmla="*/ 2147483647 h 260"/>
                    <a:gd name="T8" fmla="*/ 2147483647 w 291"/>
                    <a:gd name="T9" fmla="*/ 2147483647 h 260"/>
                    <a:gd name="T10" fmla="*/ 2147483647 w 291"/>
                    <a:gd name="T11" fmla="*/ 2147483647 h 260"/>
                    <a:gd name="T12" fmla="*/ 2147483647 w 291"/>
                    <a:gd name="T13" fmla="*/ 2147483647 h 260"/>
                    <a:gd name="T14" fmla="*/ 2147483647 w 291"/>
                    <a:gd name="T15" fmla="*/ 2147483647 h 260"/>
                    <a:gd name="T16" fmla="*/ 2147483647 w 291"/>
                    <a:gd name="T17" fmla="*/ 2147483647 h 260"/>
                    <a:gd name="T18" fmla="*/ 2147483647 w 291"/>
                    <a:gd name="T19" fmla="*/ 2147483647 h 260"/>
                    <a:gd name="T20" fmla="*/ 2147483647 w 291"/>
                    <a:gd name="T21" fmla="*/ 2147483647 h 260"/>
                    <a:gd name="T22" fmla="*/ 2147483647 w 291"/>
                    <a:gd name="T23" fmla="*/ 2147483647 h 260"/>
                    <a:gd name="T24" fmla="*/ 2147483647 w 291"/>
                    <a:gd name="T25" fmla="*/ 2147483647 h 260"/>
                    <a:gd name="T26" fmla="*/ 2147483647 w 291"/>
                    <a:gd name="T27" fmla="*/ 2147483647 h 260"/>
                    <a:gd name="T28" fmla="*/ 2147483647 w 291"/>
                    <a:gd name="T29" fmla="*/ 2147483647 h 260"/>
                    <a:gd name="T30" fmla="*/ 2147483647 w 291"/>
                    <a:gd name="T31" fmla="*/ 2147483647 h 260"/>
                    <a:gd name="T32" fmla="*/ 2147483647 w 291"/>
                    <a:gd name="T33" fmla="*/ 2147483647 h 260"/>
                    <a:gd name="T34" fmla="*/ 2147483647 w 291"/>
                    <a:gd name="T35" fmla="*/ 2147483647 h 260"/>
                    <a:gd name="T36" fmla="*/ 2147483647 w 291"/>
                    <a:gd name="T37" fmla="*/ 2147483647 h 260"/>
                    <a:gd name="T38" fmla="*/ 2147483647 w 291"/>
                    <a:gd name="T39" fmla="*/ 2147483647 h 260"/>
                    <a:gd name="T40" fmla="*/ 2147483647 w 291"/>
                    <a:gd name="T41" fmla="*/ 2147483647 h 260"/>
                    <a:gd name="T42" fmla="*/ 2147483647 w 291"/>
                    <a:gd name="T43" fmla="*/ 2147483647 h 260"/>
                    <a:gd name="T44" fmla="*/ 2147483647 w 291"/>
                    <a:gd name="T45" fmla="*/ 2147483647 h 260"/>
                    <a:gd name="T46" fmla="*/ 2147483647 w 291"/>
                    <a:gd name="T47" fmla="*/ 2147483647 h 260"/>
                    <a:gd name="T48" fmla="*/ 2147483647 w 291"/>
                    <a:gd name="T49" fmla="*/ 2147483647 h 260"/>
                    <a:gd name="T50" fmla="*/ 2147483647 w 291"/>
                    <a:gd name="T51" fmla="*/ 2147483647 h 260"/>
                    <a:gd name="T52" fmla="*/ 2147483647 w 291"/>
                    <a:gd name="T53" fmla="*/ 2147483647 h 260"/>
                    <a:gd name="T54" fmla="*/ 2147483647 w 291"/>
                    <a:gd name="T55" fmla="*/ 2147483647 h 260"/>
                    <a:gd name="T56" fmla="*/ 2147483647 w 291"/>
                    <a:gd name="T57" fmla="*/ 2147483647 h 260"/>
                    <a:gd name="T58" fmla="*/ 2147483647 w 291"/>
                    <a:gd name="T59" fmla="*/ 2147483647 h 260"/>
                    <a:gd name="T60" fmla="*/ 2147483647 w 291"/>
                    <a:gd name="T61" fmla="*/ 2147483647 h 260"/>
                    <a:gd name="T62" fmla="*/ 2147483647 w 291"/>
                    <a:gd name="T63" fmla="*/ 2147483647 h 260"/>
                    <a:gd name="T64" fmla="*/ 2147483647 w 291"/>
                    <a:gd name="T65" fmla="*/ 2147483647 h 260"/>
                    <a:gd name="T66" fmla="*/ 2147483647 w 291"/>
                    <a:gd name="T67" fmla="*/ 2147483647 h 260"/>
                    <a:gd name="T68" fmla="*/ 2147483647 w 291"/>
                    <a:gd name="T69" fmla="*/ 2147483647 h 260"/>
                    <a:gd name="T70" fmla="*/ 2147483647 w 291"/>
                    <a:gd name="T71" fmla="*/ 2147483647 h 260"/>
                    <a:gd name="T72" fmla="*/ 2147483647 w 291"/>
                    <a:gd name="T73" fmla="*/ 2147483647 h 260"/>
                    <a:gd name="T74" fmla="*/ 2147483647 w 291"/>
                    <a:gd name="T75" fmla="*/ 2147483647 h 260"/>
                    <a:gd name="T76" fmla="*/ 2147483647 w 291"/>
                    <a:gd name="T77" fmla="*/ 2147483647 h 260"/>
                    <a:gd name="T78" fmla="*/ 2147483647 w 291"/>
                    <a:gd name="T79" fmla="*/ 2147483647 h 260"/>
                    <a:gd name="T80" fmla="*/ 2147483647 w 291"/>
                    <a:gd name="T81" fmla="*/ 2147483647 h 260"/>
                    <a:gd name="T82" fmla="*/ 2147483647 w 291"/>
                    <a:gd name="T83" fmla="*/ 2147483647 h 260"/>
                    <a:gd name="T84" fmla="*/ 2147483647 w 291"/>
                    <a:gd name="T85" fmla="*/ 2147483647 h 2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91"/>
                    <a:gd name="T130" fmla="*/ 0 h 260"/>
                    <a:gd name="T131" fmla="*/ 291 w 291"/>
                    <a:gd name="T132" fmla="*/ 260 h 2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91" h="260">
                      <a:moveTo>
                        <a:pt x="180" y="17"/>
                      </a:moveTo>
                      <a:cubicBezTo>
                        <a:pt x="180" y="17"/>
                        <a:pt x="209" y="0"/>
                        <a:pt x="226" y="5"/>
                      </a:cubicBezTo>
                      <a:cubicBezTo>
                        <a:pt x="244" y="10"/>
                        <a:pt x="229" y="20"/>
                        <a:pt x="229" y="20"/>
                      </a:cubicBezTo>
                      <a:cubicBezTo>
                        <a:pt x="215" y="29"/>
                        <a:pt x="215" y="29"/>
                        <a:pt x="215" y="29"/>
                      </a:cubicBezTo>
                      <a:cubicBezTo>
                        <a:pt x="215" y="29"/>
                        <a:pt x="210" y="49"/>
                        <a:pt x="198" y="60"/>
                      </a:cubicBezTo>
                      <a:cubicBezTo>
                        <a:pt x="186" y="71"/>
                        <a:pt x="171" y="72"/>
                        <a:pt x="171" y="72"/>
                      </a:cubicBezTo>
                      <a:cubicBezTo>
                        <a:pt x="147" y="101"/>
                        <a:pt x="147" y="101"/>
                        <a:pt x="147" y="101"/>
                      </a:cubicBezTo>
                      <a:cubicBezTo>
                        <a:pt x="145" y="119"/>
                        <a:pt x="145" y="119"/>
                        <a:pt x="145" y="119"/>
                      </a:cubicBezTo>
                      <a:cubicBezTo>
                        <a:pt x="162" y="106"/>
                        <a:pt x="162" y="106"/>
                        <a:pt x="162" y="106"/>
                      </a:cubicBezTo>
                      <a:cubicBezTo>
                        <a:pt x="180" y="76"/>
                        <a:pt x="180" y="76"/>
                        <a:pt x="180" y="76"/>
                      </a:cubicBezTo>
                      <a:cubicBezTo>
                        <a:pt x="194" y="88"/>
                        <a:pt x="194" y="88"/>
                        <a:pt x="194" y="88"/>
                      </a:cubicBezTo>
                      <a:cubicBezTo>
                        <a:pt x="210" y="94"/>
                        <a:pt x="210" y="94"/>
                        <a:pt x="210" y="94"/>
                      </a:cubicBezTo>
                      <a:cubicBezTo>
                        <a:pt x="202" y="115"/>
                        <a:pt x="202" y="115"/>
                        <a:pt x="202" y="115"/>
                      </a:cubicBezTo>
                      <a:cubicBezTo>
                        <a:pt x="222" y="113"/>
                        <a:pt x="222" y="113"/>
                        <a:pt x="222" y="113"/>
                      </a:cubicBezTo>
                      <a:cubicBezTo>
                        <a:pt x="228" y="132"/>
                        <a:pt x="228" y="132"/>
                        <a:pt x="228" y="132"/>
                      </a:cubicBezTo>
                      <a:cubicBezTo>
                        <a:pt x="262" y="111"/>
                        <a:pt x="262" y="111"/>
                        <a:pt x="262" y="111"/>
                      </a:cubicBezTo>
                      <a:cubicBezTo>
                        <a:pt x="275" y="120"/>
                        <a:pt x="275" y="120"/>
                        <a:pt x="275" y="120"/>
                      </a:cubicBezTo>
                      <a:cubicBezTo>
                        <a:pt x="275" y="120"/>
                        <a:pt x="265" y="135"/>
                        <a:pt x="256" y="138"/>
                      </a:cubicBezTo>
                      <a:cubicBezTo>
                        <a:pt x="248" y="141"/>
                        <a:pt x="274" y="144"/>
                        <a:pt x="280" y="144"/>
                      </a:cubicBezTo>
                      <a:cubicBezTo>
                        <a:pt x="286" y="145"/>
                        <a:pt x="242" y="197"/>
                        <a:pt x="242" y="197"/>
                      </a:cubicBezTo>
                      <a:cubicBezTo>
                        <a:pt x="266" y="198"/>
                        <a:pt x="266" y="198"/>
                        <a:pt x="266" y="198"/>
                      </a:cubicBezTo>
                      <a:cubicBezTo>
                        <a:pt x="244" y="212"/>
                        <a:pt x="244" y="212"/>
                        <a:pt x="244" y="212"/>
                      </a:cubicBezTo>
                      <a:cubicBezTo>
                        <a:pt x="264" y="213"/>
                        <a:pt x="264" y="213"/>
                        <a:pt x="264" y="213"/>
                      </a:cubicBezTo>
                      <a:cubicBezTo>
                        <a:pt x="286" y="204"/>
                        <a:pt x="286" y="204"/>
                        <a:pt x="286" y="204"/>
                      </a:cubicBezTo>
                      <a:cubicBezTo>
                        <a:pt x="291" y="219"/>
                        <a:pt x="291" y="219"/>
                        <a:pt x="291" y="219"/>
                      </a:cubicBezTo>
                      <a:cubicBezTo>
                        <a:pt x="244" y="260"/>
                        <a:pt x="244" y="260"/>
                        <a:pt x="244" y="260"/>
                      </a:cubicBezTo>
                      <a:cubicBezTo>
                        <a:pt x="216" y="256"/>
                        <a:pt x="216" y="256"/>
                        <a:pt x="216" y="256"/>
                      </a:cubicBezTo>
                      <a:cubicBezTo>
                        <a:pt x="232" y="240"/>
                        <a:pt x="232" y="240"/>
                        <a:pt x="232" y="240"/>
                      </a:cubicBezTo>
                      <a:cubicBezTo>
                        <a:pt x="210" y="242"/>
                        <a:pt x="210" y="242"/>
                        <a:pt x="210" y="242"/>
                      </a:cubicBezTo>
                      <a:cubicBezTo>
                        <a:pt x="205" y="237"/>
                        <a:pt x="205" y="237"/>
                        <a:pt x="205" y="237"/>
                      </a:cubicBezTo>
                      <a:cubicBezTo>
                        <a:pt x="158" y="243"/>
                        <a:pt x="158" y="243"/>
                        <a:pt x="158" y="243"/>
                      </a:cubicBezTo>
                      <a:cubicBezTo>
                        <a:pt x="133" y="239"/>
                        <a:pt x="133" y="239"/>
                        <a:pt x="133" y="239"/>
                      </a:cubicBezTo>
                      <a:cubicBezTo>
                        <a:pt x="131" y="236"/>
                        <a:pt x="131" y="236"/>
                        <a:pt x="131" y="236"/>
                      </a:cubicBezTo>
                      <a:cubicBezTo>
                        <a:pt x="159" y="228"/>
                        <a:pt x="159" y="228"/>
                        <a:pt x="159" y="228"/>
                      </a:cubicBezTo>
                      <a:cubicBezTo>
                        <a:pt x="159" y="228"/>
                        <a:pt x="168" y="217"/>
                        <a:pt x="152" y="217"/>
                      </a:cubicBezTo>
                      <a:cubicBezTo>
                        <a:pt x="136" y="216"/>
                        <a:pt x="64" y="199"/>
                        <a:pt x="64" y="199"/>
                      </a:cubicBezTo>
                      <a:cubicBezTo>
                        <a:pt x="64" y="199"/>
                        <a:pt x="24" y="213"/>
                        <a:pt x="12" y="201"/>
                      </a:cubicBezTo>
                      <a:cubicBezTo>
                        <a:pt x="0" y="189"/>
                        <a:pt x="34" y="186"/>
                        <a:pt x="34" y="186"/>
                      </a:cubicBezTo>
                      <a:cubicBezTo>
                        <a:pt x="34" y="186"/>
                        <a:pt x="6" y="183"/>
                        <a:pt x="8" y="176"/>
                      </a:cubicBezTo>
                      <a:cubicBezTo>
                        <a:pt x="10" y="170"/>
                        <a:pt x="50" y="153"/>
                        <a:pt x="50" y="153"/>
                      </a:cubicBezTo>
                      <a:cubicBezTo>
                        <a:pt x="106" y="101"/>
                        <a:pt x="106" y="101"/>
                        <a:pt x="106" y="101"/>
                      </a:cubicBezTo>
                      <a:cubicBezTo>
                        <a:pt x="143" y="65"/>
                        <a:pt x="143" y="65"/>
                        <a:pt x="143" y="65"/>
                      </a:cubicBezTo>
                      <a:lnTo>
                        <a:pt x="180" y="17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" name="Freeform 6"/>
                <p:cNvSpPr>
                  <a:spLocks noEditPoints="1"/>
                </p:cNvSpPr>
                <p:nvPr/>
              </p:nvSpPr>
              <p:spPr bwMode="auto">
                <a:xfrm>
                  <a:off x="306388" y="2212975"/>
                  <a:ext cx="8391525" cy="1468438"/>
                </a:xfrm>
                <a:custGeom>
                  <a:avLst/>
                  <a:gdLst>
                    <a:gd name="T0" fmla="*/ 2147483647 w 16158"/>
                    <a:gd name="T1" fmla="*/ 2147483647 h 2825"/>
                    <a:gd name="T2" fmla="*/ 2147483647 w 16158"/>
                    <a:gd name="T3" fmla="*/ 2147483647 h 2825"/>
                    <a:gd name="T4" fmla="*/ 2147483647 w 16158"/>
                    <a:gd name="T5" fmla="*/ 2147483647 h 2825"/>
                    <a:gd name="T6" fmla="*/ 2147483647 w 16158"/>
                    <a:gd name="T7" fmla="*/ 2147483647 h 2825"/>
                    <a:gd name="T8" fmla="*/ 2147483647 w 16158"/>
                    <a:gd name="T9" fmla="*/ 2147483647 h 2825"/>
                    <a:gd name="T10" fmla="*/ 2147483647 w 16158"/>
                    <a:gd name="T11" fmla="*/ 2147483647 h 2825"/>
                    <a:gd name="T12" fmla="*/ 2147483647 w 16158"/>
                    <a:gd name="T13" fmla="*/ 2147483647 h 2825"/>
                    <a:gd name="T14" fmla="*/ 2147483647 w 16158"/>
                    <a:gd name="T15" fmla="*/ 2147483647 h 2825"/>
                    <a:gd name="T16" fmla="*/ 2147483647 w 16158"/>
                    <a:gd name="T17" fmla="*/ 2147483647 h 2825"/>
                    <a:gd name="T18" fmla="*/ 2147483647 w 16158"/>
                    <a:gd name="T19" fmla="*/ 2147483647 h 2825"/>
                    <a:gd name="T20" fmla="*/ 2147483647 w 16158"/>
                    <a:gd name="T21" fmla="*/ 2147483647 h 2825"/>
                    <a:gd name="T22" fmla="*/ 2147483647 w 16158"/>
                    <a:gd name="T23" fmla="*/ 2147483647 h 2825"/>
                    <a:gd name="T24" fmla="*/ 2147483647 w 16158"/>
                    <a:gd name="T25" fmla="*/ 2147483647 h 2825"/>
                    <a:gd name="T26" fmla="*/ 2147483647 w 16158"/>
                    <a:gd name="T27" fmla="*/ 2147483647 h 2825"/>
                    <a:gd name="T28" fmla="*/ 2147483647 w 16158"/>
                    <a:gd name="T29" fmla="*/ 2147483647 h 2825"/>
                    <a:gd name="T30" fmla="*/ 2147483647 w 16158"/>
                    <a:gd name="T31" fmla="*/ 2147483647 h 2825"/>
                    <a:gd name="T32" fmla="*/ 2147483647 w 16158"/>
                    <a:gd name="T33" fmla="*/ 2147483647 h 2825"/>
                    <a:gd name="T34" fmla="*/ 2147483647 w 16158"/>
                    <a:gd name="T35" fmla="*/ 2147483647 h 2825"/>
                    <a:gd name="T36" fmla="*/ 2147483647 w 16158"/>
                    <a:gd name="T37" fmla="*/ 2147483647 h 2825"/>
                    <a:gd name="T38" fmla="*/ 2147483647 w 16158"/>
                    <a:gd name="T39" fmla="*/ 2147483647 h 2825"/>
                    <a:gd name="T40" fmla="*/ 2147483647 w 16158"/>
                    <a:gd name="T41" fmla="*/ 2147483647 h 2825"/>
                    <a:gd name="T42" fmla="*/ 2147483647 w 16158"/>
                    <a:gd name="T43" fmla="*/ 2147483647 h 2825"/>
                    <a:gd name="T44" fmla="*/ 2147483647 w 16158"/>
                    <a:gd name="T45" fmla="*/ 2147483647 h 2825"/>
                    <a:gd name="T46" fmla="*/ 2147483647 w 16158"/>
                    <a:gd name="T47" fmla="*/ 2147483647 h 2825"/>
                    <a:gd name="T48" fmla="*/ 2147483647 w 16158"/>
                    <a:gd name="T49" fmla="*/ 2147483647 h 2825"/>
                    <a:gd name="T50" fmla="*/ 2147483647 w 16158"/>
                    <a:gd name="T51" fmla="*/ 2147483647 h 2825"/>
                    <a:gd name="T52" fmla="*/ 2147483647 w 16158"/>
                    <a:gd name="T53" fmla="*/ 2147483647 h 2825"/>
                    <a:gd name="T54" fmla="*/ 2147483647 w 16158"/>
                    <a:gd name="T55" fmla="*/ 2147483647 h 2825"/>
                    <a:gd name="T56" fmla="*/ 2147483647 w 16158"/>
                    <a:gd name="T57" fmla="*/ 2147483647 h 2825"/>
                    <a:gd name="T58" fmla="*/ 2147483647 w 16158"/>
                    <a:gd name="T59" fmla="*/ 2147483647 h 2825"/>
                    <a:gd name="T60" fmla="*/ 2147483647 w 16158"/>
                    <a:gd name="T61" fmla="*/ 2147483647 h 2825"/>
                    <a:gd name="T62" fmla="*/ 2147483647 w 16158"/>
                    <a:gd name="T63" fmla="*/ 2147483647 h 2825"/>
                    <a:gd name="T64" fmla="*/ 2147483647 w 16158"/>
                    <a:gd name="T65" fmla="*/ 2147483647 h 2825"/>
                    <a:gd name="T66" fmla="*/ 2147483647 w 16158"/>
                    <a:gd name="T67" fmla="*/ 2147483647 h 2825"/>
                    <a:gd name="T68" fmla="*/ 2147483647 w 16158"/>
                    <a:gd name="T69" fmla="*/ 2147483647 h 2825"/>
                    <a:gd name="T70" fmla="*/ 2147483647 w 16158"/>
                    <a:gd name="T71" fmla="*/ 2147483647 h 2825"/>
                    <a:gd name="T72" fmla="*/ 2147483647 w 16158"/>
                    <a:gd name="T73" fmla="*/ 2147483647 h 2825"/>
                    <a:gd name="T74" fmla="*/ 2147483647 w 16158"/>
                    <a:gd name="T75" fmla="*/ 2147483647 h 2825"/>
                    <a:gd name="T76" fmla="*/ 2147483647 w 16158"/>
                    <a:gd name="T77" fmla="*/ 2147483647 h 2825"/>
                    <a:gd name="T78" fmla="*/ 2147483647 w 16158"/>
                    <a:gd name="T79" fmla="*/ 2147483647 h 2825"/>
                    <a:gd name="T80" fmla="*/ 2147483647 w 16158"/>
                    <a:gd name="T81" fmla="*/ 2147483647 h 2825"/>
                    <a:gd name="T82" fmla="*/ 2147483647 w 16158"/>
                    <a:gd name="T83" fmla="*/ 2147483647 h 2825"/>
                    <a:gd name="T84" fmla="*/ 2147483647 w 16158"/>
                    <a:gd name="T85" fmla="*/ 2147483647 h 2825"/>
                    <a:gd name="T86" fmla="*/ 2147483647 w 16158"/>
                    <a:gd name="T87" fmla="*/ 2147483647 h 2825"/>
                    <a:gd name="T88" fmla="*/ 2147483647 w 16158"/>
                    <a:gd name="T89" fmla="*/ 2147483647 h 2825"/>
                    <a:gd name="T90" fmla="*/ 2147483647 w 16158"/>
                    <a:gd name="T91" fmla="*/ 2147483647 h 2825"/>
                    <a:gd name="T92" fmla="*/ 2147483647 w 16158"/>
                    <a:gd name="T93" fmla="*/ 2147483647 h 2825"/>
                    <a:gd name="T94" fmla="*/ 2147483647 w 16158"/>
                    <a:gd name="T95" fmla="*/ 2147483647 h 2825"/>
                    <a:gd name="T96" fmla="*/ 2147483647 w 16158"/>
                    <a:gd name="T97" fmla="*/ 2147483647 h 2825"/>
                    <a:gd name="T98" fmla="*/ 2147483647 w 16158"/>
                    <a:gd name="T99" fmla="*/ 2147483647 h 2825"/>
                    <a:gd name="T100" fmla="*/ 2147483647 w 16158"/>
                    <a:gd name="T101" fmla="*/ 2147483647 h 2825"/>
                    <a:gd name="T102" fmla="*/ 2147483647 w 16158"/>
                    <a:gd name="T103" fmla="*/ 2147483647 h 2825"/>
                    <a:gd name="T104" fmla="*/ 2147483647 w 16158"/>
                    <a:gd name="T105" fmla="*/ 2147483647 h 2825"/>
                    <a:gd name="T106" fmla="*/ 2147483647 w 16158"/>
                    <a:gd name="T107" fmla="*/ 2147483647 h 2825"/>
                    <a:gd name="T108" fmla="*/ 2147483647 w 16158"/>
                    <a:gd name="T109" fmla="*/ 2147483647 h 2825"/>
                    <a:gd name="T110" fmla="*/ 2147483647 w 16158"/>
                    <a:gd name="T111" fmla="*/ 2147483647 h 2825"/>
                    <a:gd name="T112" fmla="*/ 2147483647 w 16158"/>
                    <a:gd name="T113" fmla="*/ 2147483647 h 2825"/>
                    <a:gd name="T114" fmla="*/ 2147483647 w 16158"/>
                    <a:gd name="T115" fmla="*/ 2147483647 h 2825"/>
                    <a:gd name="T116" fmla="*/ 2147483647 w 16158"/>
                    <a:gd name="T117" fmla="*/ 2147483647 h 2825"/>
                    <a:gd name="T118" fmla="*/ 2147483647 w 16158"/>
                    <a:gd name="T119" fmla="*/ 2147483647 h 2825"/>
                    <a:gd name="T120" fmla="*/ 2147483647 w 16158"/>
                    <a:gd name="T121" fmla="*/ 2147483647 h 2825"/>
                    <a:gd name="T122" fmla="*/ 2147483647 w 16158"/>
                    <a:gd name="T123" fmla="*/ 2147483647 h 282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6158"/>
                    <a:gd name="T187" fmla="*/ 0 h 2825"/>
                    <a:gd name="T188" fmla="*/ 16158 w 16158"/>
                    <a:gd name="T189" fmla="*/ 2825 h 2825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6158" h="2825">
                      <a:moveTo>
                        <a:pt x="3851" y="429"/>
                      </a:moveTo>
                      <a:cubicBezTo>
                        <a:pt x="3837" y="429"/>
                        <a:pt x="3857" y="412"/>
                        <a:pt x="3850" y="409"/>
                      </a:cubicBezTo>
                      <a:cubicBezTo>
                        <a:pt x="3843" y="406"/>
                        <a:pt x="3833" y="419"/>
                        <a:pt x="3833" y="419"/>
                      </a:cubicBezTo>
                      <a:cubicBezTo>
                        <a:pt x="3828" y="421"/>
                        <a:pt x="3828" y="421"/>
                        <a:pt x="3828" y="421"/>
                      </a:cubicBezTo>
                      <a:cubicBezTo>
                        <a:pt x="3824" y="432"/>
                        <a:pt x="3824" y="432"/>
                        <a:pt x="3824" y="432"/>
                      </a:cubicBezTo>
                      <a:cubicBezTo>
                        <a:pt x="3813" y="428"/>
                        <a:pt x="3813" y="428"/>
                        <a:pt x="3813" y="428"/>
                      </a:cubicBezTo>
                      <a:cubicBezTo>
                        <a:pt x="3813" y="428"/>
                        <a:pt x="3813" y="439"/>
                        <a:pt x="3810" y="446"/>
                      </a:cubicBezTo>
                      <a:cubicBezTo>
                        <a:pt x="3807" y="453"/>
                        <a:pt x="3797" y="456"/>
                        <a:pt x="3792" y="461"/>
                      </a:cubicBezTo>
                      <a:cubicBezTo>
                        <a:pt x="3787" y="466"/>
                        <a:pt x="3793" y="474"/>
                        <a:pt x="3793" y="474"/>
                      </a:cubicBezTo>
                      <a:cubicBezTo>
                        <a:pt x="3793" y="474"/>
                        <a:pt x="3789" y="474"/>
                        <a:pt x="3776" y="488"/>
                      </a:cubicBezTo>
                      <a:cubicBezTo>
                        <a:pt x="3763" y="502"/>
                        <a:pt x="3781" y="502"/>
                        <a:pt x="3781" y="510"/>
                      </a:cubicBezTo>
                      <a:cubicBezTo>
                        <a:pt x="3781" y="518"/>
                        <a:pt x="3774" y="519"/>
                        <a:pt x="3774" y="519"/>
                      </a:cubicBezTo>
                      <a:cubicBezTo>
                        <a:pt x="3774" y="519"/>
                        <a:pt x="3782" y="523"/>
                        <a:pt x="3759" y="555"/>
                      </a:cubicBezTo>
                      <a:cubicBezTo>
                        <a:pt x="3736" y="587"/>
                        <a:pt x="3691" y="597"/>
                        <a:pt x="3691" y="597"/>
                      </a:cubicBezTo>
                      <a:cubicBezTo>
                        <a:pt x="3694" y="577"/>
                        <a:pt x="3694" y="577"/>
                        <a:pt x="3694" y="577"/>
                      </a:cubicBezTo>
                      <a:cubicBezTo>
                        <a:pt x="3694" y="577"/>
                        <a:pt x="3690" y="570"/>
                        <a:pt x="3688" y="566"/>
                      </a:cubicBezTo>
                      <a:cubicBezTo>
                        <a:pt x="3686" y="562"/>
                        <a:pt x="3703" y="542"/>
                        <a:pt x="3705" y="535"/>
                      </a:cubicBezTo>
                      <a:cubicBezTo>
                        <a:pt x="3707" y="528"/>
                        <a:pt x="3701" y="527"/>
                        <a:pt x="3703" y="515"/>
                      </a:cubicBezTo>
                      <a:cubicBezTo>
                        <a:pt x="3705" y="503"/>
                        <a:pt x="3727" y="484"/>
                        <a:pt x="3727" y="484"/>
                      </a:cubicBezTo>
                      <a:cubicBezTo>
                        <a:pt x="3727" y="475"/>
                        <a:pt x="3727" y="475"/>
                        <a:pt x="3727" y="475"/>
                      </a:cubicBezTo>
                      <a:cubicBezTo>
                        <a:pt x="3727" y="475"/>
                        <a:pt x="3748" y="460"/>
                        <a:pt x="3751" y="454"/>
                      </a:cubicBezTo>
                      <a:cubicBezTo>
                        <a:pt x="3754" y="448"/>
                        <a:pt x="3786" y="417"/>
                        <a:pt x="3786" y="417"/>
                      </a:cubicBezTo>
                      <a:cubicBezTo>
                        <a:pt x="3765" y="423"/>
                        <a:pt x="3765" y="423"/>
                        <a:pt x="3765" y="423"/>
                      </a:cubicBezTo>
                      <a:cubicBezTo>
                        <a:pt x="3765" y="423"/>
                        <a:pt x="3742" y="442"/>
                        <a:pt x="3738" y="437"/>
                      </a:cubicBezTo>
                      <a:cubicBezTo>
                        <a:pt x="3734" y="432"/>
                        <a:pt x="3774" y="408"/>
                        <a:pt x="3779" y="400"/>
                      </a:cubicBezTo>
                      <a:cubicBezTo>
                        <a:pt x="3784" y="392"/>
                        <a:pt x="3812" y="371"/>
                        <a:pt x="3812" y="371"/>
                      </a:cubicBezTo>
                      <a:cubicBezTo>
                        <a:pt x="3817" y="377"/>
                        <a:pt x="3817" y="377"/>
                        <a:pt x="3817" y="377"/>
                      </a:cubicBezTo>
                      <a:cubicBezTo>
                        <a:pt x="3827" y="371"/>
                        <a:pt x="3827" y="371"/>
                        <a:pt x="3827" y="371"/>
                      </a:cubicBezTo>
                      <a:cubicBezTo>
                        <a:pt x="3827" y="371"/>
                        <a:pt x="3822" y="380"/>
                        <a:pt x="3832" y="379"/>
                      </a:cubicBezTo>
                      <a:cubicBezTo>
                        <a:pt x="3842" y="378"/>
                        <a:pt x="3839" y="364"/>
                        <a:pt x="3839" y="364"/>
                      </a:cubicBezTo>
                      <a:cubicBezTo>
                        <a:pt x="3855" y="369"/>
                        <a:pt x="3855" y="369"/>
                        <a:pt x="3855" y="369"/>
                      </a:cubicBezTo>
                      <a:cubicBezTo>
                        <a:pt x="3855" y="369"/>
                        <a:pt x="3877" y="358"/>
                        <a:pt x="3887" y="361"/>
                      </a:cubicBezTo>
                      <a:cubicBezTo>
                        <a:pt x="3897" y="364"/>
                        <a:pt x="3902" y="376"/>
                        <a:pt x="3902" y="376"/>
                      </a:cubicBezTo>
                      <a:cubicBezTo>
                        <a:pt x="3885" y="382"/>
                        <a:pt x="3885" y="382"/>
                        <a:pt x="3885" y="382"/>
                      </a:cubicBezTo>
                      <a:cubicBezTo>
                        <a:pt x="3887" y="399"/>
                        <a:pt x="3887" y="399"/>
                        <a:pt x="3887" y="399"/>
                      </a:cubicBezTo>
                      <a:cubicBezTo>
                        <a:pt x="3887" y="399"/>
                        <a:pt x="3875" y="397"/>
                        <a:pt x="3868" y="397"/>
                      </a:cubicBezTo>
                      <a:cubicBezTo>
                        <a:pt x="3861" y="397"/>
                        <a:pt x="3864" y="414"/>
                        <a:pt x="3864" y="414"/>
                      </a:cubicBezTo>
                      <a:cubicBezTo>
                        <a:pt x="3864" y="414"/>
                        <a:pt x="3865" y="429"/>
                        <a:pt x="3851" y="429"/>
                      </a:cubicBezTo>
                      <a:close/>
                      <a:moveTo>
                        <a:pt x="14787" y="69"/>
                      </a:moveTo>
                      <a:cubicBezTo>
                        <a:pt x="14778" y="78"/>
                        <a:pt x="14833" y="91"/>
                        <a:pt x="14833" y="86"/>
                      </a:cubicBezTo>
                      <a:cubicBezTo>
                        <a:pt x="14833" y="81"/>
                        <a:pt x="14792" y="64"/>
                        <a:pt x="14787" y="69"/>
                      </a:cubicBezTo>
                      <a:close/>
                      <a:moveTo>
                        <a:pt x="14765" y="53"/>
                      </a:moveTo>
                      <a:cubicBezTo>
                        <a:pt x="14756" y="61"/>
                        <a:pt x="14763" y="63"/>
                        <a:pt x="14763" y="63"/>
                      </a:cubicBezTo>
                      <a:cubicBezTo>
                        <a:pt x="14781" y="63"/>
                        <a:pt x="14773" y="44"/>
                        <a:pt x="14765" y="53"/>
                      </a:cubicBezTo>
                      <a:close/>
                      <a:moveTo>
                        <a:pt x="14895" y="79"/>
                      </a:moveTo>
                      <a:cubicBezTo>
                        <a:pt x="14895" y="79"/>
                        <a:pt x="14884" y="88"/>
                        <a:pt x="14895" y="88"/>
                      </a:cubicBezTo>
                      <a:cubicBezTo>
                        <a:pt x="14905" y="88"/>
                        <a:pt x="14908" y="83"/>
                        <a:pt x="14895" y="79"/>
                      </a:cubicBezTo>
                      <a:close/>
                      <a:moveTo>
                        <a:pt x="14713" y="46"/>
                      </a:moveTo>
                      <a:cubicBezTo>
                        <a:pt x="14713" y="61"/>
                        <a:pt x="14719" y="59"/>
                        <a:pt x="14725" y="59"/>
                      </a:cubicBezTo>
                      <a:cubicBezTo>
                        <a:pt x="14739" y="59"/>
                        <a:pt x="14713" y="31"/>
                        <a:pt x="14713" y="46"/>
                      </a:cubicBezTo>
                      <a:close/>
                      <a:moveTo>
                        <a:pt x="14884" y="57"/>
                      </a:moveTo>
                      <a:cubicBezTo>
                        <a:pt x="14874" y="57"/>
                        <a:pt x="14880" y="67"/>
                        <a:pt x="14880" y="67"/>
                      </a:cubicBezTo>
                      <a:cubicBezTo>
                        <a:pt x="14892" y="64"/>
                        <a:pt x="14894" y="57"/>
                        <a:pt x="14884" y="57"/>
                      </a:cubicBezTo>
                      <a:close/>
                      <a:moveTo>
                        <a:pt x="14277" y="2003"/>
                      </a:moveTo>
                      <a:cubicBezTo>
                        <a:pt x="14289" y="2027"/>
                        <a:pt x="14289" y="2027"/>
                        <a:pt x="14289" y="2027"/>
                      </a:cubicBezTo>
                      <a:cubicBezTo>
                        <a:pt x="14305" y="2019"/>
                        <a:pt x="14305" y="2019"/>
                        <a:pt x="14305" y="2019"/>
                      </a:cubicBezTo>
                      <a:cubicBezTo>
                        <a:pt x="14294" y="2001"/>
                        <a:pt x="14294" y="2001"/>
                        <a:pt x="14294" y="2001"/>
                      </a:cubicBezTo>
                      <a:lnTo>
                        <a:pt x="14277" y="2003"/>
                      </a:lnTo>
                      <a:close/>
                      <a:moveTo>
                        <a:pt x="14258" y="2097"/>
                      </a:moveTo>
                      <a:cubicBezTo>
                        <a:pt x="14241" y="2119"/>
                        <a:pt x="14261" y="2121"/>
                        <a:pt x="14261" y="2121"/>
                      </a:cubicBezTo>
                      <a:cubicBezTo>
                        <a:pt x="14275" y="2112"/>
                        <a:pt x="14275" y="2074"/>
                        <a:pt x="14258" y="2097"/>
                      </a:cubicBezTo>
                      <a:close/>
                      <a:moveTo>
                        <a:pt x="14548" y="7"/>
                      </a:moveTo>
                      <a:cubicBezTo>
                        <a:pt x="14539" y="11"/>
                        <a:pt x="14537" y="17"/>
                        <a:pt x="14545" y="17"/>
                      </a:cubicBezTo>
                      <a:cubicBezTo>
                        <a:pt x="14558" y="17"/>
                        <a:pt x="14557" y="4"/>
                        <a:pt x="14548" y="7"/>
                      </a:cubicBezTo>
                      <a:close/>
                      <a:moveTo>
                        <a:pt x="14539" y="26"/>
                      </a:moveTo>
                      <a:cubicBezTo>
                        <a:pt x="14523" y="23"/>
                        <a:pt x="14528" y="36"/>
                        <a:pt x="14538" y="37"/>
                      </a:cubicBezTo>
                      <a:cubicBezTo>
                        <a:pt x="14555" y="38"/>
                        <a:pt x="14555" y="29"/>
                        <a:pt x="14539" y="26"/>
                      </a:cubicBezTo>
                      <a:close/>
                      <a:moveTo>
                        <a:pt x="15158" y="26"/>
                      </a:moveTo>
                      <a:cubicBezTo>
                        <a:pt x="15171" y="26"/>
                        <a:pt x="15180" y="25"/>
                        <a:pt x="15173" y="19"/>
                      </a:cubicBezTo>
                      <a:cubicBezTo>
                        <a:pt x="15167" y="12"/>
                        <a:pt x="15158" y="26"/>
                        <a:pt x="15158" y="26"/>
                      </a:cubicBezTo>
                      <a:close/>
                      <a:moveTo>
                        <a:pt x="15119" y="34"/>
                      </a:moveTo>
                      <a:cubicBezTo>
                        <a:pt x="15105" y="30"/>
                        <a:pt x="15105" y="38"/>
                        <a:pt x="15105" y="38"/>
                      </a:cubicBezTo>
                      <a:cubicBezTo>
                        <a:pt x="15119" y="44"/>
                        <a:pt x="15133" y="38"/>
                        <a:pt x="15119" y="34"/>
                      </a:cubicBezTo>
                      <a:close/>
                      <a:moveTo>
                        <a:pt x="14223" y="1764"/>
                      </a:moveTo>
                      <a:cubicBezTo>
                        <a:pt x="14208" y="1769"/>
                        <a:pt x="14230" y="1776"/>
                        <a:pt x="14230" y="1776"/>
                      </a:cubicBezTo>
                      <a:cubicBezTo>
                        <a:pt x="14248" y="1771"/>
                        <a:pt x="14239" y="1759"/>
                        <a:pt x="14223" y="1764"/>
                      </a:cubicBezTo>
                      <a:close/>
                      <a:moveTo>
                        <a:pt x="16136" y="2773"/>
                      </a:moveTo>
                      <a:cubicBezTo>
                        <a:pt x="16116" y="2773"/>
                        <a:pt x="16129" y="2785"/>
                        <a:pt x="16129" y="2785"/>
                      </a:cubicBezTo>
                      <a:cubicBezTo>
                        <a:pt x="16143" y="2785"/>
                        <a:pt x="16156" y="2773"/>
                        <a:pt x="16136" y="2773"/>
                      </a:cubicBezTo>
                      <a:close/>
                      <a:moveTo>
                        <a:pt x="16151" y="2808"/>
                      </a:moveTo>
                      <a:cubicBezTo>
                        <a:pt x="16145" y="2802"/>
                        <a:pt x="16141" y="2815"/>
                        <a:pt x="16141" y="2815"/>
                      </a:cubicBezTo>
                      <a:cubicBezTo>
                        <a:pt x="16151" y="2825"/>
                        <a:pt x="16158" y="2814"/>
                        <a:pt x="16151" y="2808"/>
                      </a:cubicBezTo>
                      <a:close/>
                      <a:moveTo>
                        <a:pt x="15071" y="44"/>
                      </a:moveTo>
                      <a:cubicBezTo>
                        <a:pt x="15063" y="44"/>
                        <a:pt x="15058" y="44"/>
                        <a:pt x="15058" y="44"/>
                      </a:cubicBezTo>
                      <a:cubicBezTo>
                        <a:pt x="15063" y="52"/>
                        <a:pt x="15063" y="52"/>
                        <a:pt x="15063" y="52"/>
                      </a:cubicBezTo>
                      <a:cubicBezTo>
                        <a:pt x="15100" y="50"/>
                        <a:pt x="15100" y="50"/>
                        <a:pt x="15100" y="50"/>
                      </a:cubicBezTo>
                      <a:cubicBezTo>
                        <a:pt x="15093" y="43"/>
                        <a:pt x="15093" y="43"/>
                        <a:pt x="15093" y="43"/>
                      </a:cubicBezTo>
                      <a:cubicBezTo>
                        <a:pt x="15093" y="43"/>
                        <a:pt x="15079" y="44"/>
                        <a:pt x="15071" y="44"/>
                      </a:cubicBezTo>
                      <a:close/>
                      <a:moveTo>
                        <a:pt x="14961" y="51"/>
                      </a:moveTo>
                      <a:cubicBezTo>
                        <a:pt x="14951" y="51"/>
                        <a:pt x="14961" y="62"/>
                        <a:pt x="14961" y="62"/>
                      </a:cubicBezTo>
                      <a:cubicBezTo>
                        <a:pt x="14961" y="62"/>
                        <a:pt x="14958" y="73"/>
                        <a:pt x="14971" y="73"/>
                      </a:cubicBezTo>
                      <a:cubicBezTo>
                        <a:pt x="14983" y="73"/>
                        <a:pt x="14995" y="58"/>
                        <a:pt x="14995" y="58"/>
                      </a:cubicBezTo>
                      <a:cubicBezTo>
                        <a:pt x="14995" y="58"/>
                        <a:pt x="14979" y="57"/>
                        <a:pt x="14975" y="57"/>
                      </a:cubicBezTo>
                      <a:cubicBezTo>
                        <a:pt x="14971" y="57"/>
                        <a:pt x="14970" y="51"/>
                        <a:pt x="14961" y="51"/>
                      </a:cubicBezTo>
                      <a:close/>
                      <a:moveTo>
                        <a:pt x="14948" y="56"/>
                      </a:moveTo>
                      <a:cubicBezTo>
                        <a:pt x="14941" y="56"/>
                        <a:pt x="14940" y="64"/>
                        <a:pt x="14932" y="64"/>
                      </a:cubicBezTo>
                      <a:cubicBezTo>
                        <a:pt x="14924" y="64"/>
                        <a:pt x="14928" y="60"/>
                        <a:pt x="14918" y="56"/>
                      </a:cubicBezTo>
                      <a:cubicBezTo>
                        <a:pt x="14908" y="52"/>
                        <a:pt x="14907" y="53"/>
                        <a:pt x="14903" y="61"/>
                      </a:cubicBezTo>
                      <a:cubicBezTo>
                        <a:pt x="14893" y="76"/>
                        <a:pt x="14917" y="65"/>
                        <a:pt x="14917" y="65"/>
                      </a:cubicBezTo>
                      <a:cubicBezTo>
                        <a:pt x="14929" y="72"/>
                        <a:pt x="14929" y="72"/>
                        <a:pt x="14929" y="72"/>
                      </a:cubicBezTo>
                      <a:cubicBezTo>
                        <a:pt x="14953" y="65"/>
                        <a:pt x="14953" y="65"/>
                        <a:pt x="14953" y="65"/>
                      </a:cubicBezTo>
                      <a:cubicBezTo>
                        <a:pt x="14953" y="65"/>
                        <a:pt x="14954" y="56"/>
                        <a:pt x="14948" y="56"/>
                      </a:cubicBezTo>
                      <a:close/>
                      <a:moveTo>
                        <a:pt x="15045" y="29"/>
                      </a:moveTo>
                      <a:cubicBezTo>
                        <a:pt x="15029" y="29"/>
                        <a:pt x="15029" y="36"/>
                        <a:pt x="15029" y="36"/>
                      </a:cubicBezTo>
                      <a:cubicBezTo>
                        <a:pt x="15037" y="39"/>
                        <a:pt x="15037" y="39"/>
                        <a:pt x="15037" y="39"/>
                      </a:cubicBezTo>
                      <a:cubicBezTo>
                        <a:pt x="15037" y="39"/>
                        <a:pt x="15008" y="45"/>
                        <a:pt x="15012" y="49"/>
                      </a:cubicBezTo>
                      <a:cubicBezTo>
                        <a:pt x="15016" y="54"/>
                        <a:pt x="15044" y="49"/>
                        <a:pt x="15044" y="49"/>
                      </a:cubicBezTo>
                      <a:cubicBezTo>
                        <a:pt x="15049" y="44"/>
                        <a:pt x="15049" y="44"/>
                        <a:pt x="15049" y="44"/>
                      </a:cubicBezTo>
                      <a:cubicBezTo>
                        <a:pt x="15054" y="39"/>
                        <a:pt x="15061" y="29"/>
                        <a:pt x="15045" y="29"/>
                      </a:cubicBezTo>
                      <a:close/>
                      <a:moveTo>
                        <a:pt x="14492" y="0"/>
                      </a:moveTo>
                      <a:cubicBezTo>
                        <a:pt x="14478" y="0"/>
                        <a:pt x="14469" y="5"/>
                        <a:pt x="14469" y="5"/>
                      </a:cubicBezTo>
                      <a:cubicBezTo>
                        <a:pt x="14469" y="5"/>
                        <a:pt x="14478" y="15"/>
                        <a:pt x="14493" y="15"/>
                      </a:cubicBezTo>
                      <a:cubicBezTo>
                        <a:pt x="14508" y="15"/>
                        <a:pt x="14506" y="0"/>
                        <a:pt x="14492" y="0"/>
                      </a:cubicBezTo>
                      <a:close/>
                      <a:moveTo>
                        <a:pt x="14256" y="1854"/>
                      </a:moveTo>
                      <a:cubicBezTo>
                        <a:pt x="14265" y="1849"/>
                        <a:pt x="14268" y="1837"/>
                        <a:pt x="14255" y="1842"/>
                      </a:cubicBezTo>
                      <a:cubicBezTo>
                        <a:pt x="14255" y="1842"/>
                        <a:pt x="14248" y="1859"/>
                        <a:pt x="14256" y="1854"/>
                      </a:cubicBezTo>
                      <a:close/>
                      <a:moveTo>
                        <a:pt x="14270" y="1948"/>
                      </a:moveTo>
                      <a:cubicBezTo>
                        <a:pt x="14289" y="1946"/>
                        <a:pt x="14270" y="1936"/>
                        <a:pt x="14263" y="1936"/>
                      </a:cubicBezTo>
                      <a:cubicBezTo>
                        <a:pt x="14256" y="1936"/>
                        <a:pt x="14249" y="1949"/>
                        <a:pt x="14270" y="1948"/>
                      </a:cubicBezTo>
                      <a:close/>
                      <a:moveTo>
                        <a:pt x="42" y="1637"/>
                      </a:moveTo>
                      <a:cubicBezTo>
                        <a:pt x="37" y="1635"/>
                        <a:pt x="32" y="1632"/>
                        <a:pt x="30" y="1639"/>
                      </a:cubicBezTo>
                      <a:cubicBezTo>
                        <a:pt x="29" y="1647"/>
                        <a:pt x="41" y="1652"/>
                        <a:pt x="41" y="1652"/>
                      </a:cubicBezTo>
                      <a:cubicBezTo>
                        <a:pt x="49" y="1651"/>
                        <a:pt x="59" y="1646"/>
                        <a:pt x="58" y="1643"/>
                      </a:cubicBezTo>
                      <a:cubicBezTo>
                        <a:pt x="56" y="1640"/>
                        <a:pt x="48" y="1638"/>
                        <a:pt x="42" y="1637"/>
                      </a:cubicBezTo>
                      <a:close/>
                      <a:moveTo>
                        <a:pt x="4" y="1662"/>
                      </a:moveTo>
                      <a:cubicBezTo>
                        <a:pt x="13" y="1659"/>
                        <a:pt x="13" y="1659"/>
                        <a:pt x="13" y="1659"/>
                      </a:cubicBezTo>
                      <a:cubicBezTo>
                        <a:pt x="0" y="1642"/>
                        <a:pt x="0" y="1642"/>
                        <a:pt x="0" y="1642"/>
                      </a:cubicBezTo>
                      <a:lnTo>
                        <a:pt x="4" y="1662"/>
                      </a:lnTo>
                      <a:close/>
                      <a:moveTo>
                        <a:pt x="14267" y="1892"/>
                      </a:moveTo>
                      <a:cubicBezTo>
                        <a:pt x="14282" y="1894"/>
                        <a:pt x="14274" y="1882"/>
                        <a:pt x="14265" y="1882"/>
                      </a:cubicBezTo>
                      <a:cubicBezTo>
                        <a:pt x="14256" y="1882"/>
                        <a:pt x="14267" y="1892"/>
                        <a:pt x="14267" y="1892"/>
                      </a:cubicBezTo>
                      <a:close/>
                      <a:moveTo>
                        <a:pt x="14979" y="51"/>
                      </a:moveTo>
                      <a:cubicBezTo>
                        <a:pt x="14987" y="51"/>
                        <a:pt x="14989" y="42"/>
                        <a:pt x="14979" y="42"/>
                      </a:cubicBezTo>
                      <a:cubicBezTo>
                        <a:pt x="14969" y="42"/>
                        <a:pt x="14972" y="51"/>
                        <a:pt x="14979" y="51"/>
                      </a:cubicBezTo>
                      <a:close/>
                      <a:moveTo>
                        <a:pt x="14815" y="51"/>
                      </a:moveTo>
                      <a:cubicBezTo>
                        <a:pt x="14803" y="46"/>
                        <a:pt x="14807" y="59"/>
                        <a:pt x="14807" y="59"/>
                      </a:cubicBezTo>
                      <a:cubicBezTo>
                        <a:pt x="14826" y="68"/>
                        <a:pt x="14828" y="55"/>
                        <a:pt x="14815" y="51"/>
                      </a:cubicBezTo>
                      <a:close/>
                      <a:moveTo>
                        <a:pt x="14298" y="1958"/>
                      </a:moveTo>
                      <a:cubicBezTo>
                        <a:pt x="14293" y="1951"/>
                        <a:pt x="14282" y="1960"/>
                        <a:pt x="14289" y="1970"/>
                      </a:cubicBezTo>
                      <a:cubicBezTo>
                        <a:pt x="14293" y="1976"/>
                        <a:pt x="14303" y="1965"/>
                        <a:pt x="14298" y="1958"/>
                      </a:cubicBezTo>
                      <a:close/>
                      <a:moveTo>
                        <a:pt x="14185" y="1712"/>
                      </a:moveTo>
                      <a:cubicBezTo>
                        <a:pt x="14165" y="1719"/>
                        <a:pt x="14191" y="1726"/>
                        <a:pt x="14191" y="1726"/>
                      </a:cubicBezTo>
                      <a:cubicBezTo>
                        <a:pt x="14201" y="1719"/>
                        <a:pt x="14206" y="1705"/>
                        <a:pt x="14185" y="1712"/>
                      </a:cubicBezTo>
                      <a:close/>
                      <a:moveTo>
                        <a:pt x="4649" y="302"/>
                      </a:moveTo>
                      <a:cubicBezTo>
                        <a:pt x="4649" y="319"/>
                        <a:pt x="4619" y="376"/>
                        <a:pt x="4622" y="379"/>
                      </a:cubicBezTo>
                      <a:cubicBezTo>
                        <a:pt x="4625" y="382"/>
                        <a:pt x="4633" y="386"/>
                        <a:pt x="4633" y="386"/>
                      </a:cubicBezTo>
                      <a:cubicBezTo>
                        <a:pt x="4633" y="386"/>
                        <a:pt x="4619" y="399"/>
                        <a:pt x="4624" y="404"/>
                      </a:cubicBezTo>
                      <a:cubicBezTo>
                        <a:pt x="4629" y="409"/>
                        <a:pt x="4637" y="406"/>
                        <a:pt x="4637" y="406"/>
                      </a:cubicBezTo>
                      <a:cubicBezTo>
                        <a:pt x="4638" y="410"/>
                        <a:pt x="4638" y="410"/>
                        <a:pt x="4638" y="410"/>
                      </a:cubicBezTo>
                      <a:cubicBezTo>
                        <a:pt x="4638" y="409"/>
                        <a:pt x="4637" y="409"/>
                        <a:pt x="4637" y="409"/>
                      </a:cubicBezTo>
                      <a:cubicBezTo>
                        <a:pt x="4637" y="431"/>
                        <a:pt x="4637" y="431"/>
                        <a:pt x="4637" y="431"/>
                      </a:cubicBezTo>
                      <a:cubicBezTo>
                        <a:pt x="4637" y="431"/>
                        <a:pt x="4605" y="432"/>
                        <a:pt x="4596" y="437"/>
                      </a:cubicBezTo>
                      <a:cubicBezTo>
                        <a:pt x="4587" y="442"/>
                        <a:pt x="4556" y="461"/>
                        <a:pt x="4556" y="461"/>
                      </a:cubicBezTo>
                      <a:cubicBezTo>
                        <a:pt x="4555" y="443"/>
                        <a:pt x="4555" y="443"/>
                        <a:pt x="4555" y="443"/>
                      </a:cubicBezTo>
                      <a:cubicBezTo>
                        <a:pt x="4555" y="443"/>
                        <a:pt x="4528" y="467"/>
                        <a:pt x="4519" y="473"/>
                      </a:cubicBezTo>
                      <a:cubicBezTo>
                        <a:pt x="4510" y="479"/>
                        <a:pt x="4507" y="468"/>
                        <a:pt x="4507" y="468"/>
                      </a:cubicBezTo>
                      <a:cubicBezTo>
                        <a:pt x="4497" y="483"/>
                        <a:pt x="4497" y="483"/>
                        <a:pt x="4497" y="483"/>
                      </a:cubicBezTo>
                      <a:cubicBezTo>
                        <a:pt x="4478" y="478"/>
                        <a:pt x="4478" y="478"/>
                        <a:pt x="4478" y="478"/>
                      </a:cubicBezTo>
                      <a:cubicBezTo>
                        <a:pt x="4478" y="478"/>
                        <a:pt x="4473" y="496"/>
                        <a:pt x="4463" y="501"/>
                      </a:cubicBezTo>
                      <a:cubicBezTo>
                        <a:pt x="4453" y="506"/>
                        <a:pt x="4438" y="523"/>
                        <a:pt x="4438" y="523"/>
                      </a:cubicBezTo>
                      <a:cubicBezTo>
                        <a:pt x="4434" y="546"/>
                        <a:pt x="4434" y="546"/>
                        <a:pt x="4434" y="546"/>
                      </a:cubicBezTo>
                      <a:cubicBezTo>
                        <a:pt x="4418" y="554"/>
                        <a:pt x="4418" y="554"/>
                        <a:pt x="4418" y="554"/>
                      </a:cubicBezTo>
                      <a:cubicBezTo>
                        <a:pt x="4431" y="568"/>
                        <a:pt x="4431" y="568"/>
                        <a:pt x="4431" y="568"/>
                      </a:cubicBezTo>
                      <a:cubicBezTo>
                        <a:pt x="4431" y="587"/>
                        <a:pt x="4431" y="587"/>
                        <a:pt x="4431" y="587"/>
                      </a:cubicBezTo>
                      <a:cubicBezTo>
                        <a:pt x="4447" y="584"/>
                        <a:pt x="4447" y="584"/>
                        <a:pt x="4447" y="584"/>
                      </a:cubicBezTo>
                      <a:cubicBezTo>
                        <a:pt x="4449" y="565"/>
                        <a:pt x="4449" y="565"/>
                        <a:pt x="4449" y="565"/>
                      </a:cubicBezTo>
                      <a:cubicBezTo>
                        <a:pt x="4458" y="573"/>
                        <a:pt x="4458" y="573"/>
                        <a:pt x="4458" y="573"/>
                      </a:cubicBezTo>
                      <a:cubicBezTo>
                        <a:pt x="4453" y="595"/>
                        <a:pt x="4453" y="595"/>
                        <a:pt x="4453" y="595"/>
                      </a:cubicBezTo>
                      <a:cubicBezTo>
                        <a:pt x="4437" y="599"/>
                        <a:pt x="4437" y="599"/>
                        <a:pt x="4437" y="599"/>
                      </a:cubicBezTo>
                      <a:cubicBezTo>
                        <a:pt x="4417" y="612"/>
                        <a:pt x="4417" y="612"/>
                        <a:pt x="4417" y="612"/>
                      </a:cubicBezTo>
                      <a:cubicBezTo>
                        <a:pt x="4419" y="589"/>
                        <a:pt x="4419" y="589"/>
                        <a:pt x="4419" y="589"/>
                      </a:cubicBezTo>
                      <a:cubicBezTo>
                        <a:pt x="4401" y="598"/>
                        <a:pt x="4401" y="598"/>
                        <a:pt x="4401" y="598"/>
                      </a:cubicBezTo>
                      <a:cubicBezTo>
                        <a:pt x="4395" y="588"/>
                        <a:pt x="4395" y="588"/>
                        <a:pt x="4395" y="588"/>
                      </a:cubicBezTo>
                      <a:cubicBezTo>
                        <a:pt x="4366" y="615"/>
                        <a:pt x="4366" y="615"/>
                        <a:pt x="4366" y="615"/>
                      </a:cubicBezTo>
                      <a:cubicBezTo>
                        <a:pt x="4306" y="616"/>
                        <a:pt x="4306" y="616"/>
                        <a:pt x="4306" y="616"/>
                      </a:cubicBezTo>
                      <a:cubicBezTo>
                        <a:pt x="4306" y="616"/>
                        <a:pt x="4271" y="619"/>
                        <a:pt x="4268" y="632"/>
                      </a:cubicBezTo>
                      <a:cubicBezTo>
                        <a:pt x="4265" y="645"/>
                        <a:pt x="4285" y="637"/>
                        <a:pt x="4297" y="636"/>
                      </a:cubicBezTo>
                      <a:cubicBezTo>
                        <a:pt x="4309" y="635"/>
                        <a:pt x="4333" y="624"/>
                        <a:pt x="4333" y="624"/>
                      </a:cubicBezTo>
                      <a:cubicBezTo>
                        <a:pt x="4346" y="630"/>
                        <a:pt x="4346" y="630"/>
                        <a:pt x="4346" y="630"/>
                      </a:cubicBezTo>
                      <a:cubicBezTo>
                        <a:pt x="4346" y="630"/>
                        <a:pt x="4300" y="652"/>
                        <a:pt x="4280" y="652"/>
                      </a:cubicBezTo>
                      <a:cubicBezTo>
                        <a:pt x="4260" y="652"/>
                        <a:pt x="4242" y="647"/>
                        <a:pt x="4242" y="657"/>
                      </a:cubicBezTo>
                      <a:cubicBezTo>
                        <a:pt x="4242" y="667"/>
                        <a:pt x="4251" y="664"/>
                        <a:pt x="4254" y="668"/>
                      </a:cubicBezTo>
                      <a:cubicBezTo>
                        <a:pt x="4257" y="672"/>
                        <a:pt x="4235" y="688"/>
                        <a:pt x="4225" y="698"/>
                      </a:cubicBezTo>
                      <a:cubicBezTo>
                        <a:pt x="4215" y="708"/>
                        <a:pt x="4184" y="747"/>
                        <a:pt x="4181" y="747"/>
                      </a:cubicBezTo>
                      <a:cubicBezTo>
                        <a:pt x="4178" y="747"/>
                        <a:pt x="4184" y="722"/>
                        <a:pt x="4184" y="722"/>
                      </a:cubicBezTo>
                      <a:cubicBezTo>
                        <a:pt x="4184" y="722"/>
                        <a:pt x="4172" y="718"/>
                        <a:pt x="4175" y="705"/>
                      </a:cubicBezTo>
                      <a:cubicBezTo>
                        <a:pt x="4178" y="692"/>
                        <a:pt x="4183" y="687"/>
                        <a:pt x="4176" y="690"/>
                      </a:cubicBezTo>
                      <a:cubicBezTo>
                        <a:pt x="4169" y="693"/>
                        <a:pt x="4165" y="719"/>
                        <a:pt x="4165" y="730"/>
                      </a:cubicBezTo>
                      <a:cubicBezTo>
                        <a:pt x="4165" y="741"/>
                        <a:pt x="4169" y="762"/>
                        <a:pt x="4167" y="775"/>
                      </a:cubicBezTo>
                      <a:cubicBezTo>
                        <a:pt x="4165" y="788"/>
                        <a:pt x="4135" y="804"/>
                        <a:pt x="4129" y="809"/>
                      </a:cubicBezTo>
                      <a:cubicBezTo>
                        <a:pt x="4123" y="814"/>
                        <a:pt x="4113" y="838"/>
                        <a:pt x="4106" y="838"/>
                      </a:cubicBezTo>
                      <a:cubicBezTo>
                        <a:pt x="4099" y="838"/>
                        <a:pt x="4117" y="804"/>
                        <a:pt x="4122" y="800"/>
                      </a:cubicBezTo>
                      <a:cubicBezTo>
                        <a:pt x="4127" y="796"/>
                        <a:pt x="4130" y="774"/>
                        <a:pt x="4130" y="774"/>
                      </a:cubicBezTo>
                      <a:cubicBezTo>
                        <a:pt x="4117" y="773"/>
                        <a:pt x="4117" y="773"/>
                        <a:pt x="4117" y="773"/>
                      </a:cubicBezTo>
                      <a:cubicBezTo>
                        <a:pt x="4123" y="751"/>
                        <a:pt x="4123" y="751"/>
                        <a:pt x="4123" y="751"/>
                      </a:cubicBezTo>
                      <a:cubicBezTo>
                        <a:pt x="4123" y="751"/>
                        <a:pt x="4146" y="718"/>
                        <a:pt x="4147" y="710"/>
                      </a:cubicBezTo>
                      <a:cubicBezTo>
                        <a:pt x="4148" y="702"/>
                        <a:pt x="4110" y="733"/>
                        <a:pt x="4110" y="746"/>
                      </a:cubicBezTo>
                      <a:cubicBezTo>
                        <a:pt x="4110" y="759"/>
                        <a:pt x="4102" y="783"/>
                        <a:pt x="4102" y="783"/>
                      </a:cubicBezTo>
                      <a:cubicBezTo>
                        <a:pt x="4081" y="766"/>
                        <a:pt x="4081" y="766"/>
                        <a:pt x="4081" y="766"/>
                      </a:cubicBezTo>
                      <a:cubicBezTo>
                        <a:pt x="4086" y="748"/>
                        <a:pt x="4086" y="748"/>
                        <a:pt x="4086" y="748"/>
                      </a:cubicBezTo>
                      <a:cubicBezTo>
                        <a:pt x="4086" y="748"/>
                        <a:pt x="4067" y="760"/>
                        <a:pt x="4065" y="763"/>
                      </a:cubicBezTo>
                      <a:cubicBezTo>
                        <a:pt x="4063" y="766"/>
                        <a:pt x="4080" y="777"/>
                        <a:pt x="4080" y="777"/>
                      </a:cubicBezTo>
                      <a:cubicBezTo>
                        <a:pt x="4080" y="777"/>
                        <a:pt x="4075" y="780"/>
                        <a:pt x="4075" y="787"/>
                      </a:cubicBezTo>
                      <a:cubicBezTo>
                        <a:pt x="4075" y="794"/>
                        <a:pt x="4097" y="823"/>
                        <a:pt x="4097" y="823"/>
                      </a:cubicBezTo>
                      <a:cubicBezTo>
                        <a:pt x="4079" y="823"/>
                        <a:pt x="4079" y="823"/>
                        <a:pt x="4079" y="823"/>
                      </a:cubicBezTo>
                      <a:cubicBezTo>
                        <a:pt x="4092" y="833"/>
                        <a:pt x="4092" y="833"/>
                        <a:pt x="4092" y="833"/>
                      </a:cubicBezTo>
                      <a:cubicBezTo>
                        <a:pt x="4085" y="839"/>
                        <a:pt x="4085" y="839"/>
                        <a:pt x="4085" y="839"/>
                      </a:cubicBezTo>
                      <a:cubicBezTo>
                        <a:pt x="4056" y="824"/>
                        <a:pt x="4056" y="824"/>
                        <a:pt x="4056" y="824"/>
                      </a:cubicBezTo>
                      <a:cubicBezTo>
                        <a:pt x="4072" y="835"/>
                        <a:pt x="4072" y="835"/>
                        <a:pt x="4072" y="835"/>
                      </a:cubicBezTo>
                      <a:cubicBezTo>
                        <a:pt x="4076" y="853"/>
                        <a:pt x="4076" y="853"/>
                        <a:pt x="4076" y="853"/>
                      </a:cubicBezTo>
                      <a:cubicBezTo>
                        <a:pt x="4095" y="845"/>
                        <a:pt x="4095" y="845"/>
                        <a:pt x="4095" y="845"/>
                      </a:cubicBezTo>
                      <a:cubicBezTo>
                        <a:pt x="4092" y="884"/>
                        <a:pt x="4092" y="884"/>
                        <a:pt x="4092" y="884"/>
                      </a:cubicBezTo>
                      <a:cubicBezTo>
                        <a:pt x="4062" y="895"/>
                        <a:pt x="4062" y="895"/>
                        <a:pt x="4062" y="895"/>
                      </a:cubicBezTo>
                      <a:cubicBezTo>
                        <a:pt x="4053" y="886"/>
                        <a:pt x="4053" y="886"/>
                        <a:pt x="4053" y="886"/>
                      </a:cubicBezTo>
                      <a:cubicBezTo>
                        <a:pt x="4055" y="903"/>
                        <a:pt x="4055" y="903"/>
                        <a:pt x="4055" y="903"/>
                      </a:cubicBezTo>
                      <a:cubicBezTo>
                        <a:pt x="4092" y="904"/>
                        <a:pt x="4092" y="904"/>
                        <a:pt x="4092" y="904"/>
                      </a:cubicBezTo>
                      <a:cubicBezTo>
                        <a:pt x="4069" y="928"/>
                        <a:pt x="4069" y="928"/>
                        <a:pt x="4069" y="928"/>
                      </a:cubicBezTo>
                      <a:cubicBezTo>
                        <a:pt x="4053" y="922"/>
                        <a:pt x="4053" y="922"/>
                        <a:pt x="4053" y="922"/>
                      </a:cubicBezTo>
                      <a:cubicBezTo>
                        <a:pt x="4030" y="926"/>
                        <a:pt x="4030" y="926"/>
                        <a:pt x="4030" y="926"/>
                      </a:cubicBezTo>
                      <a:cubicBezTo>
                        <a:pt x="4030" y="926"/>
                        <a:pt x="4040" y="933"/>
                        <a:pt x="4041" y="940"/>
                      </a:cubicBezTo>
                      <a:cubicBezTo>
                        <a:pt x="4042" y="947"/>
                        <a:pt x="4028" y="952"/>
                        <a:pt x="4028" y="952"/>
                      </a:cubicBezTo>
                      <a:cubicBezTo>
                        <a:pt x="4053" y="950"/>
                        <a:pt x="4053" y="950"/>
                        <a:pt x="4053" y="950"/>
                      </a:cubicBezTo>
                      <a:cubicBezTo>
                        <a:pt x="4050" y="966"/>
                        <a:pt x="4050" y="966"/>
                        <a:pt x="4050" y="966"/>
                      </a:cubicBezTo>
                      <a:cubicBezTo>
                        <a:pt x="3996" y="969"/>
                        <a:pt x="3996" y="969"/>
                        <a:pt x="3996" y="969"/>
                      </a:cubicBezTo>
                      <a:cubicBezTo>
                        <a:pt x="3991" y="984"/>
                        <a:pt x="3991" y="984"/>
                        <a:pt x="3991" y="984"/>
                      </a:cubicBezTo>
                      <a:cubicBezTo>
                        <a:pt x="3981" y="982"/>
                        <a:pt x="3981" y="982"/>
                        <a:pt x="3981" y="982"/>
                      </a:cubicBezTo>
                      <a:cubicBezTo>
                        <a:pt x="3981" y="982"/>
                        <a:pt x="3975" y="999"/>
                        <a:pt x="3966" y="1008"/>
                      </a:cubicBezTo>
                      <a:cubicBezTo>
                        <a:pt x="3957" y="1017"/>
                        <a:pt x="3946" y="1006"/>
                        <a:pt x="3927" y="1011"/>
                      </a:cubicBezTo>
                      <a:cubicBezTo>
                        <a:pt x="3908" y="1016"/>
                        <a:pt x="3904" y="1036"/>
                        <a:pt x="3904" y="1036"/>
                      </a:cubicBezTo>
                      <a:cubicBezTo>
                        <a:pt x="3887" y="1057"/>
                        <a:pt x="3887" y="1057"/>
                        <a:pt x="3887" y="1057"/>
                      </a:cubicBezTo>
                      <a:cubicBezTo>
                        <a:pt x="3876" y="1058"/>
                        <a:pt x="3876" y="1058"/>
                        <a:pt x="3876" y="1058"/>
                      </a:cubicBezTo>
                      <a:cubicBezTo>
                        <a:pt x="3872" y="1064"/>
                        <a:pt x="3872" y="1064"/>
                        <a:pt x="3872" y="1064"/>
                      </a:cubicBezTo>
                      <a:cubicBezTo>
                        <a:pt x="3859" y="1063"/>
                        <a:pt x="3859" y="1063"/>
                        <a:pt x="3859" y="1063"/>
                      </a:cubicBezTo>
                      <a:cubicBezTo>
                        <a:pt x="3859" y="1063"/>
                        <a:pt x="3863" y="1074"/>
                        <a:pt x="3858" y="1080"/>
                      </a:cubicBezTo>
                      <a:cubicBezTo>
                        <a:pt x="3853" y="1086"/>
                        <a:pt x="3823" y="1082"/>
                        <a:pt x="3823" y="1082"/>
                      </a:cubicBezTo>
                      <a:cubicBezTo>
                        <a:pt x="3820" y="1096"/>
                        <a:pt x="3820" y="1096"/>
                        <a:pt x="3820" y="1096"/>
                      </a:cubicBezTo>
                      <a:cubicBezTo>
                        <a:pt x="3811" y="1090"/>
                        <a:pt x="3811" y="1090"/>
                        <a:pt x="3811" y="1090"/>
                      </a:cubicBezTo>
                      <a:cubicBezTo>
                        <a:pt x="3805" y="1106"/>
                        <a:pt x="3805" y="1106"/>
                        <a:pt x="3805" y="1106"/>
                      </a:cubicBezTo>
                      <a:cubicBezTo>
                        <a:pt x="3792" y="1119"/>
                        <a:pt x="3792" y="1119"/>
                        <a:pt x="3792" y="1119"/>
                      </a:cubicBezTo>
                      <a:cubicBezTo>
                        <a:pt x="3782" y="1125"/>
                        <a:pt x="3782" y="1125"/>
                        <a:pt x="3782" y="1125"/>
                      </a:cubicBezTo>
                      <a:cubicBezTo>
                        <a:pt x="3782" y="1125"/>
                        <a:pt x="3774" y="1149"/>
                        <a:pt x="3762" y="1164"/>
                      </a:cubicBezTo>
                      <a:cubicBezTo>
                        <a:pt x="3750" y="1179"/>
                        <a:pt x="3758" y="1219"/>
                        <a:pt x="3754" y="1233"/>
                      </a:cubicBezTo>
                      <a:cubicBezTo>
                        <a:pt x="3750" y="1247"/>
                        <a:pt x="3770" y="1273"/>
                        <a:pt x="3770" y="1289"/>
                      </a:cubicBezTo>
                      <a:cubicBezTo>
                        <a:pt x="3770" y="1305"/>
                        <a:pt x="3764" y="1319"/>
                        <a:pt x="3764" y="1328"/>
                      </a:cubicBezTo>
                      <a:cubicBezTo>
                        <a:pt x="3764" y="1337"/>
                        <a:pt x="3774" y="1370"/>
                        <a:pt x="3777" y="1380"/>
                      </a:cubicBezTo>
                      <a:cubicBezTo>
                        <a:pt x="3780" y="1390"/>
                        <a:pt x="3776" y="1407"/>
                        <a:pt x="3769" y="1417"/>
                      </a:cubicBezTo>
                      <a:cubicBezTo>
                        <a:pt x="3762" y="1427"/>
                        <a:pt x="3763" y="1448"/>
                        <a:pt x="3763" y="1448"/>
                      </a:cubicBezTo>
                      <a:cubicBezTo>
                        <a:pt x="3751" y="1448"/>
                        <a:pt x="3751" y="1448"/>
                        <a:pt x="3751" y="1448"/>
                      </a:cubicBezTo>
                      <a:cubicBezTo>
                        <a:pt x="3751" y="1448"/>
                        <a:pt x="3749" y="1461"/>
                        <a:pt x="3747" y="1468"/>
                      </a:cubicBezTo>
                      <a:cubicBezTo>
                        <a:pt x="3745" y="1475"/>
                        <a:pt x="3721" y="1481"/>
                        <a:pt x="3721" y="1481"/>
                      </a:cubicBezTo>
                      <a:cubicBezTo>
                        <a:pt x="3706" y="1464"/>
                        <a:pt x="3706" y="1464"/>
                        <a:pt x="3706" y="1464"/>
                      </a:cubicBezTo>
                      <a:cubicBezTo>
                        <a:pt x="3706" y="1464"/>
                        <a:pt x="3709" y="1448"/>
                        <a:pt x="3709" y="1442"/>
                      </a:cubicBezTo>
                      <a:cubicBezTo>
                        <a:pt x="3709" y="1436"/>
                        <a:pt x="3692" y="1436"/>
                        <a:pt x="3692" y="1436"/>
                      </a:cubicBezTo>
                      <a:cubicBezTo>
                        <a:pt x="3689" y="1404"/>
                        <a:pt x="3689" y="1404"/>
                        <a:pt x="3689" y="1404"/>
                      </a:cubicBezTo>
                      <a:cubicBezTo>
                        <a:pt x="3679" y="1407"/>
                        <a:pt x="3679" y="1407"/>
                        <a:pt x="3679" y="1407"/>
                      </a:cubicBezTo>
                      <a:cubicBezTo>
                        <a:pt x="3679" y="1407"/>
                        <a:pt x="3691" y="1382"/>
                        <a:pt x="3690" y="1376"/>
                      </a:cubicBezTo>
                      <a:cubicBezTo>
                        <a:pt x="3689" y="1370"/>
                        <a:pt x="3674" y="1389"/>
                        <a:pt x="3674" y="1389"/>
                      </a:cubicBezTo>
                      <a:cubicBezTo>
                        <a:pt x="3661" y="1356"/>
                        <a:pt x="3661" y="1356"/>
                        <a:pt x="3661" y="1356"/>
                      </a:cubicBezTo>
                      <a:cubicBezTo>
                        <a:pt x="3680" y="1343"/>
                        <a:pt x="3680" y="1343"/>
                        <a:pt x="3680" y="1343"/>
                      </a:cubicBezTo>
                      <a:cubicBezTo>
                        <a:pt x="3675" y="1333"/>
                        <a:pt x="3675" y="1333"/>
                        <a:pt x="3675" y="1333"/>
                      </a:cubicBezTo>
                      <a:cubicBezTo>
                        <a:pt x="3675" y="1333"/>
                        <a:pt x="3665" y="1332"/>
                        <a:pt x="3663" y="1324"/>
                      </a:cubicBezTo>
                      <a:cubicBezTo>
                        <a:pt x="3661" y="1316"/>
                        <a:pt x="3680" y="1288"/>
                        <a:pt x="3680" y="1288"/>
                      </a:cubicBezTo>
                      <a:cubicBezTo>
                        <a:pt x="3683" y="1262"/>
                        <a:pt x="3683" y="1262"/>
                        <a:pt x="3683" y="1262"/>
                      </a:cubicBezTo>
                      <a:cubicBezTo>
                        <a:pt x="3683" y="1262"/>
                        <a:pt x="3665" y="1262"/>
                        <a:pt x="3656" y="1256"/>
                      </a:cubicBezTo>
                      <a:cubicBezTo>
                        <a:pt x="3647" y="1250"/>
                        <a:pt x="3646" y="1216"/>
                        <a:pt x="3628" y="1212"/>
                      </a:cubicBezTo>
                      <a:cubicBezTo>
                        <a:pt x="3610" y="1208"/>
                        <a:pt x="3597" y="1234"/>
                        <a:pt x="3579" y="1238"/>
                      </a:cubicBezTo>
                      <a:cubicBezTo>
                        <a:pt x="3561" y="1242"/>
                        <a:pt x="3560" y="1210"/>
                        <a:pt x="3560" y="1210"/>
                      </a:cubicBezTo>
                      <a:cubicBezTo>
                        <a:pt x="3564" y="1202"/>
                        <a:pt x="3564" y="1202"/>
                        <a:pt x="3564" y="1202"/>
                      </a:cubicBezTo>
                      <a:cubicBezTo>
                        <a:pt x="3544" y="1207"/>
                        <a:pt x="3544" y="1207"/>
                        <a:pt x="3544" y="1207"/>
                      </a:cubicBezTo>
                      <a:cubicBezTo>
                        <a:pt x="3544" y="1207"/>
                        <a:pt x="3544" y="1193"/>
                        <a:pt x="3534" y="1189"/>
                      </a:cubicBezTo>
                      <a:cubicBezTo>
                        <a:pt x="3524" y="1185"/>
                        <a:pt x="3527" y="1201"/>
                        <a:pt x="3527" y="1201"/>
                      </a:cubicBezTo>
                      <a:cubicBezTo>
                        <a:pt x="3527" y="1201"/>
                        <a:pt x="3520" y="1191"/>
                        <a:pt x="3511" y="1190"/>
                      </a:cubicBezTo>
                      <a:cubicBezTo>
                        <a:pt x="3502" y="1189"/>
                        <a:pt x="3469" y="1201"/>
                        <a:pt x="3469" y="1201"/>
                      </a:cubicBezTo>
                      <a:cubicBezTo>
                        <a:pt x="3469" y="1201"/>
                        <a:pt x="3469" y="1179"/>
                        <a:pt x="3466" y="1174"/>
                      </a:cubicBezTo>
                      <a:cubicBezTo>
                        <a:pt x="3463" y="1169"/>
                        <a:pt x="3457" y="1184"/>
                        <a:pt x="3457" y="1191"/>
                      </a:cubicBezTo>
                      <a:cubicBezTo>
                        <a:pt x="3457" y="1198"/>
                        <a:pt x="3427" y="1198"/>
                        <a:pt x="3427" y="1198"/>
                      </a:cubicBezTo>
                      <a:cubicBezTo>
                        <a:pt x="3426" y="1194"/>
                        <a:pt x="3426" y="1194"/>
                        <a:pt x="3426" y="1194"/>
                      </a:cubicBezTo>
                      <a:cubicBezTo>
                        <a:pt x="3426" y="1194"/>
                        <a:pt x="3415" y="1194"/>
                        <a:pt x="3405" y="1201"/>
                      </a:cubicBezTo>
                      <a:cubicBezTo>
                        <a:pt x="3395" y="1208"/>
                        <a:pt x="3387" y="1210"/>
                        <a:pt x="3376" y="1207"/>
                      </a:cubicBezTo>
                      <a:cubicBezTo>
                        <a:pt x="3365" y="1204"/>
                        <a:pt x="3356" y="1193"/>
                        <a:pt x="3347" y="1207"/>
                      </a:cubicBezTo>
                      <a:cubicBezTo>
                        <a:pt x="3338" y="1221"/>
                        <a:pt x="3365" y="1218"/>
                        <a:pt x="3374" y="1217"/>
                      </a:cubicBezTo>
                      <a:cubicBezTo>
                        <a:pt x="3383" y="1216"/>
                        <a:pt x="3385" y="1218"/>
                        <a:pt x="3387" y="1226"/>
                      </a:cubicBezTo>
                      <a:cubicBezTo>
                        <a:pt x="3389" y="1234"/>
                        <a:pt x="3369" y="1237"/>
                        <a:pt x="3369" y="1237"/>
                      </a:cubicBezTo>
                      <a:cubicBezTo>
                        <a:pt x="3375" y="1247"/>
                        <a:pt x="3375" y="1247"/>
                        <a:pt x="3375" y="1247"/>
                      </a:cubicBezTo>
                      <a:cubicBezTo>
                        <a:pt x="3375" y="1247"/>
                        <a:pt x="3389" y="1252"/>
                        <a:pt x="3394" y="1264"/>
                      </a:cubicBezTo>
                      <a:cubicBezTo>
                        <a:pt x="3399" y="1276"/>
                        <a:pt x="3375" y="1269"/>
                        <a:pt x="3375" y="1269"/>
                      </a:cubicBezTo>
                      <a:cubicBezTo>
                        <a:pt x="3375" y="1260"/>
                        <a:pt x="3375" y="1260"/>
                        <a:pt x="3375" y="1260"/>
                      </a:cubicBezTo>
                      <a:cubicBezTo>
                        <a:pt x="3365" y="1257"/>
                        <a:pt x="3365" y="1257"/>
                        <a:pt x="3365" y="1257"/>
                      </a:cubicBezTo>
                      <a:cubicBezTo>
                        <a:pt x="3360" y="1246"/>
                        <a:pt x="3360" y="1246"/>
                        <a:pt x="3360" y="1246"/>
                      </a:cubicBezTo>
                      <a:cubicBezTo>
                        <a:pt x="3346" y="1241"/>
                        <a:pt x="3346" y="1241"/>
                        <a:pt x="3346" y="1241"/>
                      </a:cubicBezTo>
                      <a:cubicBezTo>
                        <a:pt x="3346" y="1241"/>
                        <a:pt x="3353" y="1256"/>
                        <a:pt x="3348" y="1268"/>
                      </a:cubicBezTo>
                      <a:cubicBezTo>
                        <a:pt x="3343" y="1280"/>
                        <a:pt x="3335" y="1261"/>
                        <a:pt x="3328" y="1256"/>
                      </a:cubicBezTo>
                      <a:cubicBezTo>
                        <a:pt x="3321" y="1251"/>
                        <a:pt x="3322" y="1267"/>
                        <a:pt x="3322" y="1267"/>
                      </a:cubicBezTo>
                      <a:cubicBezTo>
                        <a:pt x="3322" y="1267"/>
                        <a:pt x="3306" y="1260"/>
                        <a:pt x="3296" y="1260"/>
                      </a:cubicBezTo>
                      <a:cubicBezTo>
                        <a:pt x="3286" y="1260"/>
                        <a:pt x="3294" y="1242"/>
                        <a:pt x="3278" y="1226"/>
                      </a:cubicBezTo>
                      <a:cubicBezTo>
                        <a:pt x="3262" y="1210"/>
                        <a:pt x="3260" y="1241"/>
                        <a:pt x="3246" y="1243"/>
                      </a:cubicBezTo>
                      <a:cubicBezTo>
                        <a:pt x="3232" y="1245"/>
                        <a:pt x="3213" y="1214"/>
                        <a:pt x="3213" y="1214"/>
                      </a:cubicBezTo>
                      <a:cubicBezTo>
                        <a:pt x="3213" y="1214"/>
                        <a:pt x="3202" y="1230"/>
                        <a:pt x="3197" y="1230"/>
                      </a:cubicBezTo>
                      <a:cubicBezTo>
                        <a:pt x="3192" y="1230"/>
                        <a:pt x="3189" y="1224"/>
                        <a:pt x="3183" y="1217"/>
                      </a:cubicBezTo>
                      <a:cubicBezTo>
                        <a:pt x="3177" y="1210"/>
                        <a:pt x="3173" y="1238"/>
                        <a:pt x="3161" y="1245"/>
                      </a:cubicBezTo>
                      <a:cubicBezTo>
                        <a:pt x="3149" y="1252"/>
                        <a:pt x="3138" y="1228"/>
                        <a:pt x="3128" y="1229"/>
                      </a:cubicBezTo>
                      <a:cubicBezTo>
                        <a:pt x="3118" y="1230"/>
                        <a:pt x="3126" y="1253"/>
                        <a:pt x="3126" y="1253"/>
                      </a:cubicBezTo>
                      <a:cubicBezTo>
                        <a:pt x="3126" y="1253"/>
                        <a:pt x="3112" y="1272"/>
                        <a:pt x="3104" y="1280"/>
                      </a:cubicBezTo>
                      <a:cubicBezTo>
                        <a:pt x="3096" y="1288"/>
                        <a:pt x="3068" y="1296"/>
                        <a:pt x="3062" y="1299"/>
                      </a:cubicBezTo>
                      <a:cubicBezTo>
                        <a:pt x="3056" y="1302"/>
                        <a:pt x="3055" y="1291"/>
                        <a:pt x="3049" y="1287"/>
                      </a:cubicBezTo>
                      <a:cubicBezTo>
                        <a:pt x="3043" y="1283"/>
                        <a:pt x="3039" y="1305"/>
                        <a:pt x="3039" y="1305"/>
                      </a:cubicBezTo>
                      <a:cubicBezTo>
                        <a:pt x="3029" y="1298"/>
                        <a:pt x="3029" y="1298"/>
                        <a:pt x="3029" y="1298"/>
                      </a:cubicBezTo>
                      <a:cubicBezTo>
                        <a:pt x="3034" y="1314"/>
                        <a:pt x="3034" y="1314"/>
                        <a:pt x="3034" y="1314"/>
                      </a:cubicBezTo>
                      <a:cubicBezTo>
                        <a:pt x="3021" y="1321"/>
                        <a:pt x="3021" y="1321"/>
                        <a:pt x="3021" y="1321"/>
                      </a:cubicBezTo>
                      <a:cubicBezTo>
                        <a:pt x="3011" y="1316"/>
                        <a:pt x="3011" y="1316"/>
                        <a:pt x="3011" y="1316"/>
                      </a:cubicBezTo>
                      <a:cubicBezTo>
                        <a:pt x="3006" y="1334"/>
                        <a:pt x="3006" y="1334"/>
                        <a:pt x="3006" y="1334"/>
                      </a:cubicBezTo>
                      <a:cubicBezTo>
                        <a:pt x="2990" y="1336"/>
                        <a:pt x="2990" y="1336"/>
                        <a:pt x="2990" y="1336"/>
                      </a:cubicBezTo>
                      <a:cubicBezTo>
                        <a:pt x="2990" y="1336"/>
                        <a:pt x="2993" y="1345"/>
                        <a:pt x="2990" y="1357"/>
                      </a:cubicBezTo>
                      <a:cubicBezTo>
                        <a:pt x="2987" y="1369"/>
                        <a:pt x="2969" y="1357"/>
                        <a:pt x="2969" y="1357"/>
                      </a:cubicBezTo>
                      <a:cubicBezTo>
                        <a:pt x="2969" y="1370"/>
                        <a:pt x="2969" y="1370"/>
                        <a:pt x="2969" y="1370"/>
                      </a:cubicBezTo>
                      <a:cubicBezTo>
                        <a:pt x="2982" y="1379"/>
                        <a:pt x="2982" y="1379"/>
                        <a:pt x="2982" y="1379"/>
                      </a:cubicBezTo>
                      <a:cubicBezTo>
                        <a:pt x="2970" y="1390"/>
                        <a:pt x="2970" y="1390"/>
                        <a:pt x="2970" y="1390"/>
                      </a:cubicBezTo>
                      <a:cubicBezTo>
                        <a:pt x="2980" y="1439"/>
                        <a:pt x="2980" y="1439"/>
                        <a:pt x="2980" y="1439"/>
                      </a:cubicBezTo>
                      <a:cubicBezTo>
                        <a:pt x="2977" y="1440"/>
                        <a:pt x="2973" y="1441"/>
                        <a:pt x="2968" y="1441"/>
                      </a:cubicBezTo>
                      <a:cubicBezTo>
                        <a:pt x="2957" y="1441"/>
                        <a:pt x="2959" y="1431"/>
                        <a:pt x="2954" y="1431"/>
                      </a:cubicBezTo>
                      <a:cubicBezTo>
                        <a:pt x="2949" y="1431"/>
                        <a:pt x="2930" y="1431"/>
                        <a:pt x="2930" y="1431"/>
                      </a:cubicBezTo>
                      <a:cubicBezTo>
                        <a:pt x="2924" y="1420"/>
                        <a:pt x="2924" y="1420"/>
                        <a:pt x="2924" y="1420"/>
                      </a:cubicBezTo>
                      <a:cubicBezTo>
                        <a:pt x="2924" y="1420"/>
                        <a:pt x="2894" y="1419"/>
                        <a:pt x="2894" y="1408"/>
                      </a:cubicBezTo>
                      <a:cubicBezTo>
                        <a:pt x="2894" y="1397"/>
                        <a:pt x="2896" y="1389"/>
                        <a:pt x="2896" y="1389"/>
                      </a:cubicBezTo>
                      <a:cubicBezTo>
                        <a:pt x="2888" y="1383"/>
                        <a:pt x="2888" y="1383"/>
                        <a:pt x="2888" y="1383"/>
                      </a:cubicBezTo>
                      <a:cubicBezTo>
                        <a:pt x="2888" y="1356"/>
                        <a:pt x="2888" y="1356"/>
                        <a:pt x="2888" y="1356"/>
                      </a:cubicBezTo>
                      <a:cubicBezTo>
                        <a:pt x="2888" y="1356"/>
                        <a:pt x="2898" y="1353"/>
                        <a:pt x="2891" y="1346"/>
                      </a:cubicBezTo>
                      <a:cubicBezTo>
                        <a:pt x="2884" y="1339"/>
                        <a:pt x="2875" y="1338"/>
                        <a:pt x="2875" y="1330"/>
                      </a:cubicBezTo>
                      <a:cubicBezTo>
                        <a:pt x="2875" y="1323"/>
                        <a:pt x="2874" y="1317"/>
                        <a:pt x="2874" y="1317"/>
                      </a:cubicBezTo>
                      <a:cubicBezTo>
                        <a:pt x="2874" y="1317"/>
                        <a:pt x="2863" y="1310"/>
                        <a:pt x="2863" y="1301"/>
                      </a:cubicBezTo>
                      <a:cubicBezTo>
                        <a:pt x="2863" y="1292"/>
                        <a:pt x="2871" y="1277"/>
                        <a:pt x="2863" y="1269"/>
                      </a:cubicBezTo>
                      <a:cubicBezTo>
                        <a:pt x="2855" y="1261"/>
                        <a:pt x="2835" y="1230"/>
                        <a:pt x="2835" y="1230"/>
                      </a:cubicBezTo>
                      <a:cubicBezTo>
                        <a:pt x="2806" y="1229"/>
                        <a:pt x="2806" y="1229"/>
                        <a:pt x="2806" y="1229"/>
                      </a:cubicBezTo>
                      <a:cubicBezTo>
                        <a:pt x="2796" y="1224"/>
                        <a:pt x="2796" y="1224"/>
                        <a:pt x="2796" y="1224"/>
                      </a:cubicBezTo>
                      <a:cubicBezTo>
                        <a:pt x="2795" y="1230"/>
                        <a:pt x="2795" y="1230"/>
                        <a:pt x="2795" y="1230"/>
                      </a:cubicBezTo>
                      <a:cubicBezTo>
                        <a:pt x="2795" y="1230"/>
                        <a:pt x="2783" y="1229"/>
                        <a:pt x="2779" y="1233"/>
                      </a:cubicBezTo>
                      <a:cubicBezTo>
                        <a:pt x="2775" y="1237"/>
                        <a:pt x="2762" y="1271"/>
                        <a:pt x="2743" y="1271"/>
                      </a:cubicBezTo>
                      <a:cubicBezTo>
                        <a:pt x="2724" y="1271"/>
                        <a:pt x="2693" y="1237"/>
                        <a:pt x="2693" y="1237"/>
                      </a:cubicBezTo>
                      <a:cubicBezTo>
                        <a:pt x="2693" y="1237"/>
                        <a:pt x="2703" y="1195"/>
                        <a:pt x="2693" y="1185"/>
                      </a:cubicBezTo>
                      <a:cubicBezTo>
                        <a:pt x="2682" y="1174"/>
                        <a:pt x="2671" y="1173"/>
                        <a:pt x="2671" y="1173"/>
                      </a:cubicBezTo>
                      <a:cubicBezTo>
                        <a:pt x="2665" y="1152"/>
                        <a:pt x="2665" y="1152"/>
                        <a:pt x="2665" y="1152"/>
                      </a:cubicBezTo>
                      <a:cubicBezTo>
                        <a:pt x="2647" y="1144"/>
                        <a:pt x="2647" y="1144"/>
                        <a:pt x="2647" y="1144"/>
                      </a:cubicBezTo>
                      <a:cubicBezTo>
                        <a:pt x="2647" y="1144"/>
                        <a:pt x="2652" y="1136"/>
                        <a:pt x="2637" y="1121"/>
                      </a:cubicBezTo>
                      <a:cubicBezTo>
                        <a:pt x="2564" y="1121"/>
                        <a:pt x="2564" y="1121"/>
                        <a:pt x="2564" y="1121"/>
                      </a:cubicBezTo>
                      <a:cubicBezTo>
                        <a:pt x="2564" y="1121"/>
                        <a:pt x="2557" y="1125"/>
                        <a:pt x="2557" y="1131"/>
                      </a:cubicBezTo>
                      <a:cubicBezTo>
                        <a:pt x="2557" y="1137"/>
                        <a:pt x="2559" y="1141"/>
                        <a:pt x="2556" y="1145"/>
                      </a:cubicBezTo>
                      <a:cubicBezTo>
                        <a:pt x="2552" y="1148"/>
                        <a:pt x="2552" y="1148"/>
                        <a:pt x="2552" y="1148"/>
                      </a:cubicBezTo>
                      <a:cubicBezTo>
                        <a:pt x="2420" y="1150"/>
                        <a:pt x="2420" y="1150"/>
                        <a:pt x="2420" y="1150"/>
                      </a:cubicBezTo>
                      <a:cubicBezTo>
                        <a:pt x="2280" y="1086"/>
                        <a:pt x="2280" y="1086"/>
                        <a:pt x="2280" y="1086"/>
                      </a:cubicBezTo>
                      <a:cubicBezTo>
                        <a:pt x="2280" y="1086"/>
                        <a:pt x="2270" y="1086"/>
                        <a:pt x="2280" y="1076"/>
                      </a:cubicBezTo>
                      <a:cubicBezTo>
                        <a:pt x="2181" y="1080"/>
                        <a:pt x="2181" y="1080"/>
                        <a:pt x="2181" y="1080"/>
                      </a:cubicBezTo>
                      <a:cubicBezTo>
                        <a:pt x="2178" y="1078"/>
                        <a:pt x="2178" y="1078"/>
                        <a:pt x="2178" y="1078"/>
                      </a:cubicBezTo>
                      <a:cubicBezTo>
                        <a:pt x="2180" y="1066"/>
                        <a:pt x="2183" y="1052"/>
                        <a:pt x="2183" y="1044"/>
                      </a:cubicBezTo>
                      <a:cubicBezTo>
                        <a:pt x="2183" y="1029"/>
                        <a:pt x="2151" y="1018"/>
                        <a:pt x="2151" y="1018"/>
                      </a:cubicBezTo>
                      <a:cubicBezTo>
                        <a:pt x="2148" y="999"/>
                        <a:pt x="2148" y="999"/>
                        <a:pt x="2148" y="999"/>
                      </a:cubicBezTo>
                      <a:cubicBezTo>
                        <a:pt x="2148" y="999"/>
                        <a:pt x="2131" y="1005"/>
                        <a:pt x="2119" y="1005"/>
                      </a:cubicBezTo>
                      <a:cubicBezTo>
                        <a:pt x="2107" y="1005"/>
                        <a:pt x="2105" y="984"/>
                        <a:pt x="2105" y="984"/>
                      </a:cubicBezTo>
                      <a:cubicBezTo>
                        <a:pt x="2105" y="984"/>
                        <a:pt x="2080" y="984"/>
                        <a:pt x="2068" y="980"/>
                      </a:cubicBezTo>
                      <a:cubicBezTo>
                        <a:pt x="2056" y="976"/>
                        <a:pt x="2078" y="954"/>
                        <a:pt x="2079" y="947"/>
                      </a:cubicBezTo>
                      <a:cubicBezTo>
                        <a:pt x="2080" y="940"/>
                        <a:pt x="2060" y="910"/>
                        <a:pt x="2060" y="910"/>
                      </a:cubicBezTo>
                      <a:cubicBezTo>
                        <a:pt x="2060" y="910"/>
                        <a:pt x="2047" y="895"/>
                        <a:pt x="2047" y="886"/>
                      </a:cubicBezTo>
                      <a:cubicBezTo>
                        <a:pt x="2047" y="877"/>
                        <a:pt x="2057" y="865"/>
                        <a:pt x="2060" y="865"/>
                      </a:cubicBezTo>
                      <a:cubicBezTo>
                        <a:pt x="2063" y="865"/>
                        <a:pt x="2065" y="844"/>
                        <a:pt x="2065" y="844"/>
                      </a:cubicBezTo>
                      <a:cubicBezTo>
                        <a:pt x="2065" y="844"/>
                        <a:pt x="2052" y="844"/>
                        <a:pt x="2047" y="836"/>
                      </a:cubicBezTo>
                      <a:cubicBezTo>
                        <a:pt x="2042" y="828"/>
                        <a:pt x="2052" y="809"/>
                        <a:pt x="2056" y="803"/>
                      </a:cubicBezTo>
                      <a:cubicBezTo>
                        <a:pt x="2060" y="797"/>
                        <a:pt x="2071" y="812"/>
                        <a:pt x="2071" y="812"/>
                      </a:cubicBezTo>
                      <a:cubicBezTo>
                        <a:pt x="2071" y="812"/>
                        <a:pt x="2070" y="798"/>
                        <a:pt x="2073" y="792"/>
                      </a:cubicBezTo>
                      <a:cubicBezTo>
                        <a:pt x="2076" y="786"/>
                        <a:pt x="2114" y="786"/>
                        <a:pt x="2114" y="786"/>
                      </a:cubicBezTo>
                      <a:cubicBezTo>
                        <a:pt x="2069" y="782"/>
                        <a:pt x="2069" y="782"/>
                        <a:pt x="2069" y="782"/>
                      </a:cubicBezTo>
                      <a:cubicBezTo>
                        <a:pt x="2053" y="792"/>
                        <a:pt x="2053" y="792"/>
                        <a:pt x="2053" y="792"/>
                      </a:cubicBezTo>
                      <a:cubicBezTo>
                        <a:pt x="2053" y="792"/>
                        <a:pt x="2040" y="751"/>
                        <a:pt x="2040" y="739"/>
                      </a:cubicBezTo>
                      <a:cubicBezTo>
                        <a:pt x="2040" y="727"/>
                        <a:pt x="2060" y="703"/>
                        <a:pt x="2063" y="693"/>
                      </a:cubicBezTo>
                      <a:cubicBezTo>
                        <a:pt x="2066" y="683"/>
                        <a:pt x="2050" y="676"/>
                        <a:pt x="2048" y="665"/>
                      </a:cubicBezTo>
                      <a:cubicBezTo>
                        <a:pt x="2046" y="654"/>
                        <a:pt x="2067" y="642"/>
                        <a:pt x="2073" y="636"/>
                      </a:cubicBezTo>
                      <a:cubicBezTo>
                        <a:pt x="2079" y="630"/>
                        <a:pt x="2103" y="598"/>
                        <a:pt x="2103" y="598"/>
                      </a:cubicBezTo>
                      <a:cubicBezTo>
                        <a:pt x="2106" y="564"/>
                        <a:pt x="2106" y="564"/>
                        <a:pt x="2106" y="564"/>
                      </a:cubicBezTo>
                      <a:cubicBezTo>
                        <a:pt x="2119" y="551"/>
                        <a:pt x="2119" y="551"/>
                        <a:pt x="2119" y="551"/>
                      </a:cubicBezTo>
                      <a:cubicBezTo>
                        <a:pt x="2119" y="551"/>
                        <a:pt x="2119" y="533"/>
                        <a:pt x="2130" y="521"/>
                      </a:cubicBezTo>
                      <a:cubicBezTo>
                        <a:pt x="2141" y="509"/>
                        <a:pt x="2154" y="507"/>
                        <a:pt x="2154" y="507"/>
                      </a:cubicBezTo>
                      <a:cubicBezTo>
                        <a:pt x="2152" y="492"/>
                        <a:pt x="2152" y="492"/>
                        <a:pt x="2152" y="492"/>
                      </a:cubicBezTo>
                      <a:cubicBezTo>
                        <a:pt x="2152" y="492"/>
                        <a:pt x="2199" y="436"/>
                        <a:pt x="2209" y="424"/>
                      </a:cubicBezTo>
                      <a:cubicBezTo>
                        <a:pt x="2219" y="412"/>
                        <a:pt x="2258" y="352"/>
                        <a:pt x="2258" y="352"/>
                      </a:cubicBezTo>
                      <a:cubicBezTo>
                        <a:pt x="2258" y="352"/>
                        <a:pt x="2289" y="358"/>
                        <a:pt x="2290" y="354"/>
                      </a:cubicBezTo>
                      <a:cubicBezTo>
                        <a:pt x="2291" y="350"/>
                        <a:pt x="2270" y="342"/>
                        <a:pt x="2270" y="342"/>
                      </a:cubicBezTo>
                      <a:cubicBezTo>
                        <a:pt x="2281" y="325"/>
                        <a:pt x="2281" y="325"/>
                        <a:pt x="2281" y="325"/>
                      </a:cubicBezTo>
                      <a:cubicBezTo>
                        <a:pt x="2278" y="314"/>
                        <a:pt x="2278" y="314"/>
                        <a:pt x="2278" y="314"/>
                      </a:cubicBezTo>
                      <a:cubicBezTo>
                        <a:pt x="2297" y="311"/>
                        <a:pt x="2297" y="311"/>
                        <a:pt x="2297" y="311"/>
                      </a:cubicBezTo>
                      <a:cubicBezTo>
                        <a:pt x="2279" y="307"/>
                        <a:pt x="2279" y="307"/>
                        <a:pt x="2279" y="307"/>
                      </a:cubicBezTo>
                      <a:cubicBezTo>
                        <a:pt x="2279" y="307"/>
                        <a:pt x="2289" y="292"/>
                        <a:pt x="2292" y="290"/>
                      </a:cubicBezTo>
                      <a:cubicBezTo>
                        <a:pt x="2295" y="288"/>
                        <a:pt x="2293" y="276"/>
                        <a:pt x="2295" y="255"/>
                      </a:cubicBezTo>
                      <a:cubicBezTo>
                        <a:pt x="2297" y="234"/>
                        <a:pt x="2306" y="242"/>
                        <a:pt x="2315" y="238"/>
                      </a:cubicBezTo>
                      <a:cubicBezTo>
                        <a:pt x="2324" y="234"/>
                        <a:pt x="2333" y="252"/>
                        <a:pt x="2343" y="253"/>
                      </a:cubicBezTo>
                      <a:cubicBezTo>
                        <a:pt x="2353" y="254"/>
                        <a:pt x="2362" y="252"/>
                        <a:pt x="2372" y="252"/>
                      </a:cubicBezTo>
                      <a:cubicBezTo>
                        <a:pt x="2382" y="252"/>
                        <a:pt x="2362" y="266"/>
                        <a:pt x="2358" y="269"/>
                      </a:cubicBezTo>
                      <a:cubicBezTo>
                        <a:pt x="2354" y="272"/>
                        <a:pt x="2340" y="292"/>
                        <a:pt x="2340" y="292"/>
                      </a:cubicBezTo>
                      <a:cubicBezTo>
                        <a:pt x="2355" y="294"/>
                        <a:pt x="2355" y="294"/>
                        <a:pt x="2355" y="294"/>
                      </a:cubicBezTo>
                      <a:cubicBezTo>
                        <a:pt x="2332" y="307"/>
                        <a:pt x="2332" y="307"/>
                        <a:pt x="2332" y="307"/>
                      </a:cubicBezTo>
                      <a:cubicBezTo>
                        <a:pt x="2364" y="296"/>
                        <a:pt x="2364" y="296"/>
                        <a:pt x="2364" y="296"/>
                      </a:cubicBezTo>
                      <a:cubicBezTo>
                        <a:pt x="2375" y="281"/>
                        <a:pt x="2375" y="281"/>
                        <a:pt x="2375" y="281"/>
                      </a:cubicBezTo>
                      <a:cubicBezTo>
                        <a:pt x="2377" y="269"/>
                        <a:pt x="2377" y="269"/>
                        <a:pt x="2377" y="269"/>
                      </a:cubicBezTo>
                      <a:cubicBezTo>
                        <a:pt x="2399" y="257"/>
                        <a:pt x="2399" y="257"/>
                        <a:pt x="2399" y="257"/>
                      </a:cubicBezTo>
                      <a:cubicBezTo>
                        <a:pt x="2399" y="257"/>
                        <a:pt x="2400" y="233"/>
                        <a:pt x="2404" y="227"/>
                      </a:cubicBezTo>
                      <a:cubicBezTo>
                        <a:pt x="2405" y="225"/>
                        <a:pt x="2407" y="219"/>
                        <a:pt x="2408" y="212"/>
                      </a:cubicBezTo>
                      <a:cubicBezTo>
                        <a:pt x="3550" y="212"/>
                        <a:pt x="3550" y="212"/>
                        <a:pt x="3550" y="212"/>
                      </a:cubicBezTo>
                      <a:cubicBezTo>
                        <a:pt x="3550" y="212"/>
                        <a:pt x="3564" y="177"/>
                        <a:pt x="3574" y="188"/>
                      </a:cubicBezTo>
                      <a:cubicBezTo>
                        <a:pt x="3584" y="198"/>
                        <a:pt x="3559" y="208"/>
                        <a:pt x="3568" y="217"/>
                      </a:cubicBezTo>
                      <a:cubicBezTo>
                        <a:pt x="3576" y="225"/>
                        <a:pt x="3595" y="226"/>
                        <a:pt x="3595" y="226"/>
                      </a:cubicBezTo>
                      <a:cubicBezTo>
                        <a:pt x="3595" y="226"/>
                        <a:pt x="3602" y="236"/>
                        <a:pt x="3610" y="236"/>
                      </a:cubicBezTo>
                      <a:cubicBezTo>
                        <a:pt x="3618" y="236"/>
                        <a:pt x="3616" y="224"/>
                        <a:pt x="3629" y="224"/>
                      </a:cubicBezTo>
                      <a:cubicBezTo>
                        <a:pt x="3642" y="224"/>
                        <a:pt x="3645" y="244"/>
                        <a:pt x="3651" y="244"/>
                      </a:cubicBezTo>
                      <a:cubicBezTo>
                        <a:pt x="3657" y="244"/>
                        <a:pt x="3664" y="247"/>
                        <a:pt x="3667" y="244"/>
                      </a:cubicBezTo>
                      <a:cubicBezTo>
                        <a:pt x="3670" y="241"/>
                        <a:pt x="3683" y="265"/>
                        <a:pt x="3689" y="259"/>
                      </a:cubicBezTo>
                      <a:cubicBezTo>
                        <a:pt x="3695" y="253"/>
                        <a:pt x="3711" y="242"/>
                        <a:pt x="3711" y="242"/>
                      </a:cubicBezTo>
                      <a:cubicBezTo>
                        <a:pt x="3711" y="252"/>
                        <a:pt x="3711" y="252"/>
                        <a:pt x="3711" y="252"/>
                      </a:cubicBezTo>
                      <a:cubicBezTo>
                        <a:pt x="3741" y="251"/>
                        <a:pt x="3741" y="251"/>
                        <a:pt x="3741" y="251"/>
                      </a:cubicBezTo>
                      <a:cubicBezTo>
                        <a:pt x="3741" y="251"/>
                        <a:pt x="3738" y="257"/>
                        <a:pt x="3766" y="257"/>
                      </a:cubicBezTo>
                      <a:cubicBezTo>
                        <a:pt x="3762" y="260"/>
                        <a:pt x="3758" y="262"/>
                        <a:pt x="3753" y="263"/>
                      </a:cubicBezTo>
                      <a:cubicBezTo>
                        <a:pt x="3734" y="267"/>
                        <a:pt x="3719" y="270"/>
                        <a:pt x="3707" y="278"/>
                      </a:cubicBezTo>
                      <a:cubicBezTo>
                        <a:pt x="3695" y="286"/>
                        <a:pt x="3602" y="319"/>
                        <a:pt x="3619" y="325"/>
                      </a:cubicBezTo>
                      <a:cubicBezTo>
                        <a:pt x="3636" y="331"/>
                        <a:pt x="3638" y="319"/>
                        <a:pt x="3657" y="318"/>
                      </a:cubicBezTo>
                      <a:cubicBezTo>
                        <a:pt x="3676" y="317"/>
                        <a:pt x="3686" y="313"/>
                        <a:pt x="3686" y="313"/>
                      </a:cubicBezTo>
                      <a:cubicBezTo>
                        <a:pt x="3686" y="313"/>
                        <a:pt x="3662" y="330"/>
                        <a:pt x="3671" y="331"/>
                      </a:cubicBezTo>
                      <a:cubicBezTo>
                        <a:pt x="3680" y="332"/>
                        <a:pt x="3704" y="330"/>
                        <a:pt x="3704" y="330"/>
                      </a:cubicBezTo>
                      <a:cubicBezTo>
                        <a:pt x="3710" y="321"/>
                        <a:pt x="3710" y="321"/>
                        <a:pt x="3710" y="321"/>
                      </a:cubicBezTo>
                      <a:cubicBezTo>
                        <a:pt x="3710" y="321"/>
                        <a:pt x="3726" y="324"/>
                        <a:pt x="3740" y="319"/>
                      </a:cubicBezTo>
                      <a:cubicBezTo>
                        <a:pt x="3754" y="314"/>
                        <a:pt x="3776" y="301"/>
                        <a:pt x="3780" y="300"/>
                      </a:cubicBezTo>
                      <a:cubicBezTo>
                        <a:pt x="3784" y="299"/>
                        <a:pt x="3798" y="287"/>
                        <a:pt x="3805" y="287"/>
                      </a:cubicBezTo>
                      <a:cubicBezTo>
                        <a:pt x="3812" y="287"/>
                        <a:pt x="3817" y="292"/>
                        <a:pt x="3817" y="292"/>
                      </a:cubicBezTo>
                      <a:cubicBezTo>
                        <a:pt x="3780" y="313"/>
                        <a:pt x="3780" y="313"/>
                        <a:pt x="3780" y="313"/>
                      </a:cubicBezTo>
                      <a:cubicBezTo>
                        <a:pt x="3783" y="322"/>
                        <a:pt x="3803" y="311"/>
                        <a:pt x="3807" y="316"/>
                      </a:cubicBezTo>
                      <a:cubicBezTo>
                        <a:pt x="3811" y="321"/>
                        <a:pt x="3806" y="335"/>
                        <a:pt x="3827" y="337"/>
                      </a:cubicBezTo>
                      <a:cubicBezTo>
                        <a:pt x="3848" y="339"/>
                        <a:pt x="3861" y="328"/>
                        <a:pt x="3861" y="328"/>
                      </a:cubicBezTo>
                      <a:cubicBezTo>
                        <a:pt x="3897" y="331"/>
                        <a:pt x="3897" y="331"/>
                        <a:pt x="3897" y="331"/>
                      </a:cubicBezTo>
                      <a:cubicBezTo>
                        <a:pt x="3908" y="326"/>
                        <a:pt x="3908" y="326"/>
                        <a:pt x="3908" y="326"/>
                      </a:cubicBezTo>
                      <a:cubicBezTo>
                        <a:pt x="3917" y="324"/>
                        <a:pt x="3917" y="324"/>
                        <a:pt x="3917" y="324"/>
                      </a:cubicBezTo>
                      <a:cubicBezTo>
                        <a:pt x="3918" y="338"/>
                        <a:pt x="3918" y="338"/>
                        <a:pt x="3918" y="338"/>
                      </a:cubicBezTo>
                      <a:cubicBezTo>
                        <a:pt x="3934" y="344"/>
                        <a:pt x="3934" y="344"/>
                        <a:pt x="3934" y="344"/>
                      </a:cubicBezTo>
                      <a:cubicBezTo>
                        <a:pt x="3936" y="336"/>
                        <a:pt x="3936" y="336"/>
                        <a:pt x="3936" y="336"/>
                      </a:cubicBezTo>
                      <a:cubicBezTo>
                        <a:pt x="3949" y="336"/>
                        <a:pt x="3949" y="336"/>
                        <a:pt x="3949" y="336"/>
                      </a:cubicBezTo>
                      <a:cubicBezTo>
                        <a:pt x="3945" y="351"/>
                        <a:pt x="3945" y="351"/>
                        <a:pt x="3945" y="351"/>
                      </a:cubicBezTo>
                      <a:cubicBezTo>
                        <a:pt x="3940" y="351"/>
                        <a:pt x="3936" y="351"/>
                        <a:pt x="3937" y="355"/>
                      </a:cubicBezTo>
                      <a:cubicBezTo>
                        <a:pt x="3940" y="363"/>
                        <a:pt x="3936" y="366"/>
                        <a:pt x="3936" y="366"/>
                      </a:cubicBezTo>
                      <a:cubicBezTo>
                        <a:pt x="3912" y="362"/>
                        <a:pt x="3912" y="362"/>
                        <a:pt x="3912" y="362"/>
                      </a:cubicBezTo>
                      <a:cubicBezTo>
                        <a:pt x="3912" y="362"/>
                        <a:pt x="3906" y="372"/>
                        <a:pt x="3911" y="377"/>
                      </a:cubicBezTo>
                      <a:cubicBezTo>
                        <a:pt x="3916" y="382"/>
                        <a:pt x="3919" y="375"/>
                        <a:pt x="3919" y="375"/>
                      </a:cubicBezTo>
                      <a:cubicBezTo>
                        <a:pt x="3919" y="375"/>
                        <a:pt x="3919" y="381"/>
                        <a:pt x="3928" y="388"/>
                      </a:cubicBezTo>
                      <a:cubicBezTo>
                        <a:pt x="3937" y="395"/>
                        <a:pt x="3957" y="388"/>
                        <a:pt x="3949" y="405"/>
                      </a:cubicBezTo>
                      <a:cubicBezTo>
                        <a:pt x="3941" y="422"/>
                        <a:pt x="3938" y="417"/>
                        <a:pt x="3938" y="417"/>
                      </a:cubicBezTo>
                      <a:cubicBezTo>
                        <a:pt x="3938" y="417"/>
                        <a:pt x="3946" y="440"/>
                        <a:pt x="3937" y="446"/>
                      </a:cubicBezTo>
                      <a:cubicBezTo>
                        <a:pt x="3928" y="452"/>
                        <a:pt x="3917" y="455"/>
                        <a:pt x="3914" y="460"/>
                      </a:cubicBezTo>
                      <a:cubicBezTo>
                        <a:pt x="3911" y="465"/>
                        <a:pt x="3887" y="479"/>
                        <a:pt x="3888" y="485"/>
                      </a:cubicBezTo>
                      <a:cubicBezTo>
                        <a:pt x="3890" y="498"/>
                        <a:pt x="3918" y="480"/>
                        <a:pt x="3924" y="475"/>
                      </a:cubicBezTo>
                      <a:cubicBezTo>
                        <a:pt x="3930" y="470"/>
                        <a:pt x="3944" y="463"/>
                        <a:pt x="3946" y="471"/>
                      </a:cubicBezTo>
                      <a:cubicBezTo>
                        <a:pt x="3948" y="479"/>
                        <a:pt x="3935" y="508"/>
                        <a:pt x="3941" y="514"/>
                      </a:cubicBezTo>
                      <a:cubicBezTo>
                        <a:pt x="3941" y="514"/>
                        <a:pt x="3942" y="514"/>
                        <a:pt x="3942" y="515"/>
                      </a:cubicBezTo>
                      <a:cubicBezTo>
                        <a:pt x="3938" y="520"/>
                        <a:pt x="3935" y="524"/>
                        <a:pt x="3935" y="524"/>
                      </a:cubicBezTo>
                      <a:cubicBezTo>
                        <a:pt x="3935" y="524"/>
                        <a:pt x="3937" y="545"/>
                        <a:pt x="3929" y="545"/>
                      </a:cubicBezTo>
                      <a:cubicBezTo>
                        <a:pt x="3921" y="545"/>
                        <a:pt x="3876" y="567"/>
                        <a:pt x="3886" y="577"/>
                      </a:cubicBezTo>
                      <a:cubicBezTo>
                        <a:pt x="3887" y="577"/>
                        <a:pt x="3887" y="578"/>
                        <a:pt x="3888" y="579"/>
                      </a:cubicBezTo>
                      <a:cubicBezTo>
                        <a:pt x="3877" y="584"/>
                        <a:pt x="3864" y="590"/>
                        <a:pt x="3864" y="590"/>
                      </a:cubicBezTo>
                      <a:cubicBezTo>
                        <a:pt x="3864" y="597"/>
                        <a:pt x="3886" y="600"/>
                        <a:pt x="3886" y="600"/>
                      </a:cubicBezTo>
                      <a:cubicBezTo>
                        <a:pt x="3886" y="600"/>
                        <a:pt x="3887" y="611"/>
                        <a:pt x="3899" y="610"/>
                      </a:cubicBezTo>
                      <a:cubicBezTo>
                        <a:pt x="3911" y="609"/>
                        <a:pt x="3911" y="604"/>
                        <a:pt x="3911" y="604"/>
                      </a:cubicBezTo>
                      <a:cubicBezTo>
                        <a:pt x="3911" y="604"/>
                        <a:pt x="3923" y="606"/>
                        <a:pt x="3930" y="603"/>
                      </a:cubicBezTo>
                      <a:cubicBezTo>
                        <a:pt x="3937" y="600"/>
                        <a:pt x="3945" y="594"/>
                        <a:pt x="3965" y="589"/>
                      </a:cubicBezTo>
                      <a:cubicBezTo>
                        <a:pt x="3985" y="584"/>
                        <a:pt x="3993" y="581"/>
                        <a:pt x="4001" y="578"/>
                      </a:cubicBezTo>
                      <a:cubicBezTo>
                        <a:pt x="4009" y="575"/>
                        <a:pt x="4089" y="534"/>
                        <a:pt x="4089" y="534"/>
                      </a:cubicBezTo>
                      <a:cubicBezTo>
                        <a:pt x="4080" y="534"/>
                        <a:pt x="4080" y="534"/>
                        <a:pt x="4080" y="534"/>
                      </a:cubicBezTo>
                      <a:cubicBezTo>
                        <a:pt x="4083" y="531"/>
                        <a:pt x="4085" y="529"/>
                        <a:pt x="4086" y="527"/>
                      </a:cubicBezTo>
                      <a:cubicBezTo>
                        <a:pt x="4088" y="521"/>
                        <a:pt x="4088" y="517"/>
                        <a:pt x="4087" y="513"/>
                      </a:cubicBezTo>
                      <a:cubicBezTo>
                        <a:pt x="4088" y="513"/>
                        <a:pt x="4090" y="512"/>
                        <a:pt x="4091" y="512"/>
                      </a:cubicBezTo>
                      <a:cubicBezTo>
                        <a:pt x="4112" y="507"/>
                        <a:pt x="4119" y="499"/>
                        <a:pt x="4128" y="500"/>
                      </a:cubicBezTo>
                      <a:cubicBezTo>
                        <a:pt x="4137" y="501"/>
                        <a:pt x="4141" y="511"/>
                        <a:pt x="4154" y="510"/>
                      </a:cubicBezTo>
                      <a:cubicBezTo>
                        <a:pt x="4167" y="509"/>
                        <a:pt x="4172" y="501"/>
                        <a:pt x="4172" y="501"/>
                      </a:cubicBezTo>
                      <a:cubicBezTo>
                        <a:pt x="4172" y="501"/>
                        <a:pt x="4178" y="511"/>
                        <a:pt x="4190" y="506"/>
                      </a:cubicBezTo>
                      <a:cubicBezTo>
                        <a:pt x="4202" y="501"/>
                        <a:pt x="4202" y="497"/>
                        <a:pt x="4202" y="497"/>
                      </a:cubicBezTo>
                      <a:cubicBezTo>
                        <a:pt x="4214" y="498"/>
                        <a:pt x="4214" y="498"/>
                        <a:pt x="4214" y="498"/>
                      </a:cubicBezTo>
                      <a:cubicBezTo>
                        <a:pt x="4214" y="498"/>
                        <a:pt x="4214" y="488"/>
                        <a:pt x="4221" y="482"/>
                      </a:cubicBezTo>
                      <a:cubicBezTo>
                        <a:pt x="4228" y="476"/>
                        <a:pt x="4229" y="468"/>
                        <a:pt x="4229" y="468"/>
                      </a:cubicBezTo>
                      <a:cubicBezTo>
                        <a:pt x="4229" y="468"/>
                        <a:pt x="4228" y="462"/>
                        <a:pt x="4223" y="457"/>
                      </a:cubicBezTo>
                      <a:cubicBezTo>
                        <a:pt x="4225" y="456"/>
                        <a:pt x="4227" y="455"/>
                        <a:pt x="4228" y="455"/>
                      </a:cubicBezTo>
                      <a:cubicBezTo>
                        <a:pt x="4234" y="455"/>
                        <a:pt x="4236" y="453"/>
                        <a:pt x="4244" y="453"/>
                      </a:cubicBezTo>
                      <a:cubicBezTo>
                        <a:pt x="4252" y="453"/>
                        <a:pt x="4286" y="415"/>
                        <a:pt x="4303" y="415"/>
                      </a:cubicBezTo>
                      <a:cubicBezTo>
                        <a:pt x="4320" y="415"/>
                        <a:pt x="4451" y="415"/>
                        <a:pt x="4451" y="415"/>
                      </a:cubicBezTo>
                      <a:cubicBezTo>
                        <a:pt x="4451" y="415"/>
                        <a:pt x="4451" y="400"/>
                        <a:pt x="4463" y="400"/>
                      </a:cubicBezTo>
                      <a:cubicBezTo>
                        <a:pt x="4475" y="400"/>
                        <a:pt x="4483" y="399"/>
                        <a:pt x="4483" y="399"/>
                      </a:cubicBezTo>
                      <a:cubicBezTo>
                        <a:pt x="4483" y="399"/>
                        <a:pt x="4494" y="378"/>
                        <a:pt x="4503" y="378"/>
                      </a:cubicBezTo>
                      <a:cubicBezTo>
                        <a:pt x="4513" y="378"/>
                        <a:pt x="4520" y="385"/>
                        <a:pt x="4520" y="378"/>
                      </a:cubicBezTo>
                      <a:cubicBezTo>
                        <a:pt x="4520" y="371"/>
                        <a:pt x="4523" y="349"/>
                        <a:pt x="4529" y="349"/>
                      </a:cubicBezTo>
                      <a:cubicBezTo>
                        <a:pt x="4535" y="349"/>
                        <a:pt x="4543" y="341"/>
                        <a:pt x="4543" y="341"/>
                      </a:cubicBezTo>
                      <a:cubicBezTo>
                        <a:pt x="4543" y="327"/>
                        <a:pt x="4543" y="327"/>
                        <a:pt x="4543" y="327"/>
                      </a:cubicBezTo>
                      <a:cubicBezTo>
                        <a:pt x="4570" y="308"/>
                        <a:pt x="4570" y="308"/>
                        <a:pt x="4570" y="308"/>
                      </a:cubicBezTo>
                      <a:cubicBezTo>
                        <a:pt x="4570" y="308"/>
                        <a:pt x="4581" y="287"/>
                        <a:pt x="4594" y="287"/>
                      </a:cubicBezTo>
                      <a:cubicBezTo>
                        <a:pt x="4607" y="287"/>
                        <a:pt x="4598" y="296"/>
                        <a:pt x="4610" y="296"/>
                      </a:cubicBezTo>
                      <a:cubicBezTo>
                        <a:pt x="4622" y="296"/>
                        <a:pt x="4649" y="285"/>
                        <a:pt x="4649" y="302"/>
                      </a:cubicBezTo>
                      <a:close/>
                      <a:moveTo>
                        <a:pt x="3864" y="414"/>
                      </a:moveTo>
                      <a:cubicBezTo>
                        <a:pt x="3864" y="414"/>
                        <a:pt x="3861" y="397"/>
                        <a:pt x="3868" y="397"/>
                      </a:cubicBezTo>
                      <a:cubicBezTo>
                        <a:pt x="3875" y="397"/>
                        <a:pt x="3887" y="399"/>
                        <a:pt x="3887" y="399"/>
                      </a:cubicBezTo>
                      <a:cubicBezTo>
                        <a:pt x="3885" y="382"/>
                        <a:pt x="3885" y="382"/>
                        <a:pt x="3885" y="382"/>
                      </a:cubicBezTo>
                      <a:cubicBezTo>
                        <a:pt x="3902" y="376"/>
                        <a:pt x="3902" y="376"/>
                        <a:pt x="3902" y="376"/>
                      </a:cubicBezTo>
                      <a:cubicBezTo>
                        <a:pt x="3902" y="376"/>
                        <a:pt x="3897" y="364"/>
                        <a:pt x="3887" y="361"/>
                      </a:cubicBezTo>
                      <a:cubicBezTo>
                        <a:pt x="3877" y="358"/>
                        <a:pt x="3855" y="369"/>
                        <a:pt x="3855" y="369"/>
                      </a:cubicBezTo>
                      <a:cubicBezTo>
                        <a:pt x="3839" y="364"/>
                        <a:pt x="3839" y="364"/>
                        <a:pt x="3839" y="364"/>
                      </a:cubicBezTo>
                      <a:cubicBezTo>
                        <a:pt x="3839" y="364"/>
                        <a:pt x="3842" y="378"/>
                        <a:pt x="3832" y="379"/>
                      </a:cubicBezTo>
                      <a:cubicBezTo>
                        <a:pt x="3822" y="380"/>
                        <a:pt x="3827" y="371"/>
                        <a:pt x="3827" y="371"/>
                      </a:cubicBezTo>
                      <a:cubicBezTo>
                        <a:pt x="3817" y="377"/>
                        <a:pt x="3817" y="377"/>
                        <a:pt x="3817" y="377"/>
                      </a:cubicBezTo>
                      <a:cubicBezTo>
                        <a:pt x="3812" y="371"/>
                        <a:pt x="3812" y="371"/>
                        <a:pt x="3812" y="371"/>
                      </a:cubicBezTo>
                      <a:cubicBezTo>
                        <a:pt x="3812" y="371"/>
                        <a:pt x="3784" y="392"/>
                        <a:pt x="3779" y="400"/>
                      </a:cubicBezTo>
                      <a:cubicBezTo>
                        <a:pt x="3774" y="408"/>
                        <a:pt x="3734" y="432"/>
                        <a:pt x="3738" y="437"/>
                      </a:cubicBezTo>
                      <a:cubicBezTo>
                        <a:pt x="3742" y="442"/>
                        <a:pt x="3765" y="423"/>
                        <a:pt x="3765" y="423"/>
                      </a:cubicBezTo>
                      <a:cubicBezTo>
                        <a:pt x="3786" y="417"/>
                        <a:pt x="3786" y="417"/>
                        <a:pt x="3786" y="417"/>
                      </a:cubicBezTo>
                      <a:cubicBezTo>
                        <a:pt x="3786" y="417"/>
                        <a:pt x="3754" y="448"/>
                        <a:pt x="3751" y="454"/>
                      </a:cubicBezTo>
                      <a:cubicBezTo>
                        <a:pt x="3748" y="460"/>
                        <a:pt x="3727" y="475"/>
                        <a:pt x="3727" y="475"/>
                      </a:cubicBezTo>
                      <a:cubicBezTo>
                        <a:pt x="3727" y="484"/>
                        <a:pt x="3727" y="484"/>
                        <a:pt x="3727" y="484"/>
                      </a:cubicBezTo>
                      <a:cubicBezTo>
                        <a:pt x="3727" y="484"/>
                        <a:pt x="3705" y="503"/>
                        <a:pt x="3703" y="515"/>
                      </a:cubicBezTo>
                      <a:cubicBezTo>
                        <a:pt x="3701" y="527"/>
                        <a:pt x="3707" y="528"/>
                        <a:pt x="3705" y="535"/>
                      </a:cubicBezTo>
                      <a:cubicBezTo>
                        <a:pt x="3703" y="542"/>
                        <a:pt x="3686" y="562"/>
                        <a:pt x="3688" y="566"/>
                      </a:cubicBezTo>
                      <a:cubicBezTo>
                        <a:pt x="3690" y="570"/>
                        <a:pt x="3694" y="577"/>
                        <a:pt x="3694" y="577"/>
                      </a:cubicBezTo>
                      <a:cubicBezTo>
                        <a:pt x="3691" y="597"/>
                        <a:pt x="3691" y="597"/>
                        <a:pt x="3691" y="597"/>
                      </a:cubicBezTo>
                      <a:cubicBezTo>
                        <a:pt x="3691" y="597"/>
                        <a:pt x="3736" y="587"/>
                        <a:pt x="3759" y="555"/>
                      </a:cubicBezTo>
                      <a:cubicBezTo>
                        <a:pt x="3782" y="523"/>
                        <a:pt x="3774" y="519"/>
                        <a:pt x="3774" y="519"/>
                      </a:cubicBezTo>
                      <a:cubicBezTo>
                        <a:pt x="3774" y="519"/>
                        <a:pt x="3781" y="518"/>
                        <a:pt x="3781" y="510"/>
                      </a:cubicBezTo>
                      <a:cubicBezTo>
                        <a:pt x="3781" y="502"/>
                        <a:pt x="3763" y="502"/>
                        <a:pt x="3776" y="488"/>
                      </a:cubicBezTo>
                      <a:cubicBezTo>
                        <a:pt x="3789" y="474"/>
                        <a:pt x="3793" y="474"/>
                        <a:pt x="3793" y="474"/>
                      </a:cubicBezTo>
                      <a:cubicBezTo>
                        <a:pt x="3793" y="474"/>
                        <a:pt x="3787" y="466"/>
                        <a:pt x="3792" y="461"/>
                      </a:cubicBezTo>
                      <a:cubicBezTo>
                        <a:pt x="3797" y="456"/>
                        <a:pt x="3807" y="453"/>
                        <a:pt x="3810" y="446"/>
                      </a:cubicBezTo>
                      <a:cubicBezTo>
                        <a:pt x="3813" y="439"/>
                        <a:pt x="3813" y="428"/>
                        <a:pt x="3813" y="428"/>
                      </a:cubicBezTo>
                      <a:cubicBezTo>
                        <a:pt x="3824" y="432"/>
                        <a:pt x="3824" y="432"/>
                        <a:pt x="3824" y="432"/>
                      </a:cubicBezTo>
                      <a:cubicBezTo>
                        <a:pt x="3828" y="421"/>
                        <a:pt x="3828" y="421"/>
                        <a:pt x="3828" y="421"/>
                      </a:cubicBezTo>
                      <a:cubicBezTo>
                        <a:pt x="3833" y="419"/>
                        <a:pt x="3833" y="419"/>
                        <a:pt x="3833" y="419"/>
                      </a:cubicBezTo>
                      <a:cubicBezTo>
                        <a:pt x="3833" y="419"/>
                        <a:pt x="3843" y="406"/>
                        <a:pt x="3850" y="409"/>
                      </a:cubicBezTo>
                      <a:cubicBezTo>
                        <a:pt x="3857" y="412"/>
                        <a:pt x="3837" y="429"/>
                        <a:pt x="3851" y="429"/>
                      </a:cubicBezTo>
                      <a:cubicBezTo>
                        <a:pt x="3865" y="429"/>
                        <a:pt x="3864" y="414"/>
                        <a:pt x="3864" y="414"/>
                      </a:cubicBezTo>
                      <a:close/>
                      <a:moveTo>
                        <a:pt x="14216" y="1808"/>
                      </a:moveTo>
                      <a:cubicBezTo>
                        <a:pt x="14206" y="1809"/>
                        <a:pt x="14216" y="1823"/>
                        <a:pt x="14216" y="1823"/>
                      </a:cubicBezTo>
                      <a:cubicBezTo>
                        <a:pt x="14239" y="1820"/>
                        <a:pt x="14227" y="1806"/>
                        <a:pt x="14216" y="1808"/>
                      </a:cubicBezTo>
                      <a:close/>
                      <a:moveTo>
                        <a:pt x="14208" y="1740"/>
                      </a:moveTo>
                      <a:cubicBezTo>
                        <a:pt x="14208" y="1740"/>
                        <a:pt x="14203" y="1756"/>
                        <a:pt x="14213" y="1749"/>
                      </a:cubicBezTo>
                      <a:cubicBezTo>
                        <a:pt x="14223" y="1742"/>
                        <a:pt x="14220" y="1733"/>
                        <a:pt x="14208" y="1740"/>
                      </a:cubicBezTo>
                      <a:close/>
                      <a:moveTo>
                        <a:pt x="195" y="1752"/>
                      </a:moveTo>
                      <a:cubicBezTo>
                        <a:pt x="185" y="1748"/>
                        <a:pt x="188" y="1743"/>
                        <a:pt x="172" y="1749"/>
                      </a:cubicBezTo>
                      <a:cubicBezTo>
                        <a:pt x="156" y="1754"/>
                        <a:pt x="156" y="1754"/>
                        <a:pt x="156" y="1754"/>
                      </a:cubicBezTo>
                      <a:cubicBezTo>
                        <a:pt x="156" y="1754"/>
                        <a:pt x="179" y="1762"/>
                        <a:pt x="182" y="1769"/>
                      </a:cubicBezTo>
                      <a:cubicBezTo>
                        <a:pt x="186" y="1775"/>
                        <a:pt x="160" y="1781"/>
                        <a:pt x="166" y="1791"/>
                      </a:cubicBezTo>
                      <a:cubicBezTo>
                        <a:pt x="173" y="1801"/>
                        <a:pt x="170" y="1802"/>
                        <a:pt x="196" y="1802"/>
                      </a:cubicBezTo>
                      <a:cubicBezTo>
                        <a:pt x="222" y="1802"/>
                        <a:pt x="241" y="1781"/>
                        <a:pt x="241" y="1781"/>
                      </a:cubicBezTo>
                      <a:cubicBezTo>
                        <a:pt x="231" y="1754"/>
                        <a:pt x="231" y="1754"/>
                        <a:pt x="231" y="1754"/>
                      </a:cubicBezTo>
                      <a:cubicBezTo>
                        <a:pt x="231" y="1754"/>
                        <a:pt x="205" y="1755"/>
                        <a:pt x="195" y="1752"/>
                      </a:cubicBezTo>
                      <a:close/>
                      <a:moveTo>
                        <a:pt x="165" y="1688"/>
                      </a:moveTo>
                      <a:cubicBezTo>
                        <a:pt x="129" y="1697"/>
                        <a:pt x="129" y="1697"/>
                        <a:pt x="129" y="1697"/>
                      </a:cubicBezTo>
                      <a:cubicBezTo>
                        <a:pt x="165" y="1698"/>
                        <a:pt x="165" y="1698"/>
                        <a:pt x="165" y="1698"/>
                      </a:cubicBezTo>
                      <a:lnTo>
                        <a:pt x="165" y="1688"/>
                      </a:lnTo>
                      <a:close/>
                      <a:moveTo>
                        <a:pt x="184" y="1710"/>
                      </a:moveTo>
                      <a:cubicBezTo>
                        <a:pt x="174" y="1705"/>
                        <a:pt x="135" y="1707"/>
                        <a:pt x="135" y="1707"/>
                      </a:cubicBezTo>
                      <a:cubicBezTo>
                        <a:pt x="168" y="1727"/>
                        <a:pt x="168" y="1727"/>
                        <a:pt x="168" y="1727"/>
                      </a:cubicBezTo>
                      <a:cubicBezTo>
                        <a:pt x="198" y="1726"/>
                        <a:pt x="194" y="1715"/>
                        <a:pt x="184" y="1710"/>
                      </a:cubicBezTo>
                      <a:close/>
                      <a:moveTo>
                        <a:pt x="90" y="1649"/>
                      </a:moveTo>
                      <a:cubicBezTo>
                        <a:pt x="77" y="1655"/>
                        <a:pt x="81" y="1680"/>
                        <a:pt x="81" y="1680"/>
                      </a:cubicBezTo>
                      <a:cubicBezTo>
                        <a:pt x="91" y="1691"/>
                        <a:pt x="111" y="1701"/>
                        <a:pt x="114" y="1696"/>
                      </a:cubicBezTo>
                      <a:cubicBezTo>
                        <a:pt x="117" y="1691"/>
                        <a:pt x="110" y="1676"/>
                        <a:pt x="107" y="1666"/>
                      </a:cubicBezTo>
                      <a:cubicBezTo>
                        <a:pt x="103" y="1656"/>
                        <a:pt x="103" y="1644"/>
                        <a:pt x="90" y="1649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" name="Freeform 7"/>
                <p:cNvSpPr>
                  <a:spLocks/>
                </p:cNvSpPr>
                <p:nvPr/>
              </p:nvSpPr>
              <p:spPr bwMode="auto">
                <a:xfrm>
                  <a:off x="2711450" y="3306763"/>
                  <a:ext cx="12700" cy="14287"/>
                </a:xfrm>
                <a:custGeom>
                  <a:avLst/>
                  <a:gdLst>
                    <a:gd name="T0" fmla="*/ 2147483647 w 25"/>
                    <a:gd name="T1" fmla="*/ 2147483647 h 28"/>
                    <a:gd name="T2" fmla="*/ 2147483647 w 25"/>
                    <a:gd name="T3" fmla="*/ 2147483647 h 28"/>
                    <a:gd name="T4" fmla="*/ 2147483647 w 25"/>
                    <a:gd name="T5" fmla="*/ 2147483647 h 28"/>
                    <a:gd name="T6" fmla="*/ 0 60000 65536"/>
                    <a:gd name="T7" fmla="*/ 0 60000 65536"/>
                    <a:gd name="T8" fmla="*/ 0 60000 65536"/>
                    <a:gd name="T9" fmla="*/ 0 w 25"/>
                    <a:gd name="T10" fmla="*/ 0 h 28"/>
                    <a:gd name="T11" fmla="*/ 25 w 25"/>
                    <a:gd name="T12" fmla="*/ 28 h 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" h="28">
                      <a:moveTo>
                        <a:pt x="6" y="21"/>
                      </a:moveTo>
                      <a:cubicBezTo>
                        <a:pt x="16" y="28"/>
                        <a:pt x="25" y="25"/>
                        <a:pt x="13" y="12"/>
                      </a:cubicBezTo>
                      <a:cubicBezTo>
                        <a:pt x="0" y="0"/>
                        <a:pt x="6" y="21"/>
                        <a:pt x="6" y="21"/>
                      </a:cubicBezTo>
                      <a:close/>
                    </a:path>
                  </a:pathLst>
                </a:custGeom>
                <a:solidFill>
                  <a:srgbClr val="00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" name="Freeform 8"/>
                <p:cNvSpPr>
                  <a:spLocks noEditPoints="1"/>
                </p:cNvSpPr>
                <p:nvPr/>
              </p:nvSpPr>
              <p:spPr bwMode="auto">
                <a:xfrm>
                  <a:off x="2657475" y="3330575"/>
                  <a:ext cx="12700" cy="19050"/>
                </a:xfrm>
                <a:custGeom>
                  <a:avLst/>
                  <a:gdLst>
                    <a:gd name="T0" fmla="*/ 2147483647 w 25"/>
                    <a:gd name="T1" fmla="*/ 2147483647 h 38"/>
                    <a:gd name="T2" fmla="*/ 2147483647 w 25"/>
                    <a:gd name="T3" fmla="*/ 2147483647 h 38"/>
                    <a:gd name="T4" fmla="*/ 2147483647 w 25"/>
                    <a:gd name="T5" fmla="*/ 2147483647 h 38"/>
                    <a:gd name="T6" fmla="*/ 2147483647 w 25"/>
                    <a:gd name="T7" fmla="*/ 0 h 38"/>
                    <a:gd name="T8" fmla="*/ 2147483647 w 25"/>
                    <a:gd name="T9" fmla="*/ 2147483647 h 38"/>
                    <a:gd name="T10" fmla="*/ 2147483647 w 25"/>
                    <a:gd name="T11" fmla="*/ 2147483647 h 38"/>
                    <a:gd name="T12" fmla="*/ 2147483647 w 25"/>
                    <a:gd name="T13" fmla="*/ 0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38"/>
                    <a:gd name="T23" fmla="*/ 25 w 25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38">
                      <a:moveTo>
                        <a:pt x="4" y="23"/>
                      </a:moveTo>
                      <a:cubicBezTo>
                        <a:pt x="0" y="31"/>
                        <a:pt x="10" y="38"/>
                        <a:pt x="10" y="38"/>
                      </a:cubicBezTo>
                      <a:cubicBezTo>
                        <a:pt x="18" y="30"/>
                        <a:pt x="8" y="15"/>
                        <a:pt x="4" y="23"/>
                      </a:cubicBezTo>
                      <a:close/>
                      <a:moveTo>
                        <a:pt x="24" y="0"/>
                      </a:move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2286000" y="2933700"/>
                  <a:ext cx="87313" cy="93663"/>
                </a:xfrm>
                <a:custGeom>
                  <a:avLst/>
                  <a:gdLst>
                    <a:gd name="T0" fmla="*/ 2147483647 w 167"/>
                    <a:gd name="T1" fmla="*/ 2147483647 h 180"/>
                    <a:gd name="T2" fmla="*/ 2147483647 w 167"/>
                    <a:gd name="T3" fmla="*/ 2147483647 h 180"/>
                    <a:gd name="T4" fmla="*/ 2147483647 w 167"/>
                    <a:gd name="T5" fmla="*/ 2147483647 h 180"/>
                    <a:gd name="T6" fmla="*/ 2147483647 w 167"/>
                    <a:gd name="T7" fmla="*/ 2147483647 h 180"/>
                    <a:gd name="T8" fmla="*/ 2147483647 w 167"/>
                    <a:gd name="T9" fmla="*/ 2147483647 h 180"/>
                    <a:gd name="T10" fmla="*/ 2147483647 w 167"/>
                    <a:gd name="T11" fmla="*/ 2147483647 h 180"/>
                    <a:gd name="T12" fmla="*/ 2147483647 w 167"/>
                    <a:gd name="T13" fmla="*/ 2147483647 h 180"/>
                    <a:gd name="T14" fmla="*/ 2147483647 w 167"/>
                    <a:gd name="T15" fmla="*/ 2147483647 h 180"/>
                    <a:gd name="T16" fmla="*/ 2147483647 w 167"/>
                    <a:gd name="T17" fmla="*/ 2147483647 h 180"/>
                    <a:gd name="T18" fmla="*/ 2147483647 w 167"/>
                    <a:gd name="T19" fmla="*/ 2147483647 h 180"/>
                    <a:gd name="T20" fmla="*/ 2147483647 w 167"/>
                    <a:gd name="T21" fmla="*/ 2147483647 h 180"/>
                    <a:gd name="T22" fmla="*/ 2147483647 w 167"/>
                    <a:gd name="T23" fmla="*/ 2147483647 h 180"/>
                    <a:gd name="T24" fmla="*/ 2147483647 w 167"/>
                    <a:gd name="T25" fmla="*/ 2147483647 h 180"/>
                    <a:gd name="T26" fmla="*/ 2147483647 w 167"/>
                    <a:gd name="T27" fmla="*/ 2147483647 h 180"/>
                    <a:gd name="T28" fmla="*/ 2147483647 w 167"/>
                    <a:gd name="T29" fmla="*/ 2147483647 h 180"/>
                    <a:gd name="T30" fmla="*/ 2147483647 w 167"/>
                    <a:gd name="T31" fmla="*/ 2147483647 h 180"/>
                    <a:gd name="T32" fmla="*/ 2147483647 w 167"/>
                    <a:gd name="T33" fmla="*/ 2147483647 h 180"/>
                    <a:gd name="T34" fmla="*/ 2147483647 w 167"/>
                    <a:gd name="T35" fmla="*/ 2147483647 h 180"/>
                    <a:gd name="T36" fmla="*/ 2147483647 w 167"/>
                    <a:gd name="T37" fmla="*/ 2147483647 h 180"/>
                    <a:gd name="T38" fmla="*/ 2147483647 w 167"/>
                    <a:gd name="T39" fmla="*/ 2147483647 h 180"/>
                    <a:gd name="T40" fmla="*/ 2147483647 w 167"/>
                    <a:gd name="T41" fmla="*/ 2147483647 h 180"/>
                    <a:gd name="T42" fmla="*/ 2147483647 w 167"/>
                    <a:gd name="T43" fmla="*/ 2147483647 h 180"/>
                    <a:gd name="T44" fmla="*/ 2147483647 w 167"/>
                    <a:gd name="T45" fmla="*/ 2147483647 h 180"/>
                    <a:gd name="T46" fmla="*/ 2147483647 w 167"/>
                    <a:gd name="T47" fmla="*/ 2147483647 h 180"/>
                    <a:gd name="T48" fmla="*/ 2147483647 w 167"/>
                    <a:gd name="T49" fmla="*/ 2147483647 h 180"/>
                    <a:gd name="T50" fmla="*/ 2147483647 w 167"/>
                    <a:gd name="T51" fmla="*/ 2147483647 h 180"/>
                    <a:gd name="T52" fmla="*/ 2147483647 w 167"/>
                    <a:gd name="T53" fmla="*/ 2147483647 h 180"/>
                    <a:gd name="T54" fmla="*/ 2147483647 w 167"/>
                    <a:gd name="T55" fmla="*/ 2147483647 h 18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67"/>
                    <a:gd name="T85" fmla="*/ 0 h 180"/>
                    <a:gd name="T86" fmla="*/ 167 w 167"/>
                    <a:gd name="T87" fmla="*/ 180 h 18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67" h="180">
                      <a:moveTo>
                        <a:pt x="37" y="129"/>
                      </a:moveTo>
                      <a:cubicBezTo>
                        <a:pt x="39" y="121"/>
                        <a:pt x="35" y="114"/>
                        <a:pt x="29" y="110"/>
                      </a:cubicBezTo>
                      <a:cubicBezTo>
                        <a:pt x="23" y="106"/>
                        <a:pt x="10" y="117"/>
                        <a:pt x="10" y="117"/>
                      </a:cubicBezTo>
                      <a:cubicBezTo>
                        <a:pt x="4" y="129"/>
                        <a:pt x="4" y="129"/>
                        <a:pt x="4" y="129"/>
                      </a:cubicBezTo>
                      <a:cubicBezTo>
                        <a:pt x="10" y="138"/>
                        <a:pt x="27" y="142"/>
                        <a:pt x="27" y="142"/>
                      </a:cubicBezTo>
                      <a:cubicBezTo>
                        <a:pt x="27" y="142"/>
                        <a:pt x="29" y="150"/>
                        <a:pt x="39" y="148"/>
                      </a:cubicBezTo>
                      <a:cubicBezTo>
                        <a:pt x="49" y="146"/>
                        <a:pt x="35" y="136"/>
                        <a:pt x="37" y="129"/>
                      </a:cubicBezTo>
                      <a:close/>
                      <a:moveTo>
                        <a:pt x="41" y="161"/>
                      </a:moveTo>
                      <a:cubicBezTo>
                        <a:pt x="41" y="161"/>
                        <a:pt x="41" y="180"/>
                        <a:pt x="51" y="174"/>
                      </a:cubicBezTo>
                      <a:cubicBezTo>
                        <a:pt x="62" y="169"/>
                        <a:pt x="58" y="154"/>
                        <a:pt x="41" y="161"/>
                      </a:cubicBezTo>
                      <a:close/>
                      <a:moveTo>
                        <a:pt x="140" y="126"/>
                      </a:moveTo>
                      <a:cubicBezTo>
                        <a:pt x="132" y="114"/>
                        <a:pt x="130" y="91"/>
                        <a:pt x="130" y="91"/>
                      </a:cubicBezTo>
                      <a:cubicBezTo>
                        <a:pt x="130" y="91"/>
                        <a:pt x="126" y="74"/>
                        <a:pt x="116" y="82"/>
                      </a:cubicBezTo>
                      <a:cubicBezTo>
                        <a:pt x="105" y="89"/>
                        <a:pt x="118" y="103"/>
                        <a:pt x="118" y="103"/>
                      </a:cubicBezTo>
                      <a:cubicBezTo>
                        <a:pt x="124" y="129"/>
                        <a:pt x="124" y="129"/>
                        <a:pt x="124" y="129"/>
                      </a:cubicBezTo>
                      <a:cubicBezTo>
                        <a:pt x="138" y="143"/>
                        <a:pt x="146" y="154"/>
                        <a:pt x="157" y="146"/>
                      </a:cubicBezTo>
                      <a:cubicBezTo>
                        <a:pt x="167" y="139"/>
                        <a:pt x="149" y="137"/>
                        <a:pt x="140" y="126"/>
                      </a:cubicBezTo>
                      <a:close/>
                      <a:moveTo>
                        <a:pt x="106" y="17"/>
                      </a:moveTo>
                      <a:cubicBezTo>
                        <a:pt x="91" y="8"/>
                        <a:pt x="75" y="0"/>
                        <a:pt x="73" y="6"/>
                      </a:cubicBezTo>
                      <a:cubicBezTo>
                        <a:pt x="71" y="12"/>
                        <a:pt x="95" y="12"/>
                        <a:pt x="89" y="25"/>
                      </a:cubicBezTo>
                      <a:cubicBezTo>
                        <a:pt x="83" y="38"/>
                        <a:pt x="62" y="49"/>
                        <a:pt x="70" y="51"/>
                      </a:cubicBezTo>
                      <a:cubicBezTo>
                        <a:pt x="79" y="53"/>
                        <a:pt x="97" y="48"/>
                        <a:pt x="97" y="48"/>
                      </a:cubicBezTo>
                      <a:cubicBezTo>
                        <a:pt x="106" y="31"/>
                        <a:pt x="120" y="27"/>
                        <a:pt x="106" y="17"/>
                      </a:cubicBezTo>
                      <a:close/>
                      <a:moveTo>
                        <a:pt x="23" y="30"/>
                      </a:move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56" y="25"/>
                        <a:pt x="67" y="6"/>
                        <a:pt x="33" y="13"/>
                      </a:cubicBezTo>
                      <a:cubicBezTo>
                        <a:pt x="0" y="21"/>
                        <a:pt x="7" y="28"/>
                        <a:pt x="7" y="28"/>
                      </a:cubicBezTo>
                      <a:lnTo>
                        <a:pt x="23" y="3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674938" y="3246438"/>
                  <a:ext cx="6350" cy="12700"/>
                </a:xfrm>
                <a:custGeom>
                  <a:avLst/>
                  <a:gdLst>
                    <a:gd name="T0" fmla="*/ 2147483647 w 28"/>
                    <a:gd name="T1" fmla="*/ 2147483647 h 61"/>
                    <a:gd name="T2" fmla="*/ 2147483647 w 28"/>
                    <a:gd name="T3" fmla="*/ 2147483647 h 61"/>
                    <a:gd name="T4" fmla="*/ 0 w 28"/>
                    <a:gd name="T5" fmla="*/ 0 h 61"/>
                    <a:gd name="T6" fmla="*/ 2147483647 w 28"/>
                    <a:gd name="T7" fmla="*/ 2147483647 h 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"/>
                    <a:gd name="T13" fmla="*/ 0 h 61"/>
                    <a:gd name="T14" fmla="*/ 28 w 28"/>
                    <a:gd name="T15" fmla="*/ 61 h 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" h="61">
                      <a:moveTo>
                        <a:pt x="12" y="61"/>
                      </a:moveTo>
                      <a:lnTo>
                        <a:pt x="28" y="19"/>
                      </a:lnTo>
                      <a:lnTo>
                        <a:pt x="0" y="0"/>
                      </a:lnTo>
                      <a:lnTo>
                        <a:pt x="12" y="61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2673350" y="3287713"/>
                  <a:ext cx="14288" cy="30162"/>
                </a:xfrm>
                <a:custGeom>
                  <a:avLst/>
                  <a:gdLst>
                    <a:gd name="T0" fmla="*/ 2147483647 w 27"/>
                    <a:gd name="T1" fmla="*/ 2147483647 h 60"/>
                    <a:gd name="T2" fmla="*/ 2147483647 w 27"/>
                    <a:gd name="T3" fmla="*/ 2147483647 h 60"/>
                    <a:gd name="T4" fmla="*/ 2147483647 w 27"/>
                    <a:gd name="T5" fmla="*/ 2147483647 h 60"/>
                    <a:gd name="T6" fmla="*/ 0 w 27"/>
                    <a:gd name="T7" fmla="*/ 2147483647 h 60"/>
                    <a:gd name="T8" fmla="*/ 2147483647 w 27"/>
                    <a:gd name="T9" fmla="*/ 2147483647 h 60"/>
                    <a:gd name="T10" fmla="*/ 2147483647 w 27"/>
                    <a:gd name="T11" fmla="*/ 2147483647 h 60"/>
                    <a:gd name="T12" fmla="*/ 2147483647 w 27"/>
                    <a:gd name="T13" fmla="*/ 2147483647 h 60"/>
                    <a:gd name="T14" fmla="*/ 0 w 27"/>
                    <a:gd name="T15" fmla="*/ 2147483647 h 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"/>
                    <a:gd name="T25" fmla="*/ 0 h 60"/>
                    <a:gd name="T26" fmla="*/ 27 w 27"/>
                    <a:gd name="T27" fmla="*/ 60 h 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" h="60">
                      <a:moveTo>
                        <a:pt x="16" y="9"/>
                      </a:moveTo>
                      <a:cubicBezTo>
                        <a:pt x="6" y="19"/>
                        <a:pt x="20" y="27"/>
                        <a:pt x="20" y="27"/>
                      </a:cubicBezTo>
                      <a:cubicBezTo>
                        <a:pt x="26" y="16"/>
                        <a:pt x="27" y="0"/>
                        <a:pt x="16" y="9"/>
                      </a:cubicBezTo>
                      <a:close/>
                      <a:moveTo>
                        <a:pt x="0" y="57"/>
                      </a:moveTo>
                      <a:cubicBezTo>
                        <a:pt x="7" y="60"/>
                        <a:pt x="7" y="60"/>
                        <a:pt x="7" y="60"/>
                      </a:cubicBezTo>
                      <a:cubicBezTo>
                        <a:pt x="11" y="53"/>
                        <a:pt x="11" y="53"/>
                        <a:pt x="11" y="53"/>
                      </a:cubicBezTo>
                      <a:cubicBezTo>
                        <a:pt x="6" y="42"/>
                        <a:pt x="6" y="42"/>
                        <a:pt x="6" y="42"/>
                      </a:cubicBez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2543175" y="3168650"/>
                  <a:ext cx="61913" cy="22225"/>
                </a:xfrm>
                <a:custGeom>
                  <a:avLst/>
                  <a:gdLst>
                    <a:gd name="T0" fmla="*/ 2147483647 w 120"/>
                    <a:gd name="T1" fmla="*/ 2147483647 h 43"/>
                    <a:gd name="T2" fmla="*/ 2147483647 w 120"/>
                    <a:gd name="T3" fmla="*/ 0 h 43"/>
                    <a:gd name="T4" fmla="*/ 2147483647 w 120"/>
                    <a:gd name="T5" fmla="*/ 2147483647 h 43"/>
                    <a:gd name="T6" fmla="*/ 2147483647 w 120"/>
                    <a:gd name="T7" fmla="*/ 2147483647 h 43"/>
                    <a:gd name="T8" fmla="*/ 2147483647 w 120"/>
                    <a:gd name="T9" fmla="*/ 2147483647 h 43"/>
                    <a:gd name="T10" fmla="*/ 2147483647 w 120"/>
                    <a:gd name="T11" fmla="*/ 2147483647 h 43"/>
                    <a:gd name="T12" fmla="*/ 2147483647 w 120"/>
                    <a:gd name="T13" fmla="*/ 2147483647 h 43"/>
                    <a:gd name="T14" fmla="*/ 2147483647 w 120"/>
                    <a:gd name="T15" fmla="*/ 2147483647 h 43"/>
                    <a:gd name="T16" fmla="*/ 2147483647 w 120"/>
                    <a:gd name="T17" fmla="*/ 2147483647 h 43"/>
                    <a:gd name="T18" fmla="*/ 2147483647 w 120"/>
                    <a:gd name="T19" fmla="*/ 2147483647 h 43"/>
                    <a:gd name="T20" fmla="*/ 2147483647 w 120"/>
                    <a:gd name="T21" fmla="*/ 2147483647 h 43"/>
                    <a:gd name="T22" fmla="*/ 2147483647 w 120"/>
                    <a:gd name="T23" fmla="*/ 2147483647 h 4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20"/>
                    <a:gd name="T37" fmla="*/ 0 h 43"/>
                    <a:gd name="T38" fmla="*/ 120 w 120"/>
                    <a:gd name="T39" fmla="*/ 43 h 4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20" h="43">
                      <a:moveTo>
                        <a:pt x="60" y="9"/>
                      </a:moveTo>
                      <a:cubicBezTo>
                        <a:pt x="52" y="9"/>
                        <a:pt x="29" y="0"/>
                        <a:pt x="15" y="0"/>
                      </a:cubicBezTo>
                      <a:cubicBezTo>
                        <a:pt x="0" y="0"/>
                        <a:pt x="2" y="32"/>
                        <a:pt x="2" y="32"/>
                      </a:cubicBezTo>
                      <a:cubicBezTo>
                        <a:pt x="27" y="40"/>
                        <a:pt x="27" y="40"/>
                        <a:pt x="27" y="40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3" y="34"/>
                        <a:pt x="48" y="36"/>
                        <a:pt x="64" y="34"/>
                      </a:cubicBezTo>
                      <a:cubicBezTo>
                        <a:pt x="81" y="32"/>
                        <a:pt x="97" y="17"/>
                        <a:pt x="95" y="10"/>
                      </a:cubicBezTo>
                      <a:cubicBezTo>
                        <a:pt x="93" y="2"/>
                        <a:pt x="68" y="10"/>
                        <a:pt x="60" y="9"/>
                      </a:cubicBezTo>
                      <a:close/>
                      <a:moveTo>
                        <a:pt x="105" y="32"/>
                      </a:moveTo>
                      <a:cubicBezTo>
                        <a:pt x="102" y="43"/>
                        <a:pt x="102" y="43"/>
                        <a:pt x="102" y="43"/>
                      </a:cubicBezTo>
                      <a:cubicBezTo>
                        <a:pt x="120" y="37"/>
                        <a:pt x="120" y="37"/>
                        <a:pt x="120" y="37"/>
                      </a:cubicBezTo>
                      <a:lnTo>
                        <a:pt x="105" y="32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2659063" y="3197225"/>
                  <a:ext cx="15875" cy="14288"/>
                </a:xfrm>
                <a:custGeom>
                  <a:avLst/>
                  <a:gdLst>
                    <a:gd name="T0" fmla="*/ 2147483647 w 30"/>
                    <a:gd name="T1" fmla="*/ 2147483647 h 28"/>
                    <a:gd name="T2" fmla="*/ 2147483647 w 30"/>
                    <a:gd name="T3" fmla="*/ 2147483647 h 28"/>
                    <a:gd name="T4" fmla="*/ 2147483647 w 30"/>
                    <a:gd name="T5" fmla="*/ 2147483647 h 28"/>
                    <a:gd name="T6" fmla="*/ 2147483647 w 30"/>
                    <a:gd name="T7" fmla="*/ 2147483647 h 28"/>
                    <a:gd name="T8" fmla="*/ 2147483647 w 30"/>
                    <a:gd name="T9" fmla="*/ 2147483647 h 28"/>
                    <a:gd name="T10" fmla="*/ 2147483647 w 30"/>
                    <a:gd name="T11" fmla="*/ 2147483647 h 28"/>
                    <a:gd name="T12" fmla="*/ 2147483647 w 30"/>
                    <a:gd name="T13" fmla="*/ 2147483647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15" y="19"/>
                      </a:move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lnTo>
                        <a:pt x="15" y="19"/>
                      </a:lnTo>
                      <a:close/>
                      <a:moveTo>
                        <a:pt x="7" y="8"/>
                      </a:moveTo>
                      <a:cubicBezTo>
                        <a:pt x="1" y="15"/>
                        <a:pt x="0" y="18"/>
                        <a:pt x="7" y="16"/>
                      </a:cubicBezTo>
                      <a:cubicBezTo>
                        <a:pt x="14" y="14"/>
                        <a:pt x="12" y="0"/>
                        <a:pt x="7" y="8"/>
                      </a:cubicBezTo>
                      <a:close/>
                    </a:path>
                  </a:pathLst>
                </a:custGeom>
                <a:solidFill>
                  <a:srgbClr val="00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2644775" y="3182938"/>
                  <a:ext cx="28575" cy="23812"/>
                </a:xfrm>
                <a:custGeom>
                  <a:avLst/>
                  <a:gdLst>
                    <a:gd name="T0" fmla="*/ 0 w 134"/>
                    <a:gd name="T1" fmla="*/ 2147483647 h 107"/>
                    <a:gd name="T2" fmla="*/ 2147483647 w 134"/>
                    <a:gd name="T3" fmla="*/ 2147483647 h 107"/>
                    <a:gd name="T4" fmla="*/ 2147483647 w 134"/>
                    <a:gd name="T5" fmla="*/ 2147483647 h 107"/>
                    <a:gd name="T6" fmla="*/ 2147483647 w 134"/>
                    <a:gd name="T7" fmla="*/ 2147483647 h 107"/>
                    <a:gd name="T8" fmla="*/ 0 w 134"/>
                    <a:gd name="T9" fmla="*/ 2147483647 h 107"/>
                    <a:gd name="T10" fmla="*/ 2147483647 w 134"/>
                    <a:gd name="T11" fmla="*/ 2147483647 h 107"/>
                    <a:gd name="T12" fmla="*/ 2147483647 w 134"/>
                    <a:gd name="T13" fmla="*/ 2147483647 h 107"/>
                    <a:gd name="T14" fmla="*/ 2147483647 w 134"/>
                    <a:gd name="T15" fmla="*/ 2147483647 h 107"/>
                    <a:gd name="T16" fmla="*/ 2147483647 w 134"/>
                    <a:gd name="T17" fmla="*/ 2147483647 h 107"/>
                    <a:gd name="T18" fmla="*/ 2147483647 w 134"/>
                    <a:gd name="T19" fmla="*/ 2147483647 h 107"/>
                    <a:gd name="T20" fmla="*/ 2147483647 w 134"/>
                    <a:gd name="T21" fmla="*/ 2147483647 h 107"/>
                    <a:gd name="T22" fmla="*/ 2147483647 w 134"/>
                    <a:gd name="T23" fmla="*/ 0 h 107"/>
                    <a:gd name="T24" fmla="*/ 2147483647 w 134"/>
                    <a:gd name="T25" fmla="*/ 2147483647 h 10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4"/>
                    <a:gd name="T40" fmla="*/ 0 h 107"/>
                    <a:gd name="T41" fmla="*/ 134 w 134"/>
                    <a:gd name="T42" fmla="*/ 107 h 10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4" h="107">
                      <a:moveTo>
                        <a:pt x="0" y="66"/>
                      </a:moveTo>
                      <a:lnTo>
                        <a:pt x="33" y="107"/>
                      </a:lnTo>
                      <a:lnTo>
                        <a:pt x="49" y="104"/>
                      </a:lnTo>
                      <a:lnTo>
                        <a:pt x="18" y="66"/>
                      </a:lnTo>
                      <a:lnTo>
                        <a:pt x="0" y="66"/>
                      </a:lnTo>
                      <a:close/>
                      <a:moveTo>
                        <a:pt x="113" y="36"/>
                      </a:moveTo>
                      <a:lnTo>
                        <a:pt x="125" y="50"/>
                      </a:lnTo>
                      <a:lnTo>
                        <a:pt x="134" y="26"/>
                      </a:lnTo>
                      <a:lnTo>
                        <a:pt x="113" y="36"/>
                      </a:lnTo>
                      <a:close/>
                      <a:moveTo>
                        <a:pt x="77" y="26"/>
                      </a:moveTo>
                      <a:lnTo>
                        <a:pt x="103" y="24"/>
                      </a:lnTo>
                      <a:lnTo>
                        <a:pt x="94" y="0"/>
                      </a:lnTo>
                      <a:lnTo>
                        <a:pt x="77" y="26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2335213" y="2492375"/>
                  <a:ext cx="11112" cy="12700"/>
                </a:xfrm>
                <a:custGeom>
                  <a:avLst/>
                  <a:gdLst>
                    <a:gd name="T0" fmla="*/ 0 w 22"/>
                    <a:gd name="T1" fmla="*/ 2147483647 h 25"/>
                    <a:gd name="T2" fmla="*/ 2147483647 w 22"/>
                    <a:gd name="T3" fmla="*/ 2147483647 h 25"/>
                    <a:gd name="T4" fmla="*/ 2147483647 w 22"/>
                    <a:gd name="T5" fmla="*/ 2147483647 h 25"/>
                    <a:gd name="T6" fmla="*/ 0 w 22"/>
                    <a:gd name="T7" fmla="*/ 2147483647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"/>
                    <a:gd name="T13" fmla="*/ 0 h 25"/>
                    <a:gd name="T14" fmla="*/ 22 w 22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" h="25">
                      <a:moveTo>
                        <a:pt x="0" y="15"/>
                      </a:moveTo>
                      <a:cubicBezTo>
                        <a:pt x="0" y="15"/>
                        <a:pt x="2" y="25"/>
                        <a:pt x="12" y="22"/>
                      </a:cubicBezTo>
                      <a:cubicBezTo>
                        <a:pt x="22" y="19"/>
                        <a:pt x="18" y="18"/>
                        <a:pt x="15" y="9"/>
                      </a:cubicBezTo>
                      <a:cubicBezTo>
                        <a:pt x="12" y="0"/>
                        <a:pt x="0" y="4"/>
                        <a:pt x="0" y="1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Freeform 25"/>
                <p:cNvSpPr>
                  <a:spLocks noEditPoints="1"/>
                </p:cNvSpPr>
                <p:nvPr/>
              </p:nvSpPr>
              <p:spPr bwMode="auto">
                <a:xfrm>
                  <a:off x="1438275" y="1511300"/>
                  <a:ext cx="1930400" cy="1001713"/>
                </a:xfrm>
                <a:custGeom>
                  <a:avLst/>
                  <a:gdLst>
                    <a:gd name="T0" fmla="*/ 2147483647 w 3718"/>
                    <a:gd name="T1" fmla="*/ 2147483647 h 1928"/>
                    <a:gd name="T2" fmla="*/ 2147483647 w 3718"/>
                    <a:gd name="T3" fmla="*/ 2147483647 h 1928"/>
                    <a:gd name="T4" fmla="*/ 2147483647 w 3718"/>
                    <a:gd name="T5" fmla="*/ 2147483647 h 1928"/>
                    <a:gd name="T6" fmla="*/ 2147483647 w 3718"/>
                    <a:gd name="T7" fmla="*/ 2147483647 h 1928"/>
                    <a:gd name="T8" fmla="*/ 2147483647 w 3718"/>
                    <a:gd name="T9" fmla="*/ 2147483647 h 1928"/>
                    <a:gd name="T10" fmla="*/ 2147483647 w 3718"/>
                    <a:gd name="T11" fmla="*/ 2147483647 h 1928"/>
                    <a:gd name="T12" fmla="*/ 2147483647 w 3718"/>
                    <a:gd name="T13" fmla="*/ 2147483647 h 1928"/>
                    <a:gd name="T14" fmla="*/ 2147483647 w 3718"/>
                    <a:gd name="T15" fmla="*/ 2147483647 h 1928"/>
                    <a:gd name="T16" fmla="*/ 2147483647 w 3718"/>
                    <a:gd name="T17" fmla="*/ 2147483647 h 1928"/>
                    <a:gd name="T18" fmla="*/ 2147483647 w 3718"/>
                    <a:gd name="T19" fmla="*/ 2147483647 h 1928"/>
                    <a:gd name="T20" fmla="*/ 2147483647 w 3718"/>
                    <a:gd name="T21" fmla="*/ 2147483647 h 1928"/>
                    <a:gd name="T22" fmla="*/ 2147483647 w 3718"/>
                    <a:gd name="T23" fmla="*/ 2147483647 h 1928"/>
                    <a:gd name="T24" fmla="*/ 2147483647 w 3718"/>
                    <a:gd name="T25" fmla="*/ 2147483647 h 1928"/>
                    <a:gd name="T26" fmla="*/ 2147483647 w 3718"/>
                    <a:gd name="T27" fmla="*/ 2147483647 h 1928"/>
                    <a:gd name="T28" fmla="*/ 2147483647 w 3718"/>
                    <a:gd name="T29" fmla="*/ 2147483647 h 1928"/>
                    <a:gd name="T30" fmla="*/ 2147483647 w 3718"/>
                    <a:gd name="T31" fmla="*/ 2147483647 h 1928"/>
                    <a:gd name="T32" fmla="*/ 2147483647 w 3718"/>
                    <a:gd name="T33" fmla="*/ 2147483647 h 1928"/>
                    <a:gd name="T34" fmla="*/ 2147483647 w 3718"/>
                    <a:gd name="T35" fmla="*/ 2147483647 h 1928"/>
                    <a:gd name="T36" fmla="*/ 2147483647 w 3718"/>
                    <a:gd name="T37" fmla="*/ 2147483647 h 1928"/>
                    <a:gd name="T38" fmla="*/ 2147483647 w 3718"/>
                    <a:gd name="T39" fmla="*/ 2147483647 h 1928"/>
                    <a:gd name="T40" fmla="*/ 2147483647 w 3718"/>
                    <a:gd name="T41" fmla="*/ 2147483647 h 1928"/>
                    <a:gd name="T42" fmla="*/ 2147483647 w 3718"/>
                    <a:gd name="T43" fmla="*/ 2147483647 h 1928"/>
                    <a:gd name="T44" fmla="*/ 2147483647 w 3718"/>
                    <a:gd name="T45" fmla="*/ 2147483647 h 1928"/>
                    <a:gd name="T46" fmla="*/ 2147483647 w 3718"/>
                    <a:gd name="T47" fmla="*/ 2147483647 h 1928"/>
                    <a:gd name="T48" fmla="*/ 2147483647 w 3718"/>
                    <a:gd name="T49" fmla="*/ 2147483647 h 1928"/>
                    <a:gd name="T50" fmla="*/ 2147483647 w 3718"/>
                    <a:gd name="T51" fmla="*/ 2147483647 h 1928"/>
                    <a:gd name="T52" fmla="*/ 2147483647 w 3718"/>
                    <a:gd name="T53" fmla="*/ 2147483647 h 1928"/>
                    <a:gd name="T54" fmla="*/ 2147483647 w 3718"/>
                    <a:gd name="T55" fmla="*/ 2147483647 h 1928"/>
                    <a:gd name="T56" fmla="*/ 2147483647 w 3718"/>
                    <a:gd name="T57" fmla="*/ 2147483647 h 1928"/>
                    <a:gd name="T58" fmla="*/ 2147483647 w 3718"/>
                    <a:gd name="T59" fmla="*/ 2147483647 h 1928"/>
                    <a:gd name="T60" fmla="*/ 2147483647 w 3718"/>
                    <a:gd name="T61" fmla="*/ 2147483647 h 1928"/>
                    <a:gd name="T62" fmla="*/ 2147483647 w 3718"/>
                    <a:gd name="T63" fmla="*/ 2147483647 h 1928"/>
                    <a:gd name="T64" fmla="*/ 2147483647 w 3718"/>
                    <a:gd name="T65" fmla="*/ 2147483647 h 1928"/>
                    <a:gd name="T66" fmla="*/ 2147483647 w 3718"/>
                    <a:gd name="T67" fmla="*/ 2147483647 h 1928"/>
                    <a:gd name="T68" fmla="*/ 2147483647 w 3718"/>
                    <a:gd name="T69" fmla="*/ 2147483647 h 1928"/>
                    <a:gd name="T70" fmla="*/ 2147483647 w 3718"/>
                    <a:gd name="T71" fmla="*/ 2147483647 h 1928"/>
                    <a:gd name="T72" fmla="*/ 2147483647 w 3718"/>
                    <a:gd name="T73" fmla="*/ 2147483647 h 1928"/>
                    <a:gd name="T74" fmla="*/ 2147483647 w 3718"/>
                    <a:gd name="T75" fmla="*/ 2147483647 h 1928"/>
                    <a:gd name="T76" fmla="*/ 2147483647 w 3718"/>
                    <a:gd name="T77" fmla="*/ 2147483647 h 1928"/>
                    <a:gd name="T78" fmla="*/ 2147483647 w 3718"/>
                    <a:gd name="T79" fmla="*/ 2147483647 h 1928"/>
                    <a:gd name="T80" fmla="*/ 2147483647 w 3718"/>
                    <a:gd name="T81" fmla="*/ 2147483647 h 1928"/>
                    <a:gd name="T82" fmla="*/ 2147483647 w 3718"/>
                    <a:gd name="T83" fmla="*/ 2147483647 h 1928"/>
                    <a:gd name="T84" fmla="*/ 2147483647 w 3718"/>
                    <a:gd name="T85" fmla="*/ 2147483647 h 1928"/>
                    <a:gd name="T86" fmla="*/ 2147483647 w 3718"/>
                    <a:gd name="T87" fmla="*/ 2147483647 h 1928"/>
                    <a:gd name="T88" fmla="*/ 2147483647 w 3718"/>
                    <a:gd name="T89" fmla="*/ 2147483647 h 1928"/>
                    <a:gd name="T90" fmla="*/ 2147483647 w 3718"/>
                    <a:gd name="T91" fmla="*/ 2147483647 h 1928"/>
                    <a:gd name="T92" fmla="*/ 2147483647 w 3718"/>
                    <a:gd name="T93" fmla="*/ 2147483647 h 1928"/>
                    <a:gd name="T94" fmla="*/ 2147483647 w 3718"/>
                    <a:gd name="T95" fmla="*/ 2147483647 h 1928"/>
                    <a:gd name="T96" fmla="*/ 2147483647 w 3718"/>
                    <a:gd name="T97" fmla="*/ 2147483647 h 1928"/>
                    <a:gd name="T98" fmla="*/ 2147483647 w 3718"/>
                    <a:gd name="T99" fmla="*/ 2147483647 h 1928"/>
                    <a:gd name="T100" fmla="*/ 2147483647 w 3718"/>
                    <a:gd name="T101" fmla="*/ 2147483647 h 1928"/>
                    <a:gd name="T102" fmla="*/ 2147483647 w 3718"/>
                    <a:gd name="T103" fmla="*/ 2147483647 h 1928"/>
                    <a:gd name="T104" fmla="*/ 2147483647 w 3718"/>
                    <a:gd name="T105" fmla="*/ 2147483647 h 1928"/>
                    <a:gd name="T106" fmla="*/ 2147483647 w 3718"/>
                    <a:gd name="T107" fmla="*/ 2147483647 h 1928"/>
                    <a:gd name="T108" fmla="*/ 2147483647 w 3718"/>
                    <a:gd name="T109" fmla="*/ 2147483647 h 1928"/>
                    <a:gd name="T110" fmla="*/ 2147483647 w 3718"/>
                    <a:gd name="T111" fmla="*/ 2147483647 h 1928"/>
                    <a:gd name="T112" fmla="*/ 2147483647 w 3718"/>
                    <a:gd name="T113" fmla="*/ 2147483647 h 1928"/>
                    <a:gd name="T114" fmla="*/ 2147483647 w 3718"/>
                    <a:gd name="T115" fmla="*/ 2147483647 h 1928"/>
                    <a:gd name="T116" fmla="*/ 2147483647 w 3718"/>
                    <a:gd name="T117" fmla="*/ 2147483647 h 1928"/>
                    <a:gd name="T118" fmla="*/ 2147483647 w 3718"/>
                    <a:gd name="T119" fmla="*/ 2147483647 h 1928"/>
                    <a:gd name="T120" fmla="*/ 2147483647 w 3718"/>
                    <a:gd name="T121" fmla="*/ 2147483647 h 1928"/>
                    <a:gd name="T122" fmla="*/ 2147483647 w 3718"/>
                    <a:gd name="T123" fmla="*/ 2147483647 h 192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718"/>
                    <a:gd name="T187" fmla="*/ 0 h 1928"/>
                    <a:gd name="T188" fmla="*/ 3718 w 3718"/>
                    <a:gd name="T189" fmla="*/ 1928 h 192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718" h="1928">
                      <a:moveTo>
                        <a:pt x="2074" y="170"/>
                      </a:moveTo>
                      <a:cubicBezTo>
                        <a:pt x="2084" y="169"/>
                        <a:pt x="2113" y="177"/>
                        <a:pt x="2115" y="169"/>
                      </a:cubicBezTo>
                      <a:cubicBezTo>
                        <a:pt x="2117" y="160"/>
                        <a:pt x="2107" y="154"/>
                        <a:pt x="2091" y="154"/>
                      </a:cubicBezTo>
                      <a:cubicBezTo>
                        <a:pt x="2074" y="154"/>
                        <a:pt x="2009" y="165"/>
                        <a:pt x="2009" y="165"/>
                      </a:cubicBezTo>
                      <a:cubicBezTo>
                        <a:pt x="2009" y="165"/>
                        <a:pt x="2065" y="171"/>
                        <a:pt x="2074" y="170"/>
                      </a:cubicBezTo>
                      <a:close/>
                      <a:moveTo>
                        <a:pt x="1990" y="214"/>
                      </a:moveTo>
                      <a:cubicBezTo>
                        <a:pt x="2052" y="218"/>
                        <a:pt x="2047" y="199"/>
                        <a:pt x="2047" y="199"/>
                      </a:cubicBezTo>
                      <a:cubicBezTo>
                        <a:pt x="2043" y="189"/>
                        <a:pt x="2043" y="189"/>
                        <a:pt x="2043" y="189"/>
                      </a:cubicBezTo>
                      <a:cubicBezTo>
                        <a:pt x="2089" y="184"/>
                        <a:pt x="2089" y="184"/>
                        <a:pt x="2089" y="184"/>
                      </a:cubicBezTo>
                      <a:cubicBezTo>
                        <a:pt x="2078" y="176"/>
                        <a:pt x="2078" y="176"/>
                        <a:pt x="2078" y="176"/>
                      </a:cubicBezTo>
                      <a:cubicBezTo>
                        <a:pt x="2033" y="178"/>
                        <a:pt x="2033" y="178"/>
                        <a:pt x="2033" y="178"/>
                      </a:cubicBezTo>
                      <a:cubicBezTo>
                        <a:pt x="2025" y="186"/>
                        <a:pt x="2025" y="186"/>
                        <a:pt x="2025" y="186"/>
                      </a:cubicBezTo>
                      <a:cubicBezTo>
                        <a:pt x="2025" y="186"/>
                        <a:pt x="1966" y="173"/>
                        <a:pt x="1959" y="189"/>
                      </a:cubicBezTo>
                      <a:cubicBezTo>
                        <a:pt x="1953" y="205"/>
                        <a:pt x="1990" y="214"/>
                        <a:pt x="1990" y="214"/>
                      </a:cubicBezTo>
                      <a:close/>
                      <a:moveTo>
                        <a:pt x="1785" y="257"/>
                      </a:moveTo>
                      <a:cubicBezTo>
                        <a:pt x="1749" y="275"/>
                        <a:pt x="1749" y="275"/>
                        <a:pt x="1749" y="275"/>
                      </a:cubicBezTo>
                      <a:cubicBezTo>
                        <a:pt x="1749" y="275"/>
                        <a:pt x="1784" y="281"/>
                        <a:pt x="1768" y="284"/>
                      </a:cubicBezTo>
                      <a:cubicBezTo>
                        <a:pt x="1752" y="288"/>
                        <a:pt x="1694" y="292"/>
                        <a:pt x="1694" y="292"/>
                      </a:cubicBezTo>
                      <a:cubicBezTo>
                        <a:pt x="1680" y="308"/>
                        <a:pt x="1680" y="308"/>
                        <a:pt x="1680" y="308"/>
                      </a:cubicBezTo>
                      <a:cubicBezTo>
                        <a:pt x="1717" y="303"/>
                        <a:pt x="1717" y="303"/>
                        <a:pt x="1717" y="303"/>
                      </a:cubicBezTo>
                      <a:cubicBezTo>
                        <a:pt x="1717" y="303"/>
                        <a:pt x="1732" y="308"/>
                        <a:pt x="1751" y="311"/>
                      </a:cubicBezTo>
                      <a:cubicBezTo>
                        <a:pt x="1770" y="314"/>
                        <a:pt x="1826" y="295"/>
                        <a:pt x="1826" y="295"/>
                      </a:cubicBezTo>
                      <a:cubicBezTo>
                        <a:pt x="1824" y="304"/>
                        <a:pt x="1824" y="304"/>
                        <a:pt x="1824" y="304"/>
                      </a:cubicBezTo>
                      <a:cubicBezTo>
                        <a:pt x="1824" y="304"/>
                        <a:pt x="1862" y="299"/>
                        <a:pt x="1892" y="297"/>
                      </a:cubicBezTo>
                      <a:cubicBezTo>
                        <a:pt x="1920" y="295"/>
                        <a:pt x="1895" y="302"/>
                        <a:pt x="1885" y="304"/>
                      </a:cubicBezTo>
                      <a:cubicBezTo>
                        <a:pt x="1875" y="305"/>
                        <a:pt x="1841" y="309"/>
                        <a:pt x="1816" y="312"/>
                      </a:cubicBezTo>
                      <a:cubicBezTo>
                        <a:pt x="1791" y="315"/>
                        <a:pt x="1760" y="326"/>
                        <a:pt x="1760" y="326"/>
                      </a:cubicBezTo>
                      <a:cubicBezTo>
                        <a:pt x="1760" y="326"/>
                        <a:pt x="1788" y="331"/>
                        <a:pt x="1838" y="333"/>
                      </a:cubicBezTo>
                      <a:cubicBezTo>
                        <a:pt x="1886" y="334"/>
                        <a:pt x="1920" y="313"/>
                        <a:pt x="1920" y="313"/>
                      </a:cubicBezTo>
                      <a:cubicBezTo>
                        <a:pt x="1970" y="300"/>
                        <a:pt x="1970" y="300"/>
                        <a:pt x="1970" y="300"/>
                      </a:cubicBezTo>
                      <a:cubicBezTo>
                        <a:pt x="1970" y="300"/>
                        <a:pt x="1987" y="306"/>
                        <a:pt x="2035" y="300"/>
                      </a:cubicBezTo>
                      <a:cubicBezTo>
                        <a:pt x="2081" y="294"/>
                        <a:pt x="2084" y="284"/>
                        <a:pt x="2103" y="279"/>
                      </a:cubicBezTo>
                      <a:cubicBezTo>
                        <a:pt x="2121" y="274"/>
                        <a:pt x="2106" y="254"/>
                        <a:pt x="2086" y="254"/>
                      </a:cubicBezTo>
                      <a:cubicBezTo>
                        <a:pt x="2066" y="255"/>
                        <a:pt x="2072" y="268"/>
                        <a:pt x="2072" y="268"/>
                      </a:cubicBezTo>
                      <a:cubicBezTo>
                        <a:pt x="2045" y="267"/>
                        <a:pt x="2045" y="267"/>
                        <a:pt x="2045" y="267"/>
                      </a:cubicBezTo>
                      <a:cubicBezTo>
                        <a:pt x="2045" y="267"/>
                        <a:pt x="2050" y="260"/>
                        <a:pt x="2055" y="252"/>
                      </a:cubicBezTo>
                      <a:cubicBezTo>
                        <a:pt x="2060" y="244"/>
                        <a:pt x="2073" y="229"/>
                        <a:pt x="2061" y="229"/>
                      </a:cubicBezTo>
                      <a:cubicBezTo>
                        <a:pt x="2049" y="228"/>
                        <a:pt x="2024" y="239"/>
                        <a:pt x="1991" y="249"/>
                      </a:cubicBezTo>
                      <a:cubicBezTo>
                        <a:pt x="1957" y="259"/>
                        <a:pt x="2012" y="256"/>
                        <a:pt x="2012" y="256"/>
                      </a:cubicBezTo>
                      <a:cubicBezTo>
                        <a:pt x="2009" y="272"/>
                        <a:pt x="2009" y="272"/>
                        <a:pt x="2009" y="272"/>
                      </a:cubicBezTo>
                      <a:cubicBezTo>
                        <a:pt x="1929" y="282"/>
                        <a:pt x="1929" y="282"/>
                        <a:pt x="1929" y="282"/>
                      </a:cubicBezTo>
                      <a:cubicBezTo>
                        <a:pt x="1929" y="282"/>
                        <a:pt x="1923" y="262"/>
                        <a:pt x="1928" y="253"/>
                      </a:cubicBezTo>
                      <a:cubicBezTo>
                        <a:pt x="1932" y="244"/>
                        <a:pt x="1875" y="240"/>
                        <a:pt x="1875" y="240"/>
                      </a:cubicBezTo>
                      <a:lnTo>
                        <a:pt x="1785" y="257"/>
                      </a:lnTo>
                      <a:close/>
                      <a:moveTo>
                        <a:pt x="1887" y="230"/>
                      </a:moveTo>
                      <a:cubicBezTo>
                        <a:pt x="1905" y="215"/>
                        <a:pt x="1886" y="206"/>
                        <a:pt x="1868" y="216"/>
                      </a:cubicBezTo>
                      <a:cubicBezTo>
                        <a:pt x="1849" y="226"/>
                        <a:pt x="1887" y="230"/>
                        <a:pt x="1887" y="230"/>
                      </a:cubicBezTo>
                      <a:close/>
                      <a:moveTo>
                        <a:pt x="2008" y="377"/>
                      </a:moveTo>
                      <a:cubicBezTo>
                        <a:pt x="1988" y="361"/>
                        <a:pt x="1988" y="361"/>
                        <a:pt x="1988" y="361"/>
                      </a:cubicBezTo>
                      <a:cubicBezTo>
                        <a:pt x="1969" y="363"/>
                        <a:pt x="1969" y="363"/>
                        <a:pt x="1969" y="363"/>
                      </a:cubicBezTo>
                      <a:cubicBezTo>
                        <a:pt x="1969" y="363"/>
                        <a:pt x="1957" y="348"/>
                        <a:pt x="1932" y="357"/>
                      </a:cubicBezTo>
                      <a:cubicBezTo>
                        <a:pt x="1906" y="365"/>
                        <a:pt x="1964" y="389"/>
                        <a:pt x="1964" y="389"/>
                      </a:cubicBezTo>
                      <a:lnTo>
                        <a:pt x="2008" y="377"/>
                      </a:lnTo>
                      <a:close/>
                      <a:moveTo>
                        <a:pt x="1638" y="280"/>
                      </a:moveTo>
                      <a:cubicBezTo>
                        <a:pt x="1598" y="290"/>
                        <a:pt x="1626" y="295"/>
                        <a:pt x="1626" y="295"/>
                      </a:cubicBezTo>
                      <a:cubicBezTo>
                        <a:pt x="1683" y="281"/>
                        <a:pt x="1679" y="269"/>
                        <a:pt x="1638" y="280"/>
                      </a:cubicBezTo>
                      <a:close/>
                      <a:moveTo>
                        <a:pt x="1978" y="572"/>
                      </a:moveTo>
                      <a:cubicBezTo>
                        <a:pt x="1997" y="574"/>
                        <a:pt x="2006" y="580"/>
                        <a:pt x="2022" y="588"/>
                      </a:cubicBezTo>
                      <a:cubicBezTo>
                        <a:pt x="2038" y="596"/>
                        <a:pt x="2092" y="587"/>
                        <a:pt x="2092" y="587"/>
                      </a:cubicBezTo>
                      <a:cubicBezTo>
                        <a:pt x="2078" y="542"/>
                        <a:pt x="2078" y="542"/>
                        <a:pt x="2078" y="542"/>
                      </a:cubicBezTo>
                      <a:cubicBezTo>
                        <a:pt x="2012" y="528"/>
                        <a:pt x="2012" y="528"/>
                        <a:pt x="2012" y="528"/>
                      </a:cubicBezTo>
                      <a:cubicBezTo>
                        <a:pt x="1990" y="553"/>
                        <a:pt x="1990" y="553"/>
                        <a:pt x="1990" y="553"/>
                      </a:cubicBezTo>
                      <a:cubicBezTo>
                        <a:pt x="1968" y="555"/>
                        <a:pt x="1968" y="555"/>
                        <a:pt x="1968" y="555"/>
                      </a:cubicBezTo>
                      <a:cubicBezTo>
                        <a:pt x="1968" y="555"/>
                        <a:pt x="1959" y="571"/>
                        <a:pt x="1978" y="572"/>
                      </a:cubicBezTo>
                      <a:close/>
                      <a:moveTo>
                        <a:pt x="109" y="1360"/>
                      </a:moveTo>
                      <a:cubicBezTo>
                        <a:pt x="109" y="1369"/>
                        <a:pt x="126" y="1366"/>
                        <a:pt x="126" y="1366"/>
                      </a:cubicBezTo>
                      <a:cubicBezTo>
                        <a:pt x="124" y="1383"/>
                        <a:pt x="124" y="1383"/>
                        <a:pt x="124" y="1383"/>
                      </a:cubicBezTo>
                      <a:cubicBezTo>
                        <a:pt x="143" y="1371"/>
                        <a:pt x="143" y="1371"/>
                        <a:pt x="143" y="1371"/>
                      </a:cubicBezTo>
                      <a:cubicBezTo>
                        <a:pt x="141" y="1354"/>
                        <a:pt x="141" y="1354"/>
                        <a:pt x="141" y="1354"/>
                      </a:cubicBezTo>
                      <a:cubicBezTo>
                        <a:pt x="141" y="1354"/>
                        <a:pt x="109" y="1351"/>
                        <a:pt x="109" y="1360"/>
                      </a:cubicBezTo>
                      <a:close/>
                      <a:moveTo>
                        <a:pt x="166" y="1535"/>
                      </a:moveTo>
                      <a:cubicBezTo>
                        <a:pt x="166" y="1535"/>
                        <a:pt x="163" y="1521"/>
                        <a:pt x="164" y="1514"/>
                      </a:cubicBezTo>
                      <a:cubicBezTo>
                        <a:pt x="165" y="1507"/>
                        <a:pt x="170" y="1495"/>
                        <a:pt x="162" y="1485"/>
                      </a:cubicBezTo>
                      <a:cubicBezTo>
                        <a:pt x="162" y="1485"/>
                        <a:pt x="136" y="1481"/>
                        <a:pt x="127" y="1479"/>
                      </a:cubicBezTo>
                      <a:cubicBezTo>
                        <a:pt x="118" y="1477"/>
                        <a:pt x="103" y="1453"/>
                        <a:pt x="91" y="1452"/>
                      </a:cubicBezTo>
                      <a:cubicBezTo>
                        <a:pt x="79" y="1451"/>
                        <a:pt x="59" y="1463"/>
                        <a:pt x="64" y="1471"/>
                      </a:cubicBezTo>
                      <a:cubicBezTo>
                        <a:pt x="69" y="1479"/>
                        <a:pt x="78" y="1477"/>
                        <a:pt x="78" y="1477"/>
                      </a:cubicBezTo>
                      <a:cubicBezTo>
                        <a:pt x="87" y="1471"/>
                        <a:pt x="87" y="1471"/>
                        <a:pt x="87" y="1471"/>
                      </a:cubicBezTo>
                      <a:cubicBezTo>
                        <a:pt x="94" y="1476"/>
                        <a:pt x="94" y="1476"/>
                        <a:pt x="94" y="1476"/>
                      </a:cubicBezTo>
                      <a:cubicBezTo>
                        <a:pt x="88" y="1483"/>
                        <a:pt x="88" y="1483"/>
                        <a:pt x="88" y="1483"/>
                      </a:cubicBezTo>
                      <a:cubicBezTo>
                        <a:pt x="88" y="1483"/>
                        <a:pt x="59" y="1488"/>
                        <a:pt x="67" y="1497"/>
                      </a:cubicBezTo>
                      <a:cubicBezTo>
                        <a:pt x="75" y="1506"/>
                        <a:pt x="90" y="1497"/>
                        <a:pt x="90" y="1497"/>
                      </a:cubicBezTo>
                      <a:cubicBezTo>
                        <a:pt x="85" y="1512"/>
                        <a:pt x="85" y="1512"/>
                        <a:pt x="85" y="1512"/>
                      </a:cubicBezTo>
                      <a:cubicBezTo>
                        <a:pt x="100" y="1511"/>
                        <a:pt x="100" y="1511"/>
                        <a:pt x="100" y="1511"/>
                      </a:cubicBezTo>
                      <a:cubicBezTo>
                        <a:pt x="86" y="1522"/>
                        <a:pt x="86" y="1522"/>
                        <a:pt x="86" y="1522"/>
                      </a:cubicBezTo>
                      <a:cubicBezTo>
                        <a:pt x="112" y="1520"/>
                        <a:pt x="112" y="1520"/>
                        <a:pt x="112" y="1520"/>
                      </a:cubicBezTo>
                      <a:cubicBezTo>
                        <a:pt x="112" y="1520"/>
                        <a:pt x="85" y="1531"/>
                        <a:pt x="91" y="1536"/>
                      </a:cubicBezTo>
                      <a:cubicBezTo>
                        <a:pt x="97" y="1541"/>
                        <a:pt x="109" y="1520"/>
                        <a:pt x="115" y="1531"/>
                      </a:cubicBezTo>
                      <a:cubicBezTo>
                        <a:pt x="121" y="1542"/>
                        <a:pt x="99" y="1546"/>
                        <a:pt x="105" y="1553"/>
                      </a:cubicBezTo>
                      <a:cubicBezTo>
                        <a:pt x="111" y="1560"/>
                        <a:pt x="137" y="1555"/>
                        <a:pt x="137" y="1555"/>
                      </a:cubicBezTo>
                      <a:cubicBezTo>
                        <a:pt x="150" y="1547"/>
                        <a:pt x="150" y="1547"/>
                        <a:pt x="150" y="1547"/>
                      </a:cubicBezTo>
                      <a:cubicBezTo>
                        <a:pt x="138" y="1561"/>
                        <a:pt x="138" y="1561"/>
                        <a:pt x="138" y="1561"/>
                      </a:cubicBezTo>
                      <a:cubicBezTo>
                        <a:pt x="138" y="1561"/>
                        <a:pt x="113" y="1561"/>
                        <a:pt x="124" y="1570"/>
                      </a:cubicBezTo>
                      <a:cubicBezTo>
                        <a:pt x="135" y="1579"/>
                        <a:pt x="144" y="1579"/>
                        <a:pt x="144" y="1579"/>
                      </a:cubicBezTo>
                      <a:cubicBezTo>
                        <a:pt x="144" y="1579"/>
                        <a:pt x="168" y="1596"/>
                        <a:pt x="180" y="1586"/>
                      </a:cubicBezTo>
                      <a:cubicBezTo>
                        <a:pt x="192" y="1576"/>
                        <a:pt x="201" y="1568"/>
                        <a:pt x="192" y="1557"/>
                      </a:cubicBezTo>
                      <a:cubicBezTo>
                        <a:pt x="183" y="1546"/>
                        <a:pt x="166" y="1535"/>
                        <a:pt x="166" y="1535"/>
                      </a:cubicBezTo>
                      <a:close/>
                      <a:moveTo>
                        <a:pt x="1536" y="249"/>
                      </a:moveTo>
                      <a:cubicBezTo>
                        <a:pt x="1536" y="249"/>
                        <a:pt x="1574" y="242"/>
                        <a:pt x="1583" y="248"/>
                      </a:cubicBezTo>
                      <a:cubicBezTo>
                        <a:pt x="1593" y="254"/>
                        <a:pt x="1587" y="264"/>
                        <a:pt x="1599" y="264"/>
                      </a:cubicBezTo>
                      <a:cubicBezTo>
                        <a:pt x="1612" y="264"/>
                        <a:pt x="1634" y="259"/>
                        <a:pt x="1634" y="259"/>
                      </a:cubicBezTo>
                      <a:cubicBezTo>
                        <a:pt x="1634" y="259"/>
                        <a:pt x="1650" y="268"/>
                        <a:pt x="1665" y="261"/>
                      </a:cubicBezTo>
                      <a:cubicBezTo>
                        <a:pt x="1681" y="255"/>
                        <a:pt x="1678" y="238"/>
                        <a:pt x="1678" y="238"/>
                      </a:cubicBezTo>
                      <a:cubicBezTo>
                        <a:pt x="1700" y="238"/>
                        <a:pt x="1700" y="238"/>
                        <a:pt x="1700" y="238"/>
                      </a:cubicBezTo>
                      <a:cubicBezTo>
                        <a:pt x="1744" y="224"/>
                        <a:pt x="1744" y="224"/>
                        <a:pt x="1744" y="224"/>
                      </a:cubicBezTo>
                      <a:cubicBezTo>
                        <a:pt x="1719" y="247"/>
                        <a:pt x="1719" y="247"/>
                        <a:pt x="1719" y="247"/>
                      </a:cubicBezTo>
                      <a:cubicBezTo>
                        <a:pt x="1754" y="253"/>
                        <a:pt x="1754" y="253"/>
                        <a:pt x="1754" y="253"/>
                      </a:cubicBezTo>
                      <a:cubicBezTo>
                        <a:pt x="1791" y="238"/>
                        <a:pt x="1791" y="238"/>
                        <a:pt x="1791" y="238"/>
                      </a:cubicBezTo>
                      <a:cubicBezTo>
                        <a:pt x="1854" y="209"/>
                        <a:pt x="1854" y="209"/>
                        <a:pt x="1854" y="209"/>
                      </a:cubicBezTo>
                      <a:cubicBezTo>
                        <a:pt x="1854" y="209"/>
                        <a:pt x="1806" y="194"/>
                        <a:pt x="1797" y="194"/>
                      </a:cubicBezTo>
                      <a:cubicBezTo>
                        <a:pt x="1787" y="194"/>
                        <a:pt x="1734" y="190"/>
                        <a:pt x="1734" y="190"/>
                      </a:cubicBezTo>
                      <a:cubicBezTo>
                        <a:pt x="1683" y="198"/>
                        <a:pt x="1683" y="198"/>
                        <a:pt x="1683" y="198"/>
                      </a:cubicBezTo>
                      <a:cubicBezTo>
                        <a:pt x="1680" y="212"/>
                        <a:pt x="1680" y="212"/>
                        <a:pt x="1680" y="212"/>
                      </a:cubicBezTo>
                      <a:cubicBezTo>
                        <a:pt x="1602" y="218"/>
                        <a:pt x="1602" y="218"/>
                        <a:pt x="1602" y="218"/>
                      </a:cubicBezTo>
                      <a:cubicBezTo>
                        <a:pt x="1602" y="218"/>
                        <a:pt x="1576" y="209"/>
                        <a:pt x="1554" y="213"/>
                      </a:cubicBezTo>
                      <a:cubicBezTo>
                        <a:pt x="1532" y="216"/>
                        <a:pt x="1535" y="224"/>
                        <a:pt x="1535" y="224"/>
                      </a:cubicBezTo>
                      <a:cubicBezTo>
                        <a:pt x="1535" y="229"/>
                        <a:pt x="1536" y="249"/>
                        <a:pt x="1536" y="249"/>
                      </a:cubicBezTo>
                      <a:close/>
                      <a:moveTo>
                        <a:pt x="100" y="1323"/>
                      </a:moveTo>
                      <a:cubicBezTo>
                        <a:pt x="102" y="1338"/>
                        <a:pt x="113" y="1344"/>
                        <a:pt x="113" y="1344"/>
                      </a:cubicBezTo>
                      <a:cubicBezTo>
                        <a:pt x="121" y="1323"/>
                        <a:pt x="121" y="1323"/>
                        <a:pt x="121" y="1323"/>
                      </a:cubicBezTo>
                      <a:cubicBezTo>
                        <a:pt x="121" y="1323"/>
                        <a:pt x="98" y="1308"/>
                        <a:pt x="100" y="1323"/>
                      </a:cubicBezTo>
                      <a:close/>
                      <a:moveTo>
                        <a:pt x="82" y="1291"/>
                      </a:moveTo>
                      <a:cubicBezTo>
                        <a:pt x="78" y="1290"/>
                        <a:pt x="62" y="1294"/>
                        <a:pt x="56" y="1297"/>
                      </a:cubicBezTo>
                      <a:cubicBezTo>
                        <a:pt x="50" y="1300"/>
                        <a:pt x="45" y="1315"/>
                        <a:pt x="35" y="1315"/>
                      </a:cubicBezTo>
                      <a:cubicBezTo>
                        <a:pt x="25" y="1315"/>
                        <a:pt x="24" y="1307"/>
                        <a:pt x="34" y="1307"/>
                      </a:cubicBezTo>
                      <a:cubicBezTo>
                        <a:pt x="44" y="1307"/>
                        <a:pt x="62" y="1294"/>
                        <a:pt x="48" y="1295"/>
                      </a:cubicBezTo>
                      <a:cubicBezTo>
                        <a:pt x="34" y="1296"/>
                        <a:pt x="32" y="1299"/>
                        <a:pt x="32" y="1299"/>
                      </a:cubicBezTo>
                      <a:cubicBezTo>
                        <a:pt x="32" y="1299"/>
                        <a:pt x="35" y="1285"/>
                        <a:pt x="24" y="1289"/>
                      </a:cubicBezTo>
                      <a:cubicBezTo>
                        <a:pt x="13" y="1293"/>
                        <a:pt x="11" y="1306"/>
                        <a:pt x="11" y="1306"/>
                      </a:cubicBezTo>
                      <a:cubicBezTo>
                        <a:pt x="3" y="1324"/>
                        <a:pt x="3" y="1324"/>
                        <a:pt x="3" y="1324"/>
                      </a:cubicBezTo>
                      <a:cubicBezTo>
                        <a:pt x="3" y="1324"/>
                        <a:pt x="0" y="1336"/>
                        <a:pt x="3" y="1337"/>
                      </a:cubicBezTo>
                      <a:cubicBezTo>
                        <a:pt x="6" y="1338"/>
                        <a:pt x="9" y="1347"/>
                        <a:pt x="9" y="1347"/>
                      </a:cubicBezTo>
                      <a:cubicBezTo>
                        <a:pt x="0" y="1351"/>
                        <a:pt x="0" y="1351"/>
                        <a:pt x="0" y="1351"/>
                      </a:cubicBezTo>
                      <a:cubicBezTo>
                        <a:pt x="5" y="1386"/>
                        <a:pt x="5" y="1386"/>
                        <a:pt x="5" y="1386"/>
                      </a:cubicBezTo>
                      <a:cubicBezTo>
                        <a:pt x="5" y="1386"/>
                        <a:pt x="0" y="1398"/>
                        <a:pt x="16" y="1397"/>
                      </a:cubicBezTo>
                      <a:cubicBezTo>
                        <a:pt x="27" y="1396"/>
                        <a:pt x="16" y="1379"/>
                        <a:pt x="13" y="1372"/>
                      </a:cubicBezTo>
                      <a:cubicBezTo>
                        <a:pt x="10" y="1365"/>
                        <a:pt x="18" y="1359"/>
                        <a:pt x="23" y="1356"/>
                      </a:cubicBezTo>
                      <a:cubicBezTo>
                        <a:pt x="28" y="1353"/>
                        <a:pt x="36" y="1344"/>
                        <a:pt x="34" y="1340"/>
                      </a:cubicBezTo>
                      <a:cubicBezTo>
                        <a:pt x="34" y="1340"/>
                        <a:pt x="32" y="1329"/>
                        <a:pt x="38" y="1324"/>
                      </a:cubicBezTo>
                      <a:cubicBezTo>
                        <a:pt x="44" y="1319"/>
                        <a:pt x="55" y="1308"/>
                        <a:pt x="64" y="1303"/>
                      </a:cubicBezTo>
                      <a:cubicBezTo>
                        <a:pt x="73" y="1298"/>
                        <a:pt x="86" y="1292"/>
                        <a:pt x="82" y="1291"/>
                      </a:cubicBezTo>
                      <a:close/>
                      <a:moveTo>
                        <a:pt x="1263" y="454"/>
                      </a:moveTo>
                      <a:cubicBezTo>
                        <a:pt x="1268" y="466"/>
                        <a:pt x="1238" y="482"/>
                        <a:pt x="1266" y="478"/>
                      </a:cubicBezTo>
                      <a:cubicBezTo>
                        <a:pt x="1294" y="474"/>
                        <a:pt x="1328" y="462"/>
                        <a:pt x="1328" y="462"/>
                      </a:cubicBezTo>
                      <a:cubicBezTo>
                        <a:pt x="1354" y="468"/>
                        <a:pt x="1354" y="468"/>
                        <a:pt x="1354" y="468"/>
                      </a:cubicBezTo>
                      <a:cubicBezTo>
                        <a:pt x="1405" y="430"/>
                        <a:pt x="1405" y="430"/>
                        <a:pt x="1405" y="430"/>
                      </a:cubicBezTo>
                      <a:cubicBezTo>
                        <a:pt x="1493" y="402"/>
                        <a:pt x="1493" y="402"/>
                        <a:pt x="1493" y="402"/>
                      </a:cubicBezTo>
                      <a:cubicBezTo>
                        <a:pt x="1576" y="379"/>
                        <a:pt x="1576" y="379"/>
                        <a:pt x="1576" y="379"/>
                      </a:cubicBezTo>
                      <a:cubicBezTo>
                        <a:pt x="1642" y="366"/>
                        <a:pt x="1642" y="366"/>
                        <a:pt x="1642" y="366"/>
                      </a:cubicBezTo>
                      <a:cubicBezTo>
                        <a:pt x="1642" y="366"/>
                        <a:pt x="1603" y="334"/>
                        <a:pt x="1600" y="330"/>
                      </a:cubicBezTo>
                      <a:cubicBezTo>
                        <a:pt x="1596" y="327"/>
                        <a:pt x="1549" y="333"/>
                        <a:pt x="1549" y="333"/>
                      </a:cubicBezTo>
                      <a:cubicBezTo>
                        <a:pt x="1505" y="339"/>
                        <a:pt x="1505" y="339"/>
                        <a:pt x="1505" y="339"/>
                      </a:cubicBezTo>
                      <a:cubicBezTo>
                        <a:pt x="1481" y="321"/>
                        <a:pt x="1481" y="321"/>
                        <a:pt x="1481" y="321"/>
                      </a:cubicBezTo>
                      <a:cubicBezTo>
                        <a:pt x="1427" y="328"/>
                        <a:pt x="1427" y="328"/>
                        <a:pt x="1427" y="328"/>
                      </a:cubicBezTo>
                      <a:cubicBezTo>
                        <a:pt x="1393" y="338"/>
                        <a:pt x="1393" y="338"/>
                        <a:pt x="1393" y="338"/>
                      </a:cubicBezTo>
                      <a:cubicBezTo>
                        <a:pt x="1383" y="351"/>
                        <a:pt x="1383" y="351"/>
                        <a:pt x="1383" y="351"/>
                      </a:cubicBezTo>
                      <a:cubicBezTo>
                        <a:pt x="1372" y="371"/>
                        <a:pt x="1372" y="371"/>
                        <a:pt x="1372" y="371"/>
                      </a:cubicBezTo>
                      <a:cubicBezTo>
                        <a:pt x="1340" y="380"/>
                        <a:pt x="1340" y="380"/>
                        <a:pt x="1340" y="380"/>
                      </a:cubicBezTo>
                      <a:cubicBezTo>
                        <a:pt x="1294" y="393"/>
                        <a:pt x="1294" y="393"/>
                        <a:pt x="1294" y="393"/>
                      </a:cubicBezTo>
                      <a:cubicBezTo>
                        <a:pt x="1307" y="401"/>
                        <a:pt x="1307" y="401"/>
                        <a:pt x="1307" y="401"/>
                      </a:cubicBezTo>
                      <a:cubicBezTo>
                        <a:pt x="1227" y="437"/>
                        <a:pt x="1227" y="437"/>
                        <a:pt x="1227" y="437"/>
                      </a:cubicBezTo>
                      <a:cubicBezTo>
                        <a:pt x="1227" y="437"/>
                        <a:pt x="1259" y="442"/>
                        <a:pt x="1263" y="454"/>
                      </a:cubicBezTo>
                      <a:close/>
                      <a:moveTo>
                        <a:pt x="132" y="1313"/>
                      </a:moveTo>
                      <a:cubicBezTo>
                        <a:pt x="125" y="1331"/>
                        <a:pt x="125" y="1331"/>
                        <a:pt x="125" y="1331"/>
                      </a:cubicBezTo>
                      <a:cubicBezTo>
                        <a:pt x="127" y="1343"/>
                        <a:pt x="127" y="1343"/>
                        <a:pt x="127" y="1343"/>
                      </a:cubicBezTo>
                      <a:cubicBezTo>
                        <a:pt x="143" y="1333"/>
                        <a:pt x="143" y="1333"/>
                        <a:pt x="143" y="1333"/>
                      </a:cubicBezTo>
                      <a:lnTo>
                        <a:pt x="132" y="1313"/>
                      </a:lnTo>
                      <a:close/>
                      <a:moveTo>
                        <a:pt x="2786" y="403"/>
                      </a:moveTo>
                      <a:cubicBezTo>
                        <a:pt x="2802" y="409"/>
                        <a:pt x="2824" y="395"/>
                        <a:pt x="2824" y="395"/>
                      </a:cubicBezTo>
                      <a:cubicBezTo>
                        <a:pt x="2865" y="394"/>
                        <a:pt x="2865" y="394"/>
                        <a:pt x="2865" y="394"/>
                      </a:cubicBezTo>
                      <a:cubicBezTo>
                        <a:pt x="2865" y="394"/>
                        <a:pt x="2891" y="404"/>
                        <a:pt x="2899" y="398"/>
                      </a:cubicBezTo>
                      <a:cubicBezTo>
                        <a:pt x="2906" y="393"/>
                        <a:pt x="2900" y="370"/>
                        <a:pt x="2883" y="366"/>
                      </a:cubicBezTo>
                      <a:cubicBezTo>
                        <a:pt x="2865" y="362"/>
                        <a:pt x="2849" y="367"/>
                        <a:pt x="2849" y="367"/>
                      </a:cubicBezTo>
                      <a:cubicBezTo>
                        <a:pt x="2823" y="367"/>
                        <a:pt x="2823" y="367"/>
                        <a:pt x="2823" y="367"/>
                      </a:cubicBezTo>
                      <a:cubicBezTo>
                        <a:pt x="2823" y="367"/>
                        <a:pt x="2793" y="355"/>
                        <a:pt x="2782" y="364"/>
                      </a:cubicBezTo>
                      <a:cubicBezTo>
                        <a:pt x="2772" y="372"/>
                        <a:pt x="2768" y="378"/>
                        <a:pt x="2768" y="378"/>
                      </a:cubicBezTo>
                      <a:cubicBezTo>
                        <a:pt x="2781" y="385"/>
                        <a:pt x="2781" y="385"/>
                        <a:pt x="2781" y="385"/>
                      </a:cubicBezTo>
                      <a:cubicBezTo>
                        <a:pt x="2781" y="385"/>
                        <a:pt x="2772" y="397"/>
                        <a:pt x="2786" y="403"/>
                      </a:cubicBezTo>
                      <a:close/>
                      <a:moveTo>
                        <a:pt x="2471" y="347"/>
                      </a:moveTo>
                      <a:cubicBezTo>
                        <a:pt x="2457" y="346"/>
                        <a:pt x="2380" y="337"/>
                        <a:pt x="2339" y="339"/>
                      </a:cubicBezTo>
                      <a:cubicBezTo>
                        <a:pt x="2300" y="340"/>
                        <a:pt x="2311" y="339"/>
                        <a:pt x="2310" y="347"/>
                      </a:cubicBezTo>
                      <a:cubicBezTo>
                        <a:pt x="2308" y="356"/>
                        <a:pt x="2294" y="359"/>
                        <a:pt x="2260" y="367"/>
                      </a:cubicBezTo>
                      <a:cubicBezTo>
                        <a:pt x="2227" y="374"/>
                        <a:pt x="2259" y="375"/>
                        <a:pt x="2257" y="397"/>
                      </a:cubicBezTo>
                      <a:cubicBezTo>
                        <a:pt x="2245" y="414"/>
                        <a:pt x="2245" y="414"/>
                        <a:pt x="2245" y="414"/>
                      </a:cubicBezTo>
                      <a:cubicBezTo>
                        <a:pt x="2265" y="426"/>
                        <a:pt x="2265" y="426"/>
                        <a:pt x="2265" y="426"/>
                      </a:cubicBezTo>
                      <a:cubicBezTo>
                        <a:pt x="2318" y="404"/>
                        <a:pt x="2318" y="404"/>
                        <a:pt x="2318" y="404"/>
                      </a:cubicBezTo>
                      <a:cubicBezTo>
                        <a:pt x="2318" y="404"/>
                        <a:pt x="2299" y="397"/>
                        <a:pt x="2323" y="390"/>
                      </a:cubicBezTo>
                      <a:cubicBezTo>
                        <a:pt x="2348" y="383"/>
                        <a:pt x="2365" y="403"/>
                        <a:pt x="2365" y="403"/>
                      </a:cubicBezTo>
                      <a:cubicBezTo>
                        <a:pt x="2403" y="398"/>
                        <a:pt x="2403" y="398"/>
                        <a:pt x="2403" y="398"/>
                      </a:cubicBezTo>
                      <a:cubicBezTo>
                        <a:pt x="2398" y="383"/>
                        <a:pt x="2398" y="383"/>
                        <a:pt x="2398" y="383"/>
                      </a:cubicBezTo>
                      <a:cubicBezTo>
                        <a:pt x="2398" y="383"/>
                        <a:pt x="2447" y="381"/>
                        <a:pt x="2457" y="369"/>
                      </a:cubicBezTo>
                      <a:cubicBezTo>
                        <a:pt x="2467" y="358"/>
                        <a:pt x="2484" y="347"/>
                        <a:pt x="2471" y="347"/>
                      </a:cubicBezTo>
                      <a:close/>
                      <a:moveTo>
                        <a:pt x="2526" y="101"/>
                      </a:moveTo>
                      <a:cubicBezTo>
                        <a:pt x="2489" y="105"/>
                        <a:pt x="2489" y="105"/>
                        <a:pt x="2489" y="105"/>
                      </a:cubicBezTo>
                      <a:cubicBezTo>
                        <a:pt x="2503" y="123"/>
                        <a:pt x="2503" y="123"/>
                        <a:pt x="2503" y="123"/>
                      </a:cubicBezTo>
                      <a:lnTo>
                        <a:pt x="2526" y="101"/>
                      </a:lnTo>
                      <a:close/>
                      <a:moveTo>
                        <a:pt x="2406" y="324"/>
                      </a:moveTo>
                      <a:cubicBezTo>
                        <a:pt x="2417" y="317"/>
                        <a:pt x="2442" y="298"/>
                        <a:pt x="2438" y="290"/>
                      </a:cubicBezTo>
                      <a:cubicBezTo>
                        <a:pt x="2434" y="281"/>
                        <a:pt x="2400" y="283"/>
                        <a:pt x="2389" y="284"/>
                      </a:cubicBezTo>
                      <a:cubicBezTo>
                        <a:pt x="2366" y="286"/>
                        <a:pt x="2322" y="301"/>
                        <a:pt x="2334" y="309"/>
                      </a:cubicBezTo>
                      <a:cubicBezTo>
                        <a:pt x="2346" y="316"/>
                        <a:pt x="2406" y="324"/>
                        <a:pt x="2406" y="324"/>
                      </a:cubicBezTo>
                      <a:close/>
                      <a:moveTo>
                        <a:pt x="2634" y="123"/>
                      </a:moveTo>
                      <a:cubicBezTo>
                        <a:pt x="2598" y="131"/>
                        <a:pt x="2598" y="131"/>
                        <a:pt x="2598" y="131"/>
                      </a:cubicBezTo>
                      <a:cubicBezTo>
                        <a:pt x="2623" y="142"/>
                        <a:pt x="2623" y="142"/>
                        <a:pt x="2623" y="142"/>
                      </a:cubicBezTo>
                      <a:cubicBezTo>
                        <a:pt x="2623" y="142"/>
                        <a:pt x="2609" y="146"/>
                        <a:pt x="2611" y="156"/>
                      </a:cubicBezTo>
                      <a:cubicBezTo>
                        <a:pt x="2613" y="165"/>
                        <a:pt x="2640" y="162"/>
                        <a:pt x="2640" y="162"/>
                      </a:cubicBezTo>
                      <a:cubicBezTo>
                        <a:pt x="2627" y="171"/>
                        <a:pt x="2627" y="171"/>
                        <a:pt x="2627" y="171"/>
                      </a:cubicBezTo>
                      <a:cubicBezTo>
                        <a:pt x="2627" y="171"/>
                        <a:pt x="2645" y="175"/>
                        <a:pt x="2659" y="184"/>
                      </a:cubicBezTo>
                      <a:cubicBezTo>
                        <a:pt x="2673" y="192"/>
                        <a:pt x="2698" y="172"/>
                        <a:pt x="2698" y="172"/>
                      </a:cubicBezTo>
                      <a:cubicBezTo>
                        <a:pt x="2714" y="164"/>
                        <a:pt x="2714" y="164"/>
                        <a:pt x="2714" y="164"/>
                      </a:cubicBezTo>
                      <a:cubicBezTo>
                        <a:pt x="2714" y="164"/>
                        <a:pt x="2719" y="170"/>
                        <a:pt x="2725" y="181"/>
                      </a:cubicBezTo>
                      <a:cubicBezTo>
                        <a:pt x="2732" y="191"/>
                        <a:pt x="2756" y="173"/>
                        <a:pt x="2765" y="171"/>
                      </a:cubicBezTo>
                      <a:cubicBezTo>
                        <a:pt x="2774" y="169"/>
                        <a:pt x="2787" y="155"/>
                        <a:pt x="2787" y="155"/>
                      </a:cubicBezTo>
                      <a:cubicBezTo>
                        <a:pt x="2795" y="164"/>
                        <a:pt x="2795" y="164"/>
                        <a:pt x="2795" y="164"/>
                      </a:cubicBezTo>
                      <a:cubicBezTo>
                        <a:pt x="2795" y="164"/>
                        <a:pt x="2808" y="151"/>
                        <a:pt x="2810" y="146"/>
                      </a:cubicBezTo>
                      <a:cubicBezTo>
                        <a:pt x="2812" y="141"/>
                        <a:pt x="2865" y="143"/>
                        <a:pt x="2877" y="143"/>
                      </a:cubicBezTo>
                      <a:cubicBezTo>
                        <a:pt x="2889" y="143"/>
                        <a:pt x="2886" y="129"/>
                        <a:pt x="2886" y="129"/>
                      </a:cubicBezTo>
                      <a:cubicBezTo>
                        <a:pt x="2844" y="128"/>
                        <a:pt x="2844" y="128"/>
                        <a:pt x="2844" y="128"/>
                      </a:cubicBezTo>
                      <a:cubicBezTo>
                        <a:pt x="2864" y="117"/>
                        <a:pt x="2864" y="117"/>
                        <a:pt x="2864" y="117"/>
                      </a:cubicBezTo>
                      <a:cubicBezTo>
                        <a:pt x="2864" y="117"/>
                        <a:pt x="2872" y="97"/>
                        <a:pt x="2867" y="90"/>
                      </a:cubicBezTo>
                      <a:cubicBezTo>
                        <a:pt x="2863" y="84"/>
                        <a:pt x="2829" y="102"/>
                        <a:pt x="2829" y="102"/>
                      </a:cubicBezTo>
                      <a:cubicBezTo>
                        <a:pt x="2826" y="85"/>
                        <a:pt x="2826" y="85"/>
                        <a:pt x="2826" y="85"/>
                      </a:cubicBezTo>
                      <a:cubicBezTo>
                        <a:pt x="2794" y="91"/>
                        <a:pt x="2794" y="91"/>
                        <a:pt x="2794" y="91"/>
                      </a:cubicBezTo>
                      <a:cubicBezTo>
                        <a:pt x="2794" y="91"/>
                        <a:pt x="2791" y="71"/>
                        <a:pt x="2781" y="60"/>
                      </a:cubicBezTo>
                      <a:cubicBezTo>
                        <a:pt x="2772" y="49"/>
                        <a:pt x="2730" y="72"/>
                        <a:pt x="2730" y="72"/>
                      </a:cubicBezTo>
                      <a:cubicBezTo>
                        <a:pt x="2678" y="75"/>
                        <a:pt x="2678" y="75"/>
                        <a:pt x="2678" y="75"/>
                      </a:cubicBezTo>
                      <a:cubicBezTo>
                        <a:pt x="2695" y="88"/>
                        <a:pt x="2695" y="88"/>
                        <a:pt x="2695" y="88"/>
                      </a:cubicBezTo>
                      <a:cubicBezTo>
                        <a:pt x="2695" y="88"/>
                        <a:pt x="2658" y="85"/>
                        <a:pt x="2645" y="89"/>
                      </a:cubicBezTo>
                      <a:cubicBezTo>
                        <a:pt x="2633" y="93"/>
                        <a:pt x="2653" y="106"/>
                        <a:pt x="2653" y="106"/>
                      </a:cubicBezTo>
                      <a:cubicBezTo>
                        <a:pt x="2653" y="106"/>
                        <a:pt x="2596" y="100"/>
                        <a:pt x="2592" y="114"/>
                      </a:cubicBezTo>
                      <a:cubicBezTo>
                        <a:pt x="2587" y="128"/>
                        <a:pt x="2634" y="123"/>
                        <a:pt x="2634" y="123"/>
                      </a:cubicBezTo>
                      <a:close/>
                      <a:moveTo>
                        <a:pt x="2644" y="199"/>
                      </a:moveTo>
                      <a:cubicBezTo>
                        <a:pt x="2622" y="203"/>
                        <a:pt x="2622" y="213"/>
                        <a:pt x="2622" y="213"/>
                      </a:cubicBezTo>
                      <a:cubicBezTo>
                        <a:pt x="2640" y="216"/>
                        <a:pt x="2640" y="216"/>
                        <a:pt x="2640" y="216"/>
                      </a:cubicBezTo>
                      <a:cubicBezTo>
                        <a:pt x="2655" y="216"/>
                        <a:pt x="2667" y="195"/>
                        <a:pt x="2644" y="199"/>
                      </a:cubicBezTo>
                      <a:close/>
                      <a:moveTo>
                        <a:pt x="2488" y="226"/>
                      </a:moveTo>
                      <a:cubicBezTo>
                        <a:pt x="2484" y="226"/>
                        <a:pt x="2476" y="222"/>
                        <a:pt x="2476" y="222"/>
                      </a:cubicBezTo>
                      <a:cubicBezTo>
                        <a:pt x="2476" y="222"/>
                        <a:pt x="2416" y="222"/>
                        <a:pt x="2416" y="230"/>
                      </a:cubicBezTo>
                      <a:cubicBezTo>
                        <a:pt x="2416" y="239"/>
                        <a:pt x="2435" y="241"/>
                        <a:pt x="2435" y="241"/>
                      </a:cubicBezTo>
                      <a:cubicBezTo>
                        <a:pt x="2436" y="253"/>
                        <a:pt x="2436" y="253"/>
                        <a:pt x="2436" y="253"/>
                      </a:cubicBezTo>
                      <a:cubicBezTo>
                        <a:pt x="2436" y="253"/>
                        <a:pt x="2486" y="258"/>
                        <a:pt x="2490" y="256"/>
                      </a:cubicBezTo>
                      <a:cubicBezTo>
                        <a:pt x="2494" y="254"/>
                        <a:pt x="2506" y="255"/>
                        <a:pt x="2512" y="255"/>
                      </a:cubicBezTo>
                      <a:cubicBezTo>
                        <a:pt x="2510" y="263"/>
                        <a:pt x="2508" y="274"/>
                        <a:pt x="2508" y="274"/>
                      </a:cubicBezTo>
                      <a:cubicBezTo>
                        <a:pt x="2471" y="301"/>
                        <a:pt x="2471" y="301"/>
                        <a:pt x="2471" y="301"/>
                      </a:cubicBezTo>
                      <a:cubicBezTo>
                        <a:pt x="2485" y="307"/>
                        <a:pt x="2485" y="307"/>
                        <a:pt x="2485" y="307"/>
                      </a:cubicBezTo>
                      <a:cubicBezTo>
                        <a:pt x="2485" y="307"/>
                        <a:pt x="2461" y="322"/>
                        <a:pt x="2473" y="322"/>
                      </a:cubicBezTo>
                      <a:cubicBezTo>
                        <a:pt x="2485" y="322"/>
                        <a:pt x="2503" y="312"/>
                        <a:pt x="2503" y="312"/>
                      </a:cubicBezTo>
                      <a:cubicBezTo>
                        <a:pt x="2503" y="312"/>
                        <a:pt x="2494" y="325"/>
                        <a:pt x="2513" y="324"/>
                      </a:cubicBezTo>
                      <a:cubicBezTo>
                        <a:pt x="2532" y="323"/>
                        <a:pt x="2568" y="311"/>
                        <a:pt x="2568" y="311"/>
                      </a:cubicBezTo>
                      <a:cubicBezTo>
                        <a:pt x="2569" y="325"/>
                        <a:pt x="2569" y="325"/>
                        <a:pt x="2569" y="325"/>
                      </a:cubicBezTo>
                      <a:cubicBezTo>
                        <a:pt x="2614" y="322"/>
                        <a:pt x="2614" y="322"/>
                        <a:pt x="2614" y="322"/>
                      </a:cubicBezTo>
                      <a:cubicBezTo>
                        <a:pt x="2667" y="332"/>
                        <a:pt x="2667" y="332"/>
                        <a:pt x="2667" y="332"/>
                      </a:cubicBezTo>
                      <a:cubicBezTo>
                        <a:pt x="2731" y="327"/>
                        <a:pt x="2731" y="327"/>
                        <a:pt x="2731" y="327"/>
                      </a:cubicBezTo>
                      <a:cubicBezTo>
                        <a:pt x="2749" y="312"/>
                        <a:pt x="2749" y="312"/>
                        <a:pt x="2749" y="312"/>
                      </a:cubicBezTo>
                      <a:cubicBezTo>
                        <a:pt x="2749" y="312"/>
                        <a:pt x="2738" y="326"/>
                        <a:pt x="2751" y="327"/>
                      </a:cubicBezTo>
                      <a:cubicBezTo>
                        <a:pt x="2764" y="328"/>
                        <a:pt x="2839" y="326"/>
                        <a:pt x="2839" y="326"/>
                      </a:cubicBezTo>
                      <a:cubicBezTo>
                        <a:pt x="2846" y="312"/>
                        <a:pt x="2846" y="312"/>
                        <a:pt x="2846" y="312"/>
                      </a:cubicBezTo>
                      <a:cubicBezTo>
                        <a:pt x="2890" y="294"/>
                        <a:pt x="2890" y="294"/>
                        <a:pt x="2890" y="294"/>
                      </a:cubicBezTo>
                      <a:cubicBezTo>
                        <a:pt x="2879" y="290"/>
                        <a:pt x="2879" y="290"/>
                        <a:pt x="2879" y="290"/>
                      </a:cubicBezTo>
                      <a:cubicBezTo>
                        <a:pt x="2879" y="281"/>
                        <a:pt x="2879" y="281"/>
                        <a:pt x="2879" y="281"/>
                      </a:cubicBezTo>
                      <a:cubicBezTo>
                        <a:pt x="2879" y="281"/>
                        <a:pt x="2834" y="270"/>
                        <a:pt x="2818" y="270"/>
                      </a:cubicBezTo>
                      <a:cubicBezTo>
                        <a:pt x="2802" y="270"/>
                        <a:pt x="2681" y="294"/>
                        <a:pt x="2681" y="294"/>
                      </a:cubicBezTo>
                      <a:cubicBezTo>
                        <a:pt x="2681" y="294"/>
                        <a:pt x="2666" y="283"/>
                        <a:pt x="2658" y="282"/>
                      </a:cubicBezTo>
                      <a:cubicBezTo>
                        <a:pt x="2651" y="281"/>
                        <a:pt x="2621" y="294"/>
                        <a:pt x="2621" y="294"/>
                      </a:cubicBezTo>
                      <a:cubicBezTo>
                        <a:pt x="2608" y="280"/>
                        <a:pt x="2608" y="280"/>
                        <a:pt x="2608" y="280"/>
                      </a:cubicBezTo>
                      <a:cubicBezTo>
                        <a:pt x="2596" y="286"/>
                        <a:pt x="2596" y="286"/>
                        <a:pt x="2596" y="286"/>
                      </a:cubicBezTo>
                      <a:cubicBezTo>
                        <a:pt x="2574" y="282"/>
                        <a:pt x="2574" y="282"/>
                        <a:pt x="2574" y="282"/>
                      </a:cubicBezTo>
                      <a:cubicBezTo>
                        <a:pt x="2596" y="274"/>
                        <a:pt x="2596" y="274"/>
                        <a:pt x="2596" y="274"/>
                      </a:cubicBezTo>
                      <a:cubicBezTo>
                        <a:pt x="2583" y="268"/>
                        <a:pt x="2583" y="268"/>
                        <a:pt x="2583" y="268"/>
                      </a:cubicBezTo>
                      <a:cubicBezTo>
                        <a:pt x="2546" y="272"/>
                        <a:pt x="2546" y="272"/>
                        <a:pt x="2546" y="272"/>
                      </a:cubicBezTo>
                      <a:cubicBezTo>
                        <a:pt x="2570" y="265"/>
                        <a:pt x="2570" y="265"/>
                        <a:pt x="2570" y="265"/>
                      </a:cubicBezTo>
                      <a:cubicBezTo>
                        <a:pt x="2569" y="260"/>
                        <a:pt x="2569" y="260"/>
                        <a:pt x="2569" y="260"/>
                      </a:cubicBezTo>
                      <a:cubicBezTo>
                        <a:pt x="2615" y="259"/>
                        <a:pt x="2615" y="259"/>
                        <a:pt x="2615" y="259"/>
                      </a:cubicBezTo>
                      <a:cubicBezTo>
                        <a:pt x="2592" y="251"/>
                        <a:pt x="2592" y="251"/>
                        <a:pt x="2592" y="251"/>
                      </a:cubicBezTo>
                      <a:cubicBezTo>
                        <a:pt x="2576" y="251"/>
                        <a:pt x="2576" y="251"/>
                        <a:pt x="2576" y="251"/>
                      </a:cubicBezTo>
                      <a:cubicBezTo>
                        <a:pt x="2576" y="251"/>
                        <a:pt x="2588" y="241"/>
                        <a:pt x="2578" y="240"/>
                      </a:cubicBezTo>
                      <a:cubicBezTo>
                        <a:pt x="2570" y="239"/>
                        <a:pt x="2539" y="241"/>
                        <a:pt x="2523" y="244"/>
                      </a:cubicBezTo>
                      <a:cubicBezTo>
                        <a:pt x="2521" y="237"/>
                        <a:pt x="2492" y="226"/>
                        <a:pt x="2488" y="226"/>
                      </a:cubicBezTo>
                      <a:close/>
                      <a:moveTo>
                        <a:pt x="2173" y="281"/>
                      </a:moveTo>
                      <a:cubicBezTo>
                        <a:pt x="2182" y="281"/>
                        <a:pt x="2226" y="288"/>
                        <a:pt x="2226" y="288"/>
                      </a:cubicBezTo>
                      <a:cubicBezTo>
                        <a:pt x="2226" y="288"/>
                        <a:pt x="2202" y="308"/>
                        <a:pt x="2217" y="308"/>
                      </a:cubicBezTo>
                      <a:cubicBezTo>
                        <a:pt x="2232" y="308"/>
                        <a:pt x="2270" y="308"/>
                        <a:pt x="2270" y="308"/>
                      </a:cubicBezTo>
                      <a:cubicBezTo>
                        <a:pt x="2284" y="308"/>
                        <a:pt x="2309" y="302"/>
                        <a:pt x="2305" y="294"/>
                      </a:cubicBezTo>
                      <a:cubicBezTo>
                        <a:pt x="2301" y="285"/>
                        <a:pt x="2341" y="282"/>
                        <a:pt x="2339" y="273"/>
                      </a:cubicBezTo>
                      <a:cubicBezTo>
                        <a:pt x="2338" y="265"/>
                        <a:pt x="2376" y="259"/>
                        <a:pt x="2362" y="247"/>
                      </a:cubicBezTo>
                      <a:cubicBezTo>
                        <a:pt x="2348" y="236"/>
                        <a:pt x="2329" y="244"/>
                        <a:pt x="2329" y="244"/>
                      </a:cubicBezTo>
                      <a:cubicBezTo>
                        <a:pt x="2329" y="244"/>
                        <a:pt x="2282" y="229"/>
                        <a:pt x="2279" y="238"/>
                      </a:cubicBezTo>
                      <a:cubicBezTo>
                        <a:pt x="2276" y="246"/>
                        <a:pt x="2276" y="267"/>
                        <a:pt x="2276" y="267"/>
                      </a:cubicBezTo>
                      <a:cubicBezTo>
                        <a:pt x="2276" y="267"/>
                        <a:pt x="2255" y="242"/>
                        <a:pt x="2244" y="251"/>
                      </a:cubicBezTo>
                      <a:cubicBezTo>
                        <a:pt x="2232" y="259"/>
                        <a:pt x="2222" y="283"/>
                        <a:pt x="2213" y="276"/>
                      </a:cubicBezTo>
                      <a:cubicBezTo>
                        <a:pt x="2205" y="270"/>
                        <a:pt x="2200" y="245"/>
                        <a:pt x="2191" y="243"/>
                      </a:cubicBezTo>
                      <a:cubicBezTo>
                        <a:pt x="2181" y="241"/>
                        <a:pt x="2155" y="243"/>
                        <a:pt x="2156" y="256"/>
                      </a:cubicBezTo>
                      <a:cubicBezTo>
                        <a:pt x="2157" y="269"/>
                        <a:pt x="2165" y="281"/>
                        <a:pt x="2173" y="281"/>
                      </a:cubicBezTo>
                      <a:close/>
                      <a:moveTo>
                        <a:pt x="2477" y="192"/>
                      </a:moveTo>
                      <a:cubicBezTo>
                        <a:pt x="2487" y="195"/>
                        <a:pt x="2490" y="205"/>
                        <a:pt x="2490" y="205"/>
                      </a:cubicBezTo>
                      <a:cubicBezTo>
                        <a:pt x="2490" y="205"/>
                        <a:pt x="2532" y="202"/>
                        <a:pt x="2552" y="201"/>
                      </a:cubicBezTo>
                      <a:cubicBezTo>
                        <a:pt x="2571" y="200"/>
                        <a:pt x="2528" y="189"/>
                        <a:pt x="2528" y="189"/>
                      </a:cubicBezTo>
                      <a:cubicBezTo>
                        <a:pt x="2528" y="189"/>
                        <a:pt x="2537" y="179"/>
                        <a:pt x="2547" y="177"/>
                      </a:cubicBezTo>
                      <a:cubicBezTo>
                        <a:pt x="2558" y="175"/>
                        <a:pt x="2518" y="162"/>
                        <a:pt x="2488" y="156"/>
                      </a:cubicBezTo>
                      <a:cubicBezTo>
                        <a:pt x="2488" y="156"/>
                        <a:pt x="2464" y="160"/>
                        <a:pt x="2460" y="164"/>
                      </a:cubicBezTo>
                      <a:cubicBezTo>
                        <a:pt x="2456" y="169"/>
                        <a:pt x="2468" y="190"/>
                        <a:pt x="2477" y="192"/>
                      </a:cubicBezTo>
                      <a:close/>
                      <a:moveTo>
                        <a:pt x="2188" y="339"/>
                      </a:moveTo>
                      <a:cubicBezTo>
                        <a:pt x="2188" y="339"/>
                        <a:pt x="2127" y="341"/>
                        <a:pt x="2093" y="352"/>
                      </a:cubicBezTo>
                      <a:cubicBezTo>
                        <a:pt x="2060" y="363"/>
                        <a:pt x="2112" y="372"/>
                        <a:pt x="2101" y="385"/>
                      </a:cubicBezTo>
                      <a:cubicBezTo>
                        <a:pt x="2090" y="399"/>
                        <a:pt x="2068" y="364"/>
                        <a:pt x="2030" y="380"/>
                      </a:cubicBezTo>
                      <a:cubicBezTo>
                        <a:pt x="2042" y="405"/>
                        <a:pt x="2042" y="405"/>
                        <a:pt x="2042" y="405"/>
                      </a:cubicBezTo>
                      <a:cubicBezTo>
                        <a:pt x="2042" y="405"/>
                        <a:pt x="2048" y="415"/>
                        <a:pt x="2065" y="418"/>
                      </a:cubicBezTo>
                      <a:cubicBezTo>
                        <a:pt x="2083" y="421"/>
                        <a:pt x="2082" y="456"/>
                        <a:pt x="2082" y="456"/>
                      </a:cubicBezTo>
                      <a:cubicBezTo>
                        <a:pt x="2082" y="456"/>
                        <a:pt x="2152" y="447"/>
                        <a:pt x="2174" y="442"/>
                      </a:cubicBezTo>
                      <a:cubicBezTo>
                        <a:pt x="2196" y="436"/>
                        <a:pt x="2196" y="395"/>
                        <a:pt x="2196" y="395"/>
                      </a:cubicBezTo>
                      <a:cubicBezTo>
                        <a:pt x="2152" y="385"/>
                        <a:pt x="2152" y="385"/>
                        <a:pt x="2152" y="385"/>
                      </a:cubicBezTo>
                      <a:cubicBezTo>
                        <a:pt x="2152" y="385"/>
                        <a:pt x="2205" y="367"/>
                        <a:pt x="2232" y="358"/>
                      </a:cubicBezTo>
                      <a:cubicBezTo>
                        <a:pt x="2258" y="348"/>
                        <a:pt x="2188" y="339"/>
                        <a:pt x="2188" y="339"/>
                      </a:cubicBezTo>
                      <a:close/>
                      <a:moveTo>
                        <a:pt x="1929" y="499"/>
                      </a:moveTo>
                      <a:cubicBezTo>
                        <a:pt x="1927" y="493"/>
                        <a:pt x="1862" y="494"/>
                        <a:pt x="1862" y="494"/>
                      </a:cubicBezTo>
                      <a:cubicBezTo>
                        <a:pt x="1915" y="466"/>
                        <a:pt x="1915" y="466"/>
                        <a:pt x="1915" y="466"/>
                      </a:cubicBezTo>
                      <a:cubicBezTo>
                        <a:pt x="1915" y="466"/>
                        <a:pt x="1947" y="392"/>
                        <a:pt x="1918" y="383"/>
                      </a:cubicBezTo>
                      <a:cubicBezTo>
                        <a:pt x="1891" y="375"/>
                        <a:pt x="1852" y="393"/>
                        <a:pt x="1852" y="393"/>
                      </a:cubicBezTo>
                      <a:cubicBezTo>
                        <a:pt x="1852" y="393"/>
                        <a:pt x="1826" y="447"/>
                        <a:pt x="1802" y="450"/>
                      </a:cubicBezTo>
                      <a:cubicBezTo>
                        <a:pt x="1778" y="453"/>
                        <a:pt x="1818" y="413"/>
                        <a:pt x="1816" y="403"/>
                      </a:cubicBezTo>
                      <a:cubicBezTo>
                        <a:pt x="1814" y="393"/>
                        <a:pt x="1750" y="392"/>
                        <a:pt x="1750" y="392"/>
                      </a:cubicBezTo>
                      <a:cubicBezTo>
                        <a:pt x="1744" y="405"/>
                        <a:pt x="1744" y="405"/>
                        <a:pt x="1744" y="405"/>
                      </a:cubicBezTo>
                      <a:cubicBezTo>
                        <a:pt x="1744" y="405"/>
                        <a:pt x="1708" y="420"/>
                        <a:pt x="1671" y="423"/>
                      </a:cubicBezTo>
                      <a:cubicBezTo>
                        <a:pt x="1635" y="425"/>
                        <a:pt x="1687" y="412"/>
                        <a:pt x="1723" y="400"/>
                      </a:cubicBezTo>
                      <a:cubicBezTo>
                        <a:pt x="1761" y="388"/>
                        <a:pt x="1704" y="386"/>
                        <a:pt x="1704" y="386"/>
                      </a:cubicBezTo>
                      <a:cubicBezTo>
                        <a:pt x="1664" y="398"/>
                        <a:pt x="1664" y="398"/>
                        <a:pt x="1664" y="398"/>
                      </a:cubicBezTo>
                      <a:cubicBezTo>
                        <a:pt x="1636" y="401"/>
                        <a:pt x="1636" y="401"/>
                        <a:pt x="1636" y="401"/>
                      </a:cubicBezTo>
                      <a:cubicBezTo>
                        <a:pt x="1636" y="401"/>
                        <a:pt x="1651" y="391"/>
                        <a:pt x="1667" y="380"/>
                      </a:cubicBezTo>
                      <a:cubicBezTo>
                        <a:pt x="1682" y="369"/>
                        <a:pt x="1663" y="371"/>
                        <a:pt x="1663" y="371"/>
                      </a:cubicBezTo>
                      <a:cubicBezTo>
                        <a:pt x="1564" y="402"/>
                        <a:pt x="1564" y="402"/>
                        <a:pt x="1564" y="402"/>
                      </a:cubicBezTo>
                      <a:cubicBezTo>
                        <a:pt x="1550" y="403"/>
                        <a:pt x="1550" y="403"/>
                        <a:pt x="1550" y="403"/>
                      </a:cubicBezTo>
                      <a:cubicBezTo>
                        <a:pt x="1494" y="420"/>
                        <a:pt x="1494" y="420"/>
                        <a:pt x="1494" y="420"/>
                      </a:cubicBezTo>
                      <a:cubicBezTo>
                        <a:pt x="1496" y="428"/>
                        <a:pt x="1496" y="428"/>
                        <a:pt x="1496" y="428"/>
                      </a:cubicBezTo>
                      <a:cubicBezTo>
                        <a:pt x="1456" y="443"/>
                        <a:pt x="1456" y="443"/>
                        <a:pt x="1456" y="443"/>
                      </a:cubicBezTo>
                      <a:cubicBezTo>
                        <a:pt x="1447" y="453"/>
                        <a:pt x="1447" y="453"/>
                        <a:pt x="1447" y="453"/>
                      </a:cubicBezTo>
                      <a:cubicBezTo>
                        <a:pt x="1465" y="461"/>
                        <a:pt x="1465" y="461"/>
                        <a:pt x="1465" y="461"/>
                      </a:cubicBezTo>
                      <a:cubicBezTo>
                        <a:pt x="1465" y="461"/>
                        <a:pt x="1487" y="446"/>
                        <a:pt x="1492" y="458"/>
                      </a:cubicBezTo>
                      <a:cubicBezTo>
                        <a:pt x="1497" y="470"/>
                        <a:pt x="1451" y="464"/>
                        <a:pt x="1440" y="483"/>
                      </a:cubicBezTo>
                      <a:cubicBezTo>
                        <a:pt x="1428" y="503"/>
                        <a:pt x="1587" y="484"/>
                        <a:pt x="1565" y="502"/>
                      </a:cubicBezTo>
                      <a:cubicBezTo>
                        <a:pt x="1544" y="519"/>
                        <a:pt x="1417" y="508"/>
                        <a:pt x="1406" y="525"/>
                      </a:cubicBezTo>
                      <a:cubicBezTo>
                        <a:pt x="1395" y="542"/>
                        <a:pt x="1427" y="540"/>
                        <a:pt x="1450" y="552"/>
                      </a:cubicBezTo>
                      <a:cubicBezTo>
                        <a:pt x="1473" y="564"/>
                        <a:pt x="1438" y="557"/>
                        <a:pt x="1434" y="574"/>
                      </a:cubicBezTo>
                      <a:cubicBezTo>
                        <a:pt x="1430" y="590"/>
                        <a:pt x="1533" y="582"/>
                        <a:pt x="1533" y="582"/>
                      </a:cubicBezTo>
                      <a:cubicBezTo>
                        <a:pt x="1533" y="582"/>
                        <a:pt x="1702" y="566"/>
                        <a:pt x="1741" y="554"/>
                      </a:cubicBezTo>
                      <a:cubicBezTo>
                        <a:pt x="1768" y="545"/>
                        <a:pt x="1819" y="583"/>
                        <a:pt x="1851" y="586"/>
                      </a:cubicBezTo>
                      <a:cubicBezTo>
                        <a:pt x="1884" y="588"/>
                        <a:pt x="1895" y="551"/>
                        <a:pt x="1895" y="551"/>
                      </a:cubicBezTo>
                      <a:cubicBezTo>
                        <a:pt x="1843" y="550"/>
                        <a:pt x="1843" y="550"/>
                        <a:pt x="1843" y="550"/>
                      </a:cubicBezTo>
                      <a:cubicBezTo>
                        <a:pt x="1865" y="533"/>
                        <a:pt x="1865" y="533"/>
                        <a:pt x="1865" y="533"/>
                      </a:cubicBezTo>
                      <a:cubicBezTo>
                        <a:pt x="1865" y="533"/>
                        <a:pt x="1897" y="539"/>
                        <a:pt x="1929" y="532"/>
                      </a:cubicBezTo>
                      <a:cubicBezTo>
                        <a:pt x="1962" y="525"/>
                        <a:pt x="1931" y="506"/>
                        <a:pt x="1929" y="499"/>
                      </a:cubicBezTo>
                      <a:close/>
                      <a:moveTo>
                        <a:pt x="1909" y="590"/>
                      </a:moveTo>
                      <a:cubicBezTo>
                        <a:pt x="1941" y="591"/>
                        <a:pt x="1947" y="573"/>
                        <a:pt x="1925" y="574"/>
                      </a:cubicBezTo>
                      <a:cubicBezTo>
                        <a:pt x="1903" y="574"/>
                        <a:pt x="1909" y="590"/>
                        <a:pt x="1909" y="590"/>
                      </a:cubicBezTo>
                      <a:close/>
                      <a:moveTo>
                        <a:pt x="2183" y="224"/>
                      </a:moveTo>
                      <a:cubicBezTo>
                        <a:pt x="2201" y="221"/>
                        <a:pt x="2202" y="193"/>
                        <a:pt x="2187" y="193"/>
                      </a:cubicBezTo>
                      <a:cubicBezTo>
                        <a:pt x="2173" y="193"/>
                        <a:pt x="2166" y="226"/>
                        <a:pt x="2183" y="224"/>
                      </a:cubicBezTo>
                      <a:close/>
                      <a:moveTo>
                        <a:pt x="2307" y="155"/>
                      </a:moveTo>
                      <a:cubicBezTo>
                        <a:pt x="2307" y="155"/>
                        <a:pt x="2289" y="172"/>
                        <a:pt x="2303" y="173"/>
                      </a:cubicBezTo>
                      <a:cubicBezTo>
                        <a:pt x="2317" y="174"/>
                        <a:pt x="2349" y="175"/>
                        <a:pt x="2349" y="175"/>
                      </a:cubicBezTo>
                      <a:cubicBezTo>
                        <a:pt x="2349" y="175"/>
                        <a:pt x="2363" y="191"/>
                        <a:pt x="2380" y="191"/>
                      </a:cubicBezTo>
                      <a:cubicBezTo>
                        <a:pt x="2398" y="191"/>
                        <a:pt x="2411" y="177"/>
                        <a:pt x="2411" y="177"/>
                      </a:cubicBezTo>
                      <a:cubicBezTo>
                        <a:pt x="2402" y="169"/>
                        <a:pt x="2402" y="169"/>
                        <a:pt x="2402" y="169"/>
                      </a:cubicBezTo>
                      <a:cubicBezTo>
                        <a:pt x="2423" y="165"/>
                        <a:pt x="2423" y="165"/>
                        <a:pt x="2423" y="165"/>
                      </a:cubicBezTo>
                      <a:cubicBezTo>
                        <a:pt x="2393" y="143"/>
                        <a:pt x="2393" y="143"/>
                        <a:pt x="2393" y="143"/>
                      </a:cubicBezTo>
                      <a:cubicBezTo>
                        <a:pt x="2365" y="147"/>
                        <a:pt x="2365" y="147"/>
                        <a:pt x="2365" y="147"/>
                      </a:cubicBezTo>
                      <a:cubicBezTo>
                        <a:pt x="2355" y="132"/>
                        <a:pt x="2355" y="132"/>
                        <a:pt x="2355" y="132"/>
                      </a:cubicBezTo>
                      <a:cubicBezTo>
                        <a:pt x="2336" y="132"/>
                        <a:pt x="2336" y="132"/>
                        <a:pt x="2336" y="132"/>
                      </a:cubicBezTo>
                      <a:cubicBezTo>
                        <a:pt x="2314" y="132"/>
                        <a:pt x="2279" y="132"/>
                        <a:pt x="2278" y="144"/>
                      </a:cubicBezTo>
                      <a:cubicBezTo>
                        <a:pt x="2277" y="156"/>
                        <a:pt x="2307" y="155"/>
                        <a:pt x="2307" y="155"/>
                      </a:cubicBezTo>
                      <a:close/>
                      <a:moveTo>
                        <a:pt x="2285" y="872"/>
                      </a:moveTo>
                      <a:cubicBezTo>
                        <a:pt x="2230" y="922"/>
                        <a:pt x="2320" y="886"/>
                        <a:pt x="2320" y="886"/>
                      </a:cubicBezTo>
                      <a:cubicBezTo>
                        <a:pt x="2366" y="843"/>
                        <a:pt x="2339" y="821"/>
                        <a:pt x="2285" y="872"/>
                      </a:cubicBezTo>
                      <a:close/>
                      <a:moveTo>
                        <a:pt x="2943" y="929"/>
                      </a:moveTo>
                      <a:cubicBezTo>
                        <a:pt x="2953" y="921"/>
                        <a:pt x="2946" y="918"/>
                        <a:pt x="2946" y="918"/>
                      </a:cubicBezTo>
                      <a:cubicBezTo>
                        <a:pt x="2946" y="918"/>
                        <a:pt x="2924" y="913"/>
                        <a:pt x="2921" y="922"/>
                      </a:cubicBezTo>
                      <a:cubicBezTo>
                        <a:pt x="2921" y="922"/>
                        <a:pt x="2932" y="936"/>
                        <a:pt x="2943" y="929"/>
                      </a:cubicBezTo>
                      <a:close/>
                      <a:moveTo>
                        <a:pt x="2077" y="1360"/>
                      </a:moveTo>
                      <a:cubicBezTo>
                        <a:pt x="2105" y="1356"/>
                        <a:pt x="2070" y="1342"/>
                        <a:pt x="2070" y="1342"/>
                      </a:cubicBezTo>
                      <a:cubicBezTo>
                        <a:pt x="2026" y="1351"/>
                        <a:pt x="2048" y="1363"/>
                        <a:pt x="2077" y="1360"/>
                      </a:cubicBezTo>
                      <a:close/>
                      <a:moveTo>
                        <a:pt x="3172" y="665"/>
                      </a:moveTo>
                      <a:cubicBezTo>
                        <a:pt x="3167" y="669"/>
                        <a:pt x="3155" y="660"/>
                        <a:pt x="3155" y="660"/>
                      </a:cubicBezTo>
                      <a:cubicBezTo>
                        <a:pt x="3133" y="673"/>
                        <a:pt x="3133" y="673"/>
                        <a:pt x="3133" y="673"/>
                      </a:cubicBezTo>
                      <a:cubicBezTo>
                        <a:pt x="3135" y="656"/>
                        <a:pt x="3135" y="656"/>
                        <a:pt x="3135" y="656"/>
                      </a:cubicBezTo>
                      <a:cubicBezTo>
                        <a:pt x="3107" y="656"/>
                        <a:pt x="3107" y="656"/>
                        <a:pt x="3107" y="656"/>
                      </a:cubicBezTo>
                      <a:cubicBezTo>
                        <a:pt x="3107" y="656"/>
                        <a:pt x="3139" y="646"/>
                        <a:pt x="3133" y="636"/>
                      </a:cubicBezTo>
                      <a:cubicBezTo>
                        <a:pt x="3128" y="625"/>
                        <a:pt x="3079" y="624"/>
                        <a:pt x="3079" y="624"/>
                      </a:cubicBezTo>
                      <a:cubicBezTo>
                        <a:pt x="3073" y="613"/>
                        <a:pt x="3073" y="613"/>
                        <a:pt x="3073" y="613"/>
                      </a:cubicBezTo>
                      <a:cubicBezTo>
                        <a:pt x="3041" y="612"/>
                        <a:pt x="3041" y="612"/>
                        <a:pt x="3041" y="612"/>
                      </a:cubicBezTo>
                      <a:cubicBezTo>
                        <a:pt x="2997" y="581"/>
                        <a:pt x="2997" y="581"/>
                        <a:pt x="2997" y="581"/>
                      </a:cubicBezTo>
                      <a:cubicBezTo>
                        <a:pt x="3044" y="578"/>
                        <a:pt x="3044" y="578"/>
                        <a:pt x="3044" y="578"/>
                      </a:cubicBezTo>
                      <a:cubicBezTo>
                        <a:pt x="3024" y="564"/>
                        <a:pt x="3024" y="564"/>
                        <a:pt x="3024" y="564"/>
                      </a:cubicBezTo>
                      <a:cubicBezTo>
                        <a:pt x="3024" y="564"/>
                        <a:pt x="3037" y="560"/>
                        <a:pt x="3041" y="560"/>
                      </a:cubicBezTo>
                      <a:cubicBezTo>
                        <a:pt x="3045" y="560"/>
                        <a:pt x="3097" y="572"/>
                        <a:pt x="3091" y="558"/>
                      </a:cubicBezTo>
                      <a:cubicBezTo>
                        <a:pt x="3084" y="545"/>
                        <a:pt x="3029" y="548"/>
                        <a:pt x="3029" y="548"/>
                      </a:cubicBezTo>
                      <a:cubicBezTo>
                        <a:pt x="3011" y="546"/>
                        <a:pt x="3011" y="546"/>
                        <a:pt x="3011" y="546"/>
                      </a:cubicBezTo>
                      <a:cubicBezTo>
                        <a:pt x="3011" y="546"/>
                        <a:pt x="3088" y="544"/>
                        <a:pt x="3091" y="534"/>
                      </a:cubicBezTo>
                      <a:cubicBezTo>
                        <a:pt x="3093" y="525"/>
                        <a:pt x="3069" y="525"/>
                        <a:pt x="3069" y="525"/>
                      </a:cubicBezTo>
                      <a:cubicBezTo>
                        <a:pt x="3000" y="536"/>
                        <a:pt x="3000" y="536"/>
                        <a:pt x="3000" y="536"/>
                      </a:cubicBezTo>
                      <a:cubicBezTo>
                        <a:pt x="3040" y="512"/>
                        <a:pt x="3040" y="512"/>
                        <a:pt x="3040" y="512"/>
                      </a:cubicBezTo>
                      <a:cubicBezTo>
                        <a:pt x="3040" y="512"/>
                        <a:pt x="3093" y="518"/>
                        <a:pt x="3077" y="504"/>
                      </a:cubicBezTo>
                      <a:cubicBezTo>
                        <a:pt x="3061" y="489"/>
                        <a:pt x="3035" y="489"/>
                        <a:pt x="3035" y="489"/>
                      </a:cubicBezTo>
                      <a:cubicBezTo>
                        <a:pt x="3009" y="504"/>
                        <a:pt x="3009" y="504"/>
                        <a:pt x="3009" y="504"/>
                      </a:cubicBezTo>
                      <a:cubicBezTo>
                        <a:pt x="2999" y="500"/>
                        <a:pt x="2999" y="500"/>
                        <a:pt x="2999" y="500"/>
                      </a:cubicBezTo>
                      <a:cubicBezTo>
                        <a:pt x="2971" y="520"/>
                        <a:pt x="2971" y="520"/>
                        <a:pt x="2971" y="520"/>
                      </a:cubicBezTo>
                      <a:cubicBezTo>
                        <a:pt x="2973" y="505"/>
                        <a:pt x="2973" y="505"/>
                        <a:pt x="2973" y="505"/>
                      </a:cubicBezTo>
                      <a:cubicBezTo>
                        <a:pt x="2959" y="517"/>
                        <a:pt x="2959" y="517"/>
                        <a:pt x="2959" y="517"/>
                      </a:cubicBezTo>
                      <a:cubicBezTo>
                        <a:pt x="2973" y="497"/>
                        <a:pt x="2973" y="497"/>
                        <a:pt x="2973" y="497"/>
                      </a:cubicBezTo>
                      <a:cubicBezTo>
                        <a:pt x="2973" y="497"/>
                        <a:pt x="2993" y="502"/>
                        <a:pt x="3003" y="493"/>
                      </a:cubicBezTo>
                      <a:cubicBezTo>
                        <a:pt x="3012" y="484"/>
                        <a:pt x="3012" y="470"/>
                        <a:pt x="3005" y="472"/>
                      </a:cubicBezTo>
                      <a:cubicBezTo>
                        <a:pt x="2999" y="473"/>
                        <a:pt x="2991" y="485"/>
                        <a:pt x="2991" y="485"/>
                      </a:cubicBezTo>
                      <a:cubicBezTo>
                        <a:pt x="2967" y="486"/>
                        <a:pt x="2967" y="486"/>
                        <a:pt x="2967" y="486"/>
                      </a:cubicBezTo>
                      <a:cubicBezTo>
                        <a:pt x="2952" y="493"/>
                        <a:pt x="2952" y="493"/>
                        <a:pt x="2952" y="493"/>
                      </a:cubicBezTo>
                      <a:cubicBezTo>
                        <a:pt x="2968" y="474"/>
                        <a:pt x="2968" y="474"/>
                        <a:pt x="2968" y="474"/>
                      </a:cubicBezTo>
                      <a:cubicBezTo>
                        <a:pt x="2988" y="474"/>
                        <a:pt x="2988" y="474"/>
                        <a:pt x="2988" y="474"/>
                      </a:cubicBezTo>
                      <a:cubicBezTo>
                        <a:pt x="2988" y="474"/>
                        <a:pt x="3012" y="465"/>
                        <a:pt x="2999" y="457"/>
                      </a:cubicBezTo>
                      <a:cubicBezTo>
                        <a:pt x="2985" y="449"/>
                        <a:pt x="2941" y="469"/>
                        <a:pt x="2941" y="469"/>
                      </a:cubicBezTo>
                      <a:cubicBezTo>
                        <a:pt x="2933" y="460"/>
                        <a:pt x="2933" y="460"/>
                        <a:pt x="2933" y="460"/>
                      </a:cubicBezTo>
                      <a:cubicBezTo>
                        <a:pt x="2917" y="472"/>
                        <a:pt x="2917" y="472"/>
                        <a:pt x="2917" y="472"/>
                      </a:cubicBezTo>
                      <a:cubicBezTo>
                        <a:pt x="2932" y="452"/>
                        <a:pt x="2932" y="452"/>
                        <a:pt x="2932" y="452"/>
                      </a:cubicBezTo>
                      <a:cubicBezTo>
                        <a:pt x="2895" y="465"/>
                        <a:pt x="2895" y="465"/>
                        <a:pt x="2895" y="465"/>
                      </a:cubicBezTo>
                      <a:cubicBezTo>
                        <a:pt x="2895" y="450"/>
                        <a:pt x="2895" y="450"/>
                        <a:pt x="2895" y="450"/>
                      </a:cubicBezTo>
                      <a:cubicBezTo>
                        <a:pt x="2895" y="450"/>
                        <a:pt x="2931" y="441"/>
                        <a:pt x="2931" y="437"/>
                      </a:cubicBezTo>
                      <a:cubicBezTo>
                        <a:pt x="2931" y="433"/>
                        <a:pt x="2881" y="442"/>
                        <a:pt x="2881" y="442"/>
                      </a:cubicBezTo>
                      <a:cubicBezTo>
                        <a:pt x="2880" y="434"/>
                        <a:pt x="2880" y="434"/>
                        <a:pt x="2880" y="434"/>
                      </a:cubicBezTo>
                      <a:cubicBezTo>
                        <a:pt x="2880" y="434"/>
                        <a:pt x="2928" y="424"/>
                        <a:pt x="2923" y="417"/>
                      </a:cubicBezTo>
                      <a:cubicBezTo>
                        <a:pt x="2917" y="410"/>
                        <a:pt x="2852" y="409"/>
                        <a:pt x="2844" y="406"/>
                      </a:cubicBezTo>
                      <a:cubicBezTo>
                        <a:pt x="2836" y="404"/>
                        <a:pt x="2820" y="406"/>
                        <a:pt x="2819" y="410"/>
                      </a:cubicBezTo>
                      <a:cubicBezTo>
                        <a:pt x="2817" y="414"/>
                        <a:pt x="2828" y="428"/>
                        <a:pt x="2828" y="428"/>
                      </a:cubicBezTo>
                      <a:cubicBezTo>
                        <a:pt x="2804" y="424"/>
                        <a:pt x="2804" y="424"/>
                        <a:pt x="2804" y="424"/>
                      </a:cubicBezTo>
                      <a:cubicBezTo>
                        <a:pt x="2807" y="442"/>
                        <a:pt x="2807" y="442"/>
                        <a:pt x="2807" y="442"/>
                      </a:cubicBezTo>
                      <a:cubicBezTo>
                        <a:pt x="2793" y="425"/>
                        <a:pt x="2793" y="425"/>
                        <a:pt x="2793" y="425"/>
                      </a:cubicBezTo>
                      <a:cubicBezTo>
                        <a:pt x="2768" y="441"/>
                        <a:pt x="2768" y="441"/>
                        <a:pt x="2768" y="441"/>
                      </a:cubicBezTo>
                      <a:cubicBezTo>
                        <a:pt x="2768" y="441"/>
                        <a:pt x="2773" y="426"/>
                        <a:pt x="2768" y="422"/>
                      </a:cubicBezTo>
                      <a:cubicBezTo>
                        <a:pt x="2763" y="418"/>
                        <a:pt x="2715" y="438"/>
                        <a:pt x="2715" y="438"/>
                      </a:cubicBezTo>
                      <a:cubicBezTo>
                        <a:pt x="2727" y="413"/>
                        <a:pt x="2727" y="413"/>
                        <a:pt x="2727" y="413"/>
                      </a:cubicBezTo>
                      <a:cubicBezTo>
                        <a:pt x="2727" y="413"/>
                        <a:pt x="2767" y="412"/>
                        <a:pt x="2767" y="402"/>
                      </a:cubicBezTo>
                      <a:cubicBezTo>
                        <a:pt x="2767" y="393"/>
                        <a:pt x="2753" y="381"/>
                        <a:pt x="2753" y="381"/>
                      </a:cubicBezTo>
                      <a:cubicBezTo>
                        <a:pt x="2753" y="381"/>
                        <a:pt x="2777" y="364"/>
                        <a:pt x="2761" y="361"/>
                      </a:cubicBezTo>
                      <a:cubicBezTo>
                        <a:pt x="2745" y="358"/>
                        <a:pt x="2699" y="362"/>
                        <a:pt x="2699" y="362"/>
                      </a:cubicBezTo>
                      <a:cubicBezTo>
                        <a:pt x="2684" y="373"/>
                        <a:pt x="2684" y="373"/>
                        <a:pt x="2684" y="373"/>
                      </a:cubicBezTo>
                      <a:cubicBezTo>
                        <a:pt x="2625" y="374"/>
                        <a:pt x="2625" y="374"/>
                        <a:pt x="2625" y="374"/>
                      </a:cubicBezTo>
                      <a:cubicBezTo>
                        <a:pt x="2632" y="385"/>
                        <a:pt x="2632" y="385"/>
                        <a:pt x="2632" y="385"/>
                      </a:cubicBezTo>
                      <a:cubicBezTo>
                        <a:pt x="2652" y="393"/>
                        <a:pt x="2652" y="393"/>
                        <a:pt x="2652" y="393"/>
                      </a:cubicBezTo>
                      <a:cubicBezTo>
                        <a:pt x="2623" y="385"/>
                        <a:pt x="2623" y="385"/>
                        <a:pt x="2623" y="385"/>
                      </a:cubicBezTo>
                      <a:cubicBezTo>
                        <a:pt x="2629" y="401"/>
                        <a:pt x="2629" y="401"/>
                        <a:pt x="2629" y="401"/>
                      </a:cubicBezTo>
                      <a:cubicBezTo>
                        <a:pt x="2629" y="401"/>
                        <a:pt x="2597" y="388"/>
                        <a:pt x="2588" y="400"/>
                      </a:cubicBezTo>
                      <a:cubicBezTo>
                        <a:pt x="2579" y="412"/>
                        <a:pt x="2596" y="424"/>
                        <a:pt x="2596" y="424"/>
                      </a:cubicBezTo>
                      <a:cubicBezTo>
                        <a:pt x="2599" y="441"/>
                        <a:pt x="2599" y="441"/>
                        <a:pt x="2599" y="441"/>
                      </a:cubicBezTo>
                      <a:cubicBezTo>
                        <a:pt x="2599" y="441"/>
                        <a:pt x="2579" y="429"/>
                        <a:pt x="2568" y="432"/>
                      </a:cubicBezTo>
                      <a:cubicBezTo>
                        <a:pt x="2557" y="434"/>
                        <a:pt x="2543" y="453"/>
                        <a:pt x="2555" y="454"/>
                      </a:cubicBezTo>
                      <a:cubicBezTo>
                        <a:pt x="2567" y="456"/>
                        <a:pt x="2571" y="462"/>
                        <a:pt x="2571" y="462"/>
                      </a:cubicBezTo>
                      <a:cubicBezTo>
                        <a:pt x="2540" y="477"/>
                        <a:pt x="2540" y="477"/>
                        <a:pt x="2540" y="477"/>
                      </a:cubicBezTo>
                      <a:cubicBezTo>
                        <a:pt x="2500" y="481"/>
                        <a:pt x="2500" y="481"/>
                        <a:pt x="2500" y="481"/>
                      </a:cubicBezTo>
                      <a:cubicBezTo>
                        <a:pt x="2500" y="481"/>
                        <a:pt x="2539" y="473"/>
                        <a:pt x="2539" y="464"/>
                      </a:cubicBezTo>
                      <a:cubicBezTo>
                        <a:pt x="2539" y="454"/>
                        <a:pt x="2515" y="453"/>
                        <a:pt x="2525" y="440"/>
                      </a:cubicBezTo>
                      <a:cubicBezTo>
                        <a:pt x="2536" y="426"/>
                        <a:pt x="2549" y="425"/>
                        <a:pt x="2549" y="425"/>
                      </a:cubicBezTo>
                      <a:cubicBezTo>
                        <a:pt x="2549" y="406"/>
                        <a:pt x="2549" y="406"/>
                        <a:pt x="2549" y="406"/>
                      </a:cubicBezTo>
                      <a:cubicBezTo>
                        <a:pt x="2549" y="406"/>
                        <a:pt x="2584" y="384"/>
                        <a:pt x="2596" y="378"/>
                      </a:cubicBezTo>
                      <a:cubicBezTo>
                        <a:pt x="2608" y="373"/>
                        <a:pt x="2653" y="366"/>
                        <a:pt x="2645" y="362"/>
                      </a:cubicBezTo>
                      <a:cubicBezTo>
                        <a:pt x="2637" y="358"/>
                        <a:pt x="2591" y="357"/>
                        <a:pt x="2565" y="358"/>
                      </a:cubicBezTo>
                      <a:cubicBezTo>
                        <a:pt x="2540" y="360"/>
                        <a:pt x="2472" y="401"/>
                        <a:pt x="2472" y="401"/>
                      </a:cubicBezTo>
                      <a:cubicBezTo>
                        <a:pt x="2472" y="401"/>
                        <a:pt x="2443" y="414"/>
                        <a:pt x="2433" y="416"/>
                      </a:cubicBezTo>
                      <a:cubicBezTo>
                        <a:pt x="2424" y="417"/>
                        <a:pt x="2420" y="428"/>
                        <a:pt x="2420" y="428"/>
                      </a:cubicBezTo>
                      <a:cubicBezTo>
                        <a:pt x="2420" y="428"/>
                        <a:pt x="2373" y="454"/>
                        <a:pt x="2391" y="461"/>
                      </a:cubicBezTo>
                      <a:cubicBezTo>
                        <a:pt x="2408" y="468"/>
                        <a:pt x="2460" y="464"/>
                        <a:pt x="2453" y="473"/>
                      </a:cubicBezTo>
                      <a:cubicBezTo>
                        <a:pt x="2447" y="482"/>
                        <a:pt x="2360" y="481"/>
                        <a:pt x="2381" y="496"/>
                      </a:cubicBezTo>
                      <a:cubicBezTo>
                        <a:pt x="2403" y="510"/>
                        <a:pt x="2429" y="513"/>
                        <a:pt x="2429" y="513"/>
                      </a:cubicBezTo>
                      <a:cubicBezTo>
                        <a:pt x="2460" y="501"/>
                        <a:pt x="2460" y="501"/>
                        <a:pt x="2460" y="501"/>
                      </a:cubicBezTo>
                      <a:cubicBezTo>
                        <a:pt x="2460" y="501"/>
                        <a:pt x="2451" y="517"/>
                        <a:pt x="2473" y="517"/>
                      </a:cubicBezTo>
                      <a:cubicBezTo>
                        <a:pt x="2496" y="517"/>
                        <a:pt x="2584" y="536"/>
                        <a:pt x="2595" y="530"/>
                      </a:cubicBezTo>
                      <a:cubicBezTo>
                        <a:pt x="2605" y="525"/>
                        <a:pt x="2581" y="513"/>
                        <a:pt x="2581" y="513"/>
                      </a:cubicBezTo>
                      <a:cubicBezTo>
                        <a:pt x="2581" y="513"/>
                        <a:pt x="2648" y="520"/>
                        <a:pt x="2659" y="521"/>
                      </a:cubicBezTo>
                      <a:cubicBezTo>
                        <a:pt x="2669" y="522"/>
                        <a:pt x="2696" y="533"/>
                        <a:pt x="2705" y="528"/>
                      </a:cubicBezTo>
                      <a:cubicBezTo>
                        <a:pt x="2715" y="522"/>
                        <a:pt x="2696" y="502"/>
                        <a:pt x="2696" y="502"/>
                      </a:cubicBezTo>
                      <a:cubicBezTo>
                        <a:pt x="2727" y="496"/>
                        <a:pt x="2727" y="496"/>
                        <a:pt x="2727" y="496"/>
                      </a:cubicBezTo>
                      <a:cubicBezTo>
                        <a:pt x="2727" y="496"/>
                        <a:pt x="2735" y="518"/>
                        <a:pt x="2739" y="517"/>
                      </a:cubicBezTo>
                      <a:cubicBezTo>
                        <a:pt x="2743" y="516"/>
                        <a:pt x="2757" y="532"/>
                        <a:pt x="2757" y="532"/>
                      </a:cubicBezTo>
                      <a:cubicBezTo>
                        <a:pt x="2777" y="525"/>
                        <a:pt x="2777" y="525"/>
                        <a:pt x="2777" y="525"/>
                      </a:cubicBezTo>
                      <a:cubicBezTo>
                        <a:pt x="2777" y="525"/>
                        <a:pt x="2769" y="545"/>
                        <a:pt x="2773" y="546"/>
                      </a:cubicBezTo>
                      <a:cubicBezTo>
                        <a:pt x="2777" y="548"/>
                        <a:pt x="2807" y="554"/>
                        <a:pt x="2807" y="554"/>
                      </a:cubicBezTo>
                      <a:cubicBezTo>
                        <a:pt x="2807" y="554"/>
                        <a:pt x="2785" y="573"/>
                        <a:pt x="2793" y="573"/>
                      </a:cubicBezTo>
                      <a:cubicBezTo>
                        <a:pt x="2801" y="573"/>
                        <a:pt x="2820" y="573"/>
                        <a:pt x="2820" y="573"/>
                      </a:cubicBezTo>
                      <a:cubicBezTo>
                        <a:pt x="2816" y="590"/>
                        <a:pt x="2816" y="590"/>
                        <a:pt x="2816" y="590"/>
                      </a:cubicBezTo>
                      <a:cubicBezTo>
                        <a:pt x="2816" y="590"/>
                        <a:pt x="2849" y="594"/>
                        <a:pt x="2849" y="610"/>
                      </a:cubicBezTo>
                      <a:cubicBezTo>
                        <a:pt x="2849" y="626"/>
                        <a:pt x="2827" y="660"/>
                        <a:pt x="2821" y="661"/>
                      </a:cubicBezTo>
                      <a:cubicBezTo>
                        <a:pt x="2816" y="662"/>
                        <a:pt x="2728" y="701"/>
                        <a:pt x="2728" y="701"/>
                      </a:cubicBezTo>
                      <a:cubicBezTo>
                        <a:pt x="2728" y="701"/>
                        <a:pt x="2756" y="720"/>
                        <a:pt x="2741" y="726"/>
                      </a:cubicBezTo>
                      <a:cubicBezTo>
                        <a:pt x="2727" y="733"/>
                        <a:pt x="2707" y="734"/>
                        <a:pt x="2707" y="734"/>
                      </a:cubicBezTo>
                      <a:cubicBezTo>
                        <a:pt x="2655" y="741"/>
                        <a:pt x="2655" y="741"/>
                        <a:pt x="2655" y="741"/>
                      </a:cubicBezTo>
                      <a:cubicBezTo>
                        <a:pt x="2649" y="756"/>
                        <a:pt x="2649" y="756"/>
                        <a:pt x="2649" y="756"/>
                      </a:cubicBezTo>
                      <a:cubicBezTo>
                        <a:pt x="2640" y="742"/>
                        <a:pt x="2640" y="742"/>
                        <a:pt x="2640" y="742"/>
                      </a:cubicBezTo>
                      <a:cubicBezTo>
                        <a:pt x="2640" y="742"/>
                        <a:pt x="2613" y="733"/>
                        <a:pt x="2600" y="736"/>
                      </a:cubicBezTo>
                      <a:cubicBezTo>
                        <a:pt x="2587" y="738"/>
                        <a:pt x="2588" y="750"/>
                        <a:pt x="2588" y="750"/>
                      </a:cubicBezTo>
                      <a:cubicBezTo>
                        <a:pt x="2588" y="750"/>
                        <a:pt x="2543" y="760"/>
                        <a:pt x="2543" y="776"/>
                      </a:cubicBezTo>
                      <a:cubicBezTo>
                        <a:pt x="2543" y="800"/>
                        <a:pt x="2577" y="794"/>
                        <a:pt x="2604" y="785"/>
                      </a:cubicBezTo>
                      <a:cubicBezTo>
                        <a:pt x="2631" y="776"/>
                        <a:pt x="2637" y="777"/>
                        <a:pt x="2637" y="777"/>
                      </a:cubicBezTo>
                      <a:cubicBezTo>
                        <a:pt x="2637" y="777"/>
                        <a:pt x="2656" y="790"/>
                        <a:pt x="2663" y="785"/>
                      </a:cubicBezTo>
                      <a:cubicBezTo>
                        <a:pt x="2669" y="780"/>
                        <a:pt x="2665" y="769"/>
                        <a:pt x="2665" y="769"/>
                      </a:cubicBezTo>
                      <a:cubicBezTo>
                        <a:pt x="2681" y="754"/>
                        <a:pt x="2681" y="754"/>
                        <a:pt x="2681" y="754"/>
                      </a:cubicBezTo>
                      <a:cubicBezTo>
                        <a:pt x="2681" y="754"/>
                        <a:pt x="2668" y="766"/>
                        <a:pt x="2677" y="769"/>
                      </a:cubicBezTo>
                      <a:cubicBezTo>
                        <a:pt x="2687" y="772"/>
                        <a:pt x="2721" y="772"/>
                        <a:pt x="2721" y="772"/>
                      </a:cubicBezTo>
                      <a:cubicBezTo>
                        <a:pt x="2721" y="772"/>
                        <a:pt x="2707" y="778"/>
                        <a:pt x="2708" y="785"/>
                      </a:cubicBezTo>
                      <a:cubicBezTo>
                        <a:pt x="2709" y="792"/>
                        <a:pt x="2731" y="796"/>
                        <a:pt x="2731" y="796"/>
                      </a:cubicBezTo>
                      <a:cubicBezTo>
                        <a:pt x="2731" y="796"/>
                        <a:pt x="2717" y="805"/>
                        <a:pt x="2728" y="812"/>
                      </a:cubicBezTo>
                      <a:cubicBezTo>
                        <a:pt x="2739" y="818"/>
                        <a:pt x="2763" y="818"/>
                        <a:pt x="2763" y="818"/>
                      </a:cubicBezTo>
                      <a:cubicBezTo>
                        <a:pt x="2732" y="829"/>
                        <a:pt x="2732" y="829"/>
                        <a:pt x="2732" y="829"/>
                      </a:cubicBezTo>
                      <a:cubicBezTo>
                        <a:pt x="2732" y="829"/>
                        <a:pt x="2737" y="850"/>
                        <a:pt x="2743" y="849"/>
                      </a:cubicBezTo>
                      <a:cubicBezTo>
                        <a:pt x="2748" y="848"/>
                        <a:pt x="2759" y="841"/>
                        <a:pt x="2759" y="841"/>
                      </a:cubicBezTo>
                      <a:cubicBezTo>
                        <a:pt x="2759" y="841"/>
                        <a:pt x="2761" y="856"/>
                        <a:pt x="2771" y="857"/>
                      </a:cubicBezTo>
                      <a:cubicBezTo>
                        <a:pt x="2780" y="858"/>
                        <a:pt x="2801" y="861"/>
                        <a:pt x="2801" y="861"/>
                      </a:cubicBezTo>
                      <a:cubicBezTo>
                        <a:pt x="2801" y="861"/>
                        <a:pt x="2800" y="878"/>
                        <a:pt x="2816" y="882"/>
                      </a:cubicBezTo>
                      <a:cubicBezTo>
                        <a:pt x="2832" y="886"/>
                        <a:pt x="2843" y="878"/>
                        <a:pt x="2857" y="886"/>
                      </a:cubicBezTo>
                      <a:cubicBezTo>
                        <a:pt x="2872" y="894"/>
                        <a:pt x="2908" y="909"/>
                        <a:pt x="2908" y="909"/>
                      </a:cubicBezTo>
                      <a:cubicBezTo>
                        <a:pt x="2908" y="909"/>
                        <a:pt x="2919" y="889"/>
                        <a:pt x="2907" y="876"/>
                      </a:cubicBezTo>
                      <a:cubicBezTo>
                        <a:pt x="2895" y="862"/>
                        <a:pt x="2875" y="850"/>
                        <a:pt x="2875" y="850"/>
                      </a:cubicBezTo>
                      <a:cubicBezTo>
                        <a:pt x="2875" y="850"/>
                        <a:pt x="2855" y="825"/>
                        <a:pt x="2860" y="817"/>
                      </a:cubicBezTo>
                      <a:cubicBezTo>
                        <a:pt x="2865" y="809"/>
                        <a:pt x="2888" y="832"/>
                        <a:pt x="2888" y="832"/>
                      </a:cubicBezTo>
                      <a:cubicBezTo>
                        <a:pt x="2888" y="812"/>
                        <a:pt x="2888" y="812"/>
                        <a:pt x="2888" y="812"/>
                      </a:cubicBezTo>
                      <a:cubicBezTo>
                        <a:pt x="2888" y="812"/>
                        <a:pt x="2897" y="837"/>
                        <a:pt x="2907" y="837"/>
                      </a:cubicBezTo>
                      <a:cubicBezTo>
                        <a:pt x="2916" y="837"/>
                        <a:pt x="2931" y="833"/>
                        <a:pt x="2931" y="833"/>
                      </a:cubicBezTo>
                      <a:cubicBezTo>
                        <a:pt x="2931" y="833"/>
                        <a:pt x="2927" y="854"/>
                        <a:pt x="2937" y="853"/>
                      </a:cubicBezTo>
                      <a:cubicBezTo>
                        <a:pt x="2948" y="852"/>
                        <a:pt x="2952" y="864"/>
                        <a:pt x="2952" y="864"/>
                      </a:cubicBezTo>
                      <a:cubicBezTo>
                        <a:pt x="2965" y="849"/>
                        <a:pt x="2965" y="849"/>
                        <a:pt x="2965" y="849"/>
                      </a:cubicBezTo>
                      <a:cubicBezTo>
                        <a:pt x="2965" y="849"/>
                        <a:pt x="2975" y="861"/>
                        <a:pt x="2980" y="858"/>
                      </a:cubicBezTo>
                      <a:cubicBezTo>
                        <a:pt x="2985" y="856"/>
                        <a:pt x="2979" y="840"/>
                        <a:pt x="2979" y="840"/>
                      </a:cubicBezTo>
                      <a:cubicBezTo>
                        <a:pt x="2989" y="809"/>
                        <a:pt x="2989" y="809"/>
                        <a:pt x="2989" y="809"/>
                      </a:cubicBezTo>
                      <a:cubicBezTo>
                        <a:pt x="2989" y="809"/>
                        <a:pt x="2989" y="836"/>
                        <a:pt x="2997" y="836"/>
                      </a:cubicBezTo>
                      <a:cubicBezTo>
                        <a:pt x="3005" y="836"/>
                        <a:pt x="3009" y="808"/>
                        <a:pt x="3009" y="808"/>
                      </a:cubicBezTo>
                      <a:cubicBezTo>
                        <a:pt x="2995" y="792"/>
                        <a:pt x="2995" y="792"/>
                        <a:pt x="2995" y="792"/>
                      </a:cubicBezTo>
                      <a:cubicBezTo>
                        <a:pt x="3009" y="788"/>
                        <a:pt x="3009" y="788"/>
                        <a:pt x="3009" y="788"/>
                      </a:cubicBezTo>
                      <a:cubicBezTo>
                        <a:pt x="2997" y="778"/>
                        <a:pt x="2997" y="778"/>
                        <a:pt x="2997" y="778"/>
                      </a:cubicBezTo>
                      <a:cubicBezTo>
                        <a:pt x="2999" y="765"/>
                        <a:pt x="2999" y="765"/>
                        <a:pt x="2999" y="765"/>
                      </a:cubicBezTo>
                      <a:cubicBezTo>
                        <a:pt x="2979" y="768"/>
                        <a:pt x="2979" y="768"/>
                        <a:pt x="2979" y="768"/>
                      </a:cubicBezTo>
                      <a:cubicBezTo>
                        <a:pt x="2979" y="757"/>
                        <a:pt x="2979" y="757"/>
                        <a:pt x="2979" y="757"/>
                      </a:cubicBezTo>
                      <a:cubicBezTo>
                        <a:pt x="2964" y="757"/>
                        <a:pt x="2964" y="757"/>
                        <a:pt x="2964" y="757"/>
                      </a:cubicBezTo>
                      <a:cubicBezTo>
                        <a:pt x="2963" y="724"/>
                        <a:pt x="2963" y="724"/>
                        <a:pt x="2963" y="724"/>
                      </a:cubicBezTo>
                      <a:cubicBezTo>
                        <a:pt x="2941" y="725"/>
                        <a:pt x="2941" y="725"/>
                        <a:pt x="2941" y="725"/>
                      </a:cubicBezTo>
                      <a:cubicBezTo>
                        <a:pt x="2941" y="725"/>
                        <a:pt x="2929" y="705"/>
                        <a:pt x="2941" y="702"/>
                      </a:cubicBezTo>
                      <a:cubicBezTo>
                        <a:pt x="2953" y="700"/>
                        <a:pt x="2961" y="717"/>
                        <a:pt x="2969" y="714"/>
                      </a:cubicBezTo>
                      <a:cubicBezTo>
                        <a:pt x="2977" y="712"/>
                        <a:pt x="2976" y="686"/>
                        <a:pt x="2976" y="686"/>
                      </a:cubicBezTo>
                      <a:cubicBezTo>
                        <a:pt x="2991" y="690"/>
                        <a:pt x="2991" y="690"/>
                        <a:pt x="2991" y="690"/>
                      </a:cubicBezTo>
                      <a:cubicBezTo>
                        <a:pt x="3016" y="678"/>
                        <a:pt x="3016" y="678"/>
                        <a:pt x="3016" y="678"/>
                      </a:cubicBezTo>
                      <a:cubicBezTo>
                        <a:pt x="3016" y="678"/>
                        <a:pt x="3017" y="710"/>
                        <a:pt x="3024" y="704"/>
                      </a:cubicBezTo>
                      <a:cubicBezTo>
                        <a:pt x="3031" y="697"/>
                        <a:pt x="3044" y="697"/>
                        <a:pt x="3044" y="697"/>
                      </a:cubicBezTo>
                      <a:cubicBezTo>
                        <a:pt x="3036" y="709"/>
                        <a:pt x="3036" y="709"/>
                        <a:pt x="3036" y="709"/>
                      </a:cubicBezTo>
                      <a:cubicBezTo>
                        <a:pt x="3051" y="710"/>
                        <a:pt x="3051" y="710"/>
                        <a:pt x="3051" y="710"/>
                      </a:cubicBezTo>
                      <a:cubicBezTo>
                        <a:pt x="3044" y="729"/>
                        <a:pt x="3044" y="729"/>
                        <a:pt x="3044" y="729"/>
                      </a:cubicBezTo>
                      <a:cubicBezTo>
                        <a:pt x="3044" y="729"/>
                        <a:pt x="3067" y="770"/>
                        <a:pt x="3083" y="760"/>
                      </a:cubicBezTo>
                      <a:cubicBezTo>
                        <a:pt x="3099" y="749"/>
                        <a:pt x="3101" y="724"/>
                        <a:pt x="3101" y="724"/>
                      </a:cubicBezTo>
                      <a:cubicBezTo>
                        <a:pt x="3108" y="714"/>
                        <a:pt x="3108" y="714"/>
                        <a:pt x="3108" y="714"/>
                      </a:cubicBezTo>
                      <a:cubicBezTo>
                        <a:pt x="3108" y="714"/>
                        <a:pt x="3127" y="730"/>
                        <a:pt x="3140" y="721"/>
                      </a:cubicBezTo>
                      <a:cubicBezTo>
                        <a:pt x="3153" y="712"/>
                        <a:pt x="3152" y="694"/>
                        <a:pt x="3152" y="694"/>
                      </a:cubicBezTo>
                      <a:cubicBezTo>
                        <a:pt x="3152" y="694"/>
                        <a:pt x="3187" y="704"/>
                        <a:pt x="3201" y="688"/>
                      </a:cubicBezTo>
                      <a:cubicBezTo>
                        <a:pt x="3216" y="672"/>
                        <a:pt x="3177" y="661"/>
                        <a:pt x="3172" y="665"/>
                      </a:cubicBezTo>
                      <a:close/>
                      <a:moveTo>
                        <a:pt x="2983" y="872"/>
                      </a:moveTo>
                      <a:cubicBezTo>
                        <a:pt x="2963" y="876"/>
                        <a:pt x="2963" y="876"/>
                        <a:pt x="2963" y="876"/>
                      </a:cubicBezTo>
                      <a:cubicBezTo>
                        <a:pt x="2960" y="885"/>
                        <a:pt x="2960" y="885"/>
                        <a:pt x="2960" y="885"/>
                      </a:cubicBezTo>
                      <a:cubicBezTo>
                        <a:pt x="2983" y="882"/>
                        <a:pt x="2983" y="882"/>
                        <a:pt x="2983" y="882"/>
                      </a:cubicBezTo>
                      <a:lnTo>
                        <a:pt x="2983" y="872"/>
                      </a:lnTo>
                      <a:close/>
                      <a:moveTo>
                        <a:pt x="2758" y="861"/>
                      </a:moveTo>
                      <a:cubicBezTo>
                        <a:pt x="2746" y="862"/>
                        <a:pt x="2747" y="878"/>
                        <a:pt x="2761" y="878"/>
                      </a:cubicBezTo>
                      <a:cubicBezTo>
                        <a:pt x="2785" y="878"/>
                        <a:pt x="2771" y="859"/>
                        <a:pt x="2758" y="861"/>
                      </a:cubicBezTo>
                      <a:close/>
                      <a:moveTo>
                        <a:pt x="2555" y="832"/>
                      </a:moveTo>
                      <a:cubicBezTo>
                        <a:pt x="2565" y="822"/>
                        <a:pt x="2540" y="818"/>
                        <a:pt x="2540" y="818"/>
                      </a:cubicBezTo>
                      <a:cubicBezTo>
                        <a:pt x="2540" y="818"/>
                        <a:pt x="2540" y="847"/>
                        <a:pt x="2555" y="832"/>
                      </a:cubicBezTo>
                      <a:close/>
                      <a:moveTo>
                        <a:pt x="2800" y="969"/>
                      </a:moveTo>
                      <a:cubicBezTo>
                        <a:pt x="2777" y="971"/>
                        <a:pt x="2777" y="971"/>
                        <a:pt x="2777" y="971"/>
                      </a:cubicBezTo>
                      <a:cubicBezTo>
                        <a:pt x="2801" y="987"/>
                        <a:pt x="2801" y="987"/>
                        <a:pt x="2801" y="987"/>
                      </a:cubicBezTo>
                      <a:cubicBezTo>
                        <a:pt x="2820" y="978"/>
                        <a:pt x="2800" y="969"/>
                        <a:pt x="2800" y="969"/>
                      </a:cubicBezTo>
                      <a:close/>
                      <a:moveTo>
                        <a:pt x="2779" y="582"/>
                      </a:moveTo>
                      <a:cubicBezTo>
                        <a:pt x="2752" y="576"/>
                        <a:pt x="2779" y="594"/>
                        <a:pt x="2779" y="594"/>
                      </a:cubicBezTo>
                      <a:cubicBezTo>
                        <a:pt x="2795" y="592"/>
                        <a:pt x="2807" y="588"/>
                        <a:pt x="2779" y="582"/>
                      </a:cubicBezTo>
                      <a:close/>
                      <a:moveTo>
                        <a:pt x="2779" y="626"/>
                      </a:moveTo>
                      <a:cubicBezTo>
                        <a:pt x="2821" y="624"/>
                        <a:pt x="2821" y="624"/>
                        <a:pt x="2821" y="624"/>
                      </a:cubicBezTo>
                      <a:cubicBezTo>
                        <a:pt x="2821" y="613"/>
                        <a:pt x="2821" y="613"/>
                        <a:pt x="2821" y="613"/>
                      </a:cubicBezTo>
                      <a:cubicBezTo>
                        <a:pt x="2791" y="615"/>
                        <a:pt x="2791" y="615"/>
                        <a:pt x="2791" y="615"/>
                      </a:cubicBezTo>
                      <a:lnTo>
                        <a:pt x="2779" y="626"/>
                      </a:lnTo>
                      <a:close/>
                      <a:moveTo>
                        <a:pt x="3715" y="26"/>
                      </a:moveTo>
                      <a:cubicBezTo>
                        <a:pt x="3713" y="23"/>
                        <a:pt x="3658" y="28"/>
                        <a:pt x="3658" y="28"/>
                      </a:cubicBezTo>
                      <a:cubicBezTo>
                        <a:pt x="3660" y="18"/>
                        <a:pt x="3660" y="18"/>
                        <a:pt x="3660" y="18"/>
                      </a:cubicBezTo>
                      <a:cubicBezTo>
                        <a:pt x="3660" y="18"/>
                        <a:pt x="3625" y="10"/>
                        <a:pt x="3612" y="10"/>
                      </a:cubicBezTo>
                      <a:cubicBezTo>
                        <a:pt x="3599" y="10"/>
                        <a:pt x="3527" y="25"/>
                        <a:pt x="3527" y="25"/>
                      </a:cubicBezTo>
                      <a:cubicBezTo>
                        <a:pt x="3560" y="10"/>
                        <a:pt x="3560" y="10"/>
                        <a:pt x="3560" y="10"/>
                      </a:cubicBezTo>
                      <a:cubicBezTo>
                        <a:pt x="3515" y="12"/>
                        <a:pt x="3515" y="12"/>
                        <a:pt x="3515" y="12"/>
                      </a:cubicBezTo>
                      <a:cubicBezTo>
                        <a:pt x="3515" y="12"/>
                        <a:pt x="3479" y="0"/>
                        <a:pt x="3469" y="2"/>
                      </a:cubicBezTo>
                      <a:cubicBezTo>
                        <a:pt x="3458" y="4"/>
                        <a:pt x="3453" y="15"/>
                        <a:pt x="3453" y="15"/>
                      </a:cubicBezTo>
                      <a:cubicBezTo>
                        <a:pt x="3453" y="15"/>
                        <a:pt x="3427" y="3"/>
                        <a:pt x="3418" y="3"/>
                      </a:cubicBezTo>
                      <a:cubicBezTo>
                        <a:pt x="3409" y="3"/>
                        <a:pt x="3389" y="18"/>
                        <a:pt x="3389" y="18"/>
                      </a:cubicBezTo>
                      <a:cubicBezTo>
                        <a:pt x="3363" y="10"/>
                        <a:pt x="3363" y="10"/>
                        <a:pt x="3363" y="10"/>
                      </a:cubicBezTo>
                      <a:cubicBezTo>
                        <a:pt x="3290" y="7"/>
                        <a:pt x="3290" y="7"/>
                        <a:pt x="3290" y="7"/>
                      </a:cubicBezTo>
                      <a:cubicBezTo>
                        <a:pt x="3308" y="25"/>
                        <a:pt x="3308" y="25"/>
                        <a:pt x="3308" y="25"/>
                      </a:cubicBezTo>
                      <a:cubicBezTo>
                        <a:pt x="3266" y="11"/>
                        <a:pt x="3266" y="11"/>
                        <a:pt x="3266" y="11"/>
                      </a:cubicBezTo>
                      <a:cubicBezTo>
                        <a:pt x="3225" y="18"/>
                        <a:pt x="3225" y="18"/>
                        <a:pt x="3225" y="18"/>
                      </a:cubicBezTo>
                      <a:cubicBezTo>
                        <a:pt x="3225" y="18"/>
                        <a:pt x="3195" y="12"/>
                        <a:pt x="3179" y="12"/>
                      </a:cubicBezTo>
                      <a:cubicBezTo>
                        <a:pt x="3163" y="12"/>
                        <a:pt x="3114" y="24"/>
                        <a:pt x="3114" y="24"/>
                      </a:cubicBezTo>
                      <a:cubicBezTo>
                        <a:pt x="3172" y="42"/>
                        <a:pt x="3172" y="42"/>
                        <a:pt x="3172" y="42"/>
                      </a:cubicBezTo>
                      <a:cubicBezTo>
                        <a:pt x="3114" y="34"/>
                        <a:pt x="3114" y="34"/>
                        <a:pt x="3114" y="34"/>
                      </a:cubicBezTo>
                      <a:cubicBezTo>
                        <a:pt x="3114" y="34"/>
                        <a:pt x="3059" y="23"/>
                        <a:pt x="3034" y="25"/>
                      </a:cubicBezTo>
                      <a:cubicBezTo>
                        <a:pt x="3010" y="28"/>
                        <a:pt x="3018" y="42"/>
                        <a:pt x="3018" y="42"/>
                      </a:cubicBezTo>
                      <a:cubicBezTo>
                        <a:pt x="3018" y="42"/>
                        <a:pt x="2956" y="36"/>
                        <a:pt x="2943" y="36"/>
                      </a:cubicBezTo>
                      <a:cubicBezTo>
                        <a:pt x="2930" y="36"/>
                        <a:pt x="2830" y="46"/>
                        <a:pt x="2826" y="48"/>
                      </a:cubicBezTo>
                      <a:cubicBezTo>
                        <a:pt x="2823" y="50"/>
                        <a:pt x="2849" y="56"/>
                        <a:pt x="2849" y="56"/>
                      </a:cubicBezTo>
                      <a:cubicBezTo>
                        <a:pt x="2905" y="59"/>
                        <a:pt x="2905" y="59"/>
                        <a:pt x="2905" y="59"/>
                      </a:cubicBezTo>
                      <a:cubicBezTo>
                        <a:pt x="2850" y="67"/>
                        <a:pt x="2850" y="67"/>
                        <a:pt x="2850" y="67"/>
                      </a:cubicBezTo>
                      <a:cubicBezTo>
                        <a:pt x="2850" y="67"/>
                        <a:pt x="2870" y="76"/>
                        <a:pt x="2884" y="76"/>
                      </a:cubicBezTo>
                      <a:cubicBezTo>
                        <a:pt x="2898" y="76"/>
                        <a:pt x="2935" y="70"/>
                        <a:pt x="2935" y="70"/>
                      </a:cubicBezTo>
                      <a:cubicBezTo>
                        <a:pt x="2935" y="70"/>
                        <a:pt x="2960" y="62"/>
                        <a:pt x="2978" y="62"/>
                      </a:cubicBezTo>
                      <a:cubicBezTo>
                        <a:pt x="2997" y="62"/>
                        <a:pt x="3040" y="71"/>
                        <a:pt x="3040" y="71"/>
                      </a:cubicBezTo>
                      <a:cubicBezTo>
                        <a:pt x="3040" y="71"/>
                        <a:pt x="2989" y="72"/>
                        <a:pt x="2977" y="73"/>
                      </a:cubicBezTo>
                      <a:cubicBezTo>
                        <a:pt x="2965" y="74"/>
                        <a:pt x="2930" y="87"/>
                        <a:pt x="2930" y="87"/>
                      </a:cubicBezTo>
                      <a:cubicBezTo>
                        <a:pt x="2930" y="87"/>
                        <a:pt x="2958" y="87"/>
                        <a:pt x="2979" y="89"/>
                      </a:cubicBezTo>
                      <a:cubicBezTo>
                        <a:pt x="3001" y="91"/>
                        <a:pt x="3006" y="83"/>
                        <a:pt x="3006" y="83"/>
                      </a:cubicBezTo>
                      <a:cubicBezTo>
                        <a:pt x="3050" y="83"/>
                        <a:pt x="3050" y="83"/>
                        <a:pt x="3050" y="83"/>
                      </a:cubicBezTo>
                      <a:cubicBezTo>
                        <a:pt x="3050" y="83"/>
                        <a:pt x="3064" y="84"/>
                        <a:pt x="3081" y="84"/>
                      </a:cubicBezTo>
                      <a:cubicBezTo>
                        <a:pt x="3098" y="84"/>
                        <a:pt x="3138" y="73"/>
                        <a:pt x="3142" y="70"/>
                      </a:cubicBezTo>
                      <a:cubicBezTo>
                        <a:pt x="3147" y="66"/>
                        <a:pt x="3173" y="63"/>
                        <a:pt x="3186" y="59"/>
                      </a:cubicBezTo>
                      <a:cubicBezTo>
                        <a:pt x="3199" y="54"/>
                        <a:pt x="3220" y="59"/>
                        <a:pt x="3220" y="59"/>
                      </a:cubicBezTo>
                      <a:cubicBezTo>
                        <a:pt x="3162" y="76"/>
                        <a:pt x="3162" y="76"/>
                        <a:pt x="3162" y="76"/>
                      </a:cubicBezTo>
                      <a:cubicBezTo>
                        <a:pt x="3185" y="77"/>
                        <a:pt x="3185" y="77"/>
                        <a:pt x="3185" y="77"/>
                      </a:cubicBezTo>
                      <a:cubicBezTo>
                        <a:pt x="3153" y="87"/>
                        <a:pt x="3153" y="87"/>
                        <a:pt x="3153" y="87"/>
                      </a:cubicBezTo>
                      <a:cubicBezTo>
                        <a:pt x="3153" y="87"/>
                        <a:pt x="3040" y="92"/>
                        <a:pt x="3027" y="92"/>
                      </a:cubicBezTo>
                      <a:cubicBezTo>
                        <a:pt x="3014" y="92"/>
                        <a:pt x="3014" y="104"/>
                        <a:pt x="3014" y="104"/>
                      </a:cubicBezTo>
                      <a:cubicBezTo>
                        <a:pt x="3065" y="119"/>
                        <a:pt x="3065" y="119"/>
                        <a:pt x="3065" y="119"/>
                      </a:cubicBezTo>
                      <a:cubicBezTo>
                        <a:pt x="3065" y="119"/>
                        <a:pt x="3045" y="125"/>
                        <a:pt x="3033" y="125"/>
                      </a:cubicBezTo>
                      <a:cubicBezTo>
                        <a:pt x="3022" y="125"/>
                        <a:pt x="2974" y="99"/>
                        <a:pt x="2974" y="99"/>
                      </a:cubicBezTo>
                      <a:cubicBezTo>
                        <a:pt x="2974" y="99"/>
                        <a:pt x="2925" y="100"/>
                        <a:pt x="2912" y="100"/>
                      </a:cubicBezTo>
                      <a:cubicBezTo>
                        <a:pt x="2899" y="100"/>
                        <a:pt x="2891" y="115"/>
                        <a:pt x="2891" y="115"/>
                      </a:cubicBezTo>
                      <a:cubicBezTo>
                        <a:pt x="2912" y="126"/>
                        <a:pt x="2912" y="126"/>
                        <a:pt x="2912" y="126"/>
                      </a:cubicBezTo>
                      <a:cubicBezTo>
                        <a:pt x="2912" y="126"/>
                        <a:pt x="2923" y="142"/>
                        <a:pt x="2940" y="145"/>
                      </a:cubicBezTo>
                      <a:cubicBezTo>
                        <a:pt x="2956" y="148"/>
                        <a:pt x="2989" y="144"/>
                        <a:pt x="2989" y="144"/>
                      </a:cubicBezTo>
                      <a:cubicBezTo>
                        <a:pt x="2989" y="144"/>
                        <a:pt x="2981" y="153"/>
                        <a:pt x="2964" y="155"/>
                      </a:cubicBezTo>
                      <a:cubicBezTo>
                        <a:pt x="2948" y="157"/>
                        <a:pt x="2917" y="151"/>
                        <a:pt x="2909" y="149"/>
                      </a:cubicBezTo>
                      <a:cubicBezTo>
                        <a:pt x="2902" y="147"/>
                        <a:pt x="2846" y="157"/>
                        <a:pt x="2828" y="157"/>
                      </a:cubicBezTo>
                      <a:cubicBezTo>
                        <a:pt x="2809" y="157"/>
                        <a:pt x="2774" y="182"/>
                        <a:pt x="2774" y="182"/>
                      </a:cubicBezTo>
                      <a:cubicBezTo>
                        <a:pt x="2823" y="174"/>
                        <a:pt x="2823" y="174"/>
                        <a:pt x="2823" y="174"/>
                      </a:cubicBezTo>
                      <a:cubicBezTo>
                        <a:pt x="2821" y="186"/>
                        <a:pt x="2821" y="186"/>
                        <a:pt x="2821" y="186"/>
                      </a:cubicBezTo>
                      <a:cubicBezTo>
                        <a:pt x="2863" y="174"/>
                        <a:pt x="2863" y="174"/>
                        <a:pt x="2863" y="174"/>
                      </a:cubicBezTo>
                      <a:cubicBezTo>
                        <a:pt x="2816" y="192"/>
                        <a:pt x="2816" y="192"/>
                        <a:pt x="2816" y="192"/>
                      </a:cubicBezTo>
                      <a:cubicBezTo>
                        <a:pt x="2816" y="192"/>
                        <a:pt x="2824" y="203"/>
                        <a:pt x="2840" y="203"/>
                      </a:cubicBezTo>
                      <a:cubicBezTo>
                        <a:pt x="2857" y="203"/>
                        <a:pt x="2902" y="186"/>
                        <a:pt x="2902" y="186"/>
                      </a:cubicBezTo>
                      <a:cubicBezTo>
                        <a:pt x="2834" y="212"/>
                        <a:pt x="2834" y="212"/>
                        <a:pt x="2834" y="212"/>
                      </a:cubicBezTo>
                      <a:cubicBezTo>
                        <a:pt x="2789" y="209"/>
                        <a:pt x="2789" y="209"/>
                        <a:pt x="2789" y="209"/>
                      </a:cubicBezTo>
                      <a:cubicBezTo>
                        <a:pt x="2780" y="192"/>
                        <a:pt x="2780" y="192"/>
                        <a:pt x="2780" y="192"/>
                      </a:cubicBezTo>
                      <a:cubicBezTo>
                        <a:pt x="2780" y="192"/>
                        <a:pt x="2747" y="189"/>
                        <a:pt x="2737" y="191"/>
                      </a:cubicBezTo>
                      <a:cubicBezTo>
                        <a:pt x="2727" y="193"/>
                        <a:pt x="2741" y="218"/>
                        <a:pt x="2741" y="218"/>
                      </a:cubicBezTo>
                      <a:cubicBezTo>
                        <a:pt x="2741" y="218"/>
                        <a:pt x="2697" y="222"/>
                        <a:pt x="2691" y="222"/>
                      </a:cubicBezTo>
                      <a:cubicBezTo>
                        <a:pt x="2684" y="222"/>
                        <a:pt x="2654" y="237"/>
                        <a:pt x="2634" y="239"/>
                      </a:cubicBezTo>
                      <a:cubicBezTo>
                        <a:pt x="2622" y="240"/>
                        <a:pt x="2613" y="241"/>
                        <a:pt x="2610" y="241"/>
                      </a:cubicBezTo>
                      <a:cubicBezTo>
                        <a:pt x="2607" y="241"/>
                        <a:pt x="2626" y="247"/>
                        <a:pt x="2641" y="247"/>
                      </a:cubicBezTo>
                      <a:cubicBezTo>
                        <a:pt x="2656" y="247"/>
                        <a:pt x="2663" y="240"/>
                        <a:pt x="2663" y="240"/>
                      </a:cubicBezTo>
                      <a:cubicBezTo>
                        <a:pt x="2655" y="252"/>
                        <a:pt x="2655" y="252"/>
                        <a:pt x="2655" y="252"/>
                      </a:cubicBezTo>
                      <a:cubicBezTo>
                        <a:pt x="2680" y="247"/>
                        <a:pt x="2680" y="247"/>
                        <a:pt x="2680" y="247"/>
                      </a:cubicBezTo>
                      <a:cubicBezTo>
                        <a:pt x="2695" y="240"/>
                        <a:pt x="2695" y="240"/>
                        <a:pt x="2695" y="240"/>
                      </a:cubicBezTo>
                      <a:cubicBezTo>
                        <a:pt x="2695" y="248"/>
                        <a:pt x="2695" y="248"/>
                        <a:pt x="2695" y="248"/>
                      </a:cubicBezTo>
                      <a:cubicBezTo>
                        <a:pt x="2712" y="246"/>
                        <a:pt x="2712" y="246"/>
                        <a:pt x="2712" y="246"/>
                      </a:cubicBezTo>
                      <a:cubicBezTo>
                        <a:pt x="2728" y="244"/>
                        <a:pt x="2728" y="244"/>
                        <a:pt x="2728" y="244"/>
                      </a:cubicBezTo>
                      <a:cubicBezTo>
                        <a:pt x="2728" y="244"/>
                        <a:pt x="2729" y="253"/>
                        <a:pt x="2740" y="254"/>
                      </a:cubicBezTo>
                      <a:cubicBezTo>
                        <a:pt x="2751" y="255"/>
                        <a:pt x="2773" y="241"/>
                        <a:pt x="2773" y="241"/>
                      </a:cubicBezTo>
                      <a:cubicBezTo>
                        <a:pt x="2778" y="250"/>
                        <a:pt x="2778" y="250"/>
                        <a:pt x="2778" y="250"/>
                      </a:cubicBezTo>
                      <a:cubicBezTo>
                        <a:pt x="2796" y="240"/>
                        <a:pt x="2796" y="240"/>
                        <a:pt x="2796" y="240"/>
                      </a:cubicBezTo>
                      <a:cubicBezTo>
                        <a:pt x="2796" y="240"/>
                        <a:pt x="2802" y="248"/>
                        <a:pt x="2810" y="251"/>
                      </a:cubicBezTo>
                      <a:cubicBezTo>
                        <a:pt x="2819" y="253"/>
                        <a:pt x="2828" y="242"/>
                        <a:pt x="2828" y="242"/>
                      </a:cubicBezTo>
                      <a:cubicBezTo>
                        <a:pt x="2828" y="242"/>
                        <a:pt x="2837" y="250"/>
                        <a:pt x="2850" y="250"/>
                      </a:cubicBezTo>
                      <a:cubicBezTo>
                        <a:pt x="2863" y="250"/>
                        <a:pt x="2853" y="238"/>
                        <a:pt x="2853" y="238"/>
                      </a:cubicBezTo>
                      <a:cubicBezTo>
                        <a:pt x="2891" y="252"/>
                        <a:pt x="2891" y="252"/>
                        <a:pt x="2891" y="252"/>
                      </a:cubicBezTo>
                      <a:cubicBezTo>
                        <a:pt x="2891" y="252"/>
                        <a:pt x="2898" y="261"/>
                        <a:pt x="2902" y="261"/>
                      </a:cubicBezTo>
                      <a:cubicBezTo>
                        <a:pt x="2906" y="261"/>
                        <a:pt x="2964" y="248"/>
                        <a:pt x="2975" y="248"/>
                      </a:cubicBezTo>
                      <a:cubicBezTo>
                        <a:pt x="2986" y="248"/>
                        <a:pt x="3011" y="238"/>
                        <a:pt x="3015" y="231"/>
                      </a:cubicBezTo>
                      <a:cubicBezTo>
                        <a:pt x="3019" y="225"/>
                        <a:pt x="2973" y="230"/>
                        <a:pt x="2973" y="230"/>
                      </a:cubicBezTo>
                      <a:cubicBezTo>
                        <a:pt x="2973" y="230"/>
                        <a:pt x="2982" y="223"/>
                        <a:pt x="2975" y="220"/>
                      </a:cubicBezTo>
                      <a:cubicBezTo>
                        <a:pt x="2969" y="218"/>
                        <a:pt x="2943" y="220"/>
                        <a:pt x="2943" y="220"/>
                      </a:cubicBezTo>
                      <a:cubicBezTo>
                        <a:pt x="2905" y="214"/>
                        <a:pt x="2905" y="214"/>
                        <a:pt x="2905" y="214"/>
                      </a:cubicBezTo>
                      <a:cubicBezTo>
                        <a:pt x="2917" y="201"/>
                        <a:pt x="2917" y="201"/>
                        <a:pt x="2917" y="201"/>
                      </a:cubicBezTo>
                      <a:cubicBezTo>
                        <a:pt x="2959" y="215"/>
                        <a:pt x="2959" y="215"/>
                        <a:pt x="2959" y="215"/>
                      </a:cubicBezTo>
                      <a:cubicBezTo>
                        <a:pt x="2959" y="215"/>
                        <a:pt x="3014" y="212"/>
                        <a:pt x="3034" y="211"/>
                      </a:cubicBezTo>
                      <a:cubicBezTo>
                        <a:pt x="3055" y="210"/>
                        <a:pt x="3050" y="192"/>
                        <a:pt x="3050" y="192"/>
                      </a:cubicBezTo>
                      <a:cubicBezTo>
                        <a:pt x="3050" y="192"/>
                        <a:pt x="3075" y="187"/>
                        <a:pt x="3094" y="187"/>
                      </a:cubicBezTo>
                      <a:cubicBezTo>
                        <a:pt x="3112" y="187"/>
                        <a:pt x="3150" y="178"/>
                        <a:pt x="3150" y="178"/>
                      </a:cubicBezTo>
                      <a:cubicBezTo>
                        <a:pt x="3132" y="167"/>
                        <a:pt x="3132" y="167"/>
                        <a:pt x="3132" y="167"/>
                      </a:cubicBezTo>
                      <a:cubicBezTo>
                        <a:pt x="3132" y="167"/>
                        <a:pt x="3155" y="167"/>
                        <a:pt x="3180" y="161"/>
                      </a:cubicBezTo>
                      <a:cubicBezTo>
                        <a:pt x="3205" y="156"/>
                        <a:pt x="3147" y="146"/>
                        <a:pt x="3147" y="146"/>
                      </a:cubicBezTo>
                      <a:cubicBezTo>
                        <a:pt x="3147" y="146"/>
                        <a:pt x="3115" y="147"/>
                        <a:pt x="3104" y="143"/>
                      </a:cubicBezTo>
                      <a:cubicBezTo>
                        <a:pt x="3094" y="139"/>
                        <a:pt x="3152" y="125"/>
                        <a:pt x="3155" y="126"/>
                      </a:cubicBezTo>
                      <a:cubicBezTo>
                        <a:pt x="3158" y="127"/>
                        <a:pt x="3200" y="131"/>
                        <a:pt x="3200" y="131"/>
                      </a:cubicBezTo>
                      <a:cubicBezTo>
                        <a:pt x="3200" y="131"/>
                        <a:pt x="3248" y="129"/>
                        <a:pt x="3263" y="126"/>
                      </a:cubicBezTo>
                      <a:cubicBezTo>
                        <a:pt x="3278" y="122"/>
                        <a:pt x="3229" y="120"/>
                        <a:pt x="3247" y="113"/>
                      </a:cubicBezTo>
                      <a:cubicBezTo>
                        <a:pt x="3264" y="105"/>
                        <a:pt x="3296" y="119"/>
                        <a:pt x="3316" y="119"/>
                      </a:cubicBezTo>
                      <a:cubicBezTo>
                        <a:pt x="3335" y="119"/>
                        <a:pt x="3328" y="102"/>
                        <a:pt x="3328" y="102"/>
                      </a:cubicBezTo>
                      <a:cubicBezTo>
                        <a:pt x="3376" y="105"/>
                        <a:pt x="3376" y="105"/>
                        <a:pt x="3376" y="105"/>
                      </a:cubicBezTo>
                      <a:cubicBezTo>
                        <a:pt x="3379" y="91"/>
                        <a:pt x="3379" y="91"/>
                        <a:pt x="3379" y="91"/>
                      </a:cubicBezTo>
                      <a:cubicBezTo>
                        <a:pt x="3379" y="91"/>
                        <a:pt x="3392" y="95"/>
                        <a:pt x="3401" y="95"/>
                      </a:cubicBezTo>
                      <a:cubicBezTo>
                        <a:pt x="3409" y="95"/>
                        <a:pt x="3440" y="83"/>
                        <a:pt x="3440" y="83"/>
                      </a:cubicBezTo>
                      <a:cubicBezTo>
                        <a:pt x="3440" y="83"/>
                        <a:pt x="3499" y="73"/>
                        <a:pt x="3531" y="67"/>
                      </a:cubicBezTo>
                      <a:cubicBezTo>
                        <a:pt x="3564" y="62"/>
                        <a:pt x="3567" y="57"/>
                        <a:pt x="3562" y="57"/>
                      </a:cubicBezTo>
                      <a:cubicBezTo>
                        <a:pt x="3558" y="57"/>
                        <a:pt x="3491" y="60"/>
                        <a:pt x="3491" y="60"/>
                      </a:cubicBezTo>
                      <a:cubicBezTo>
                        <a:pt x="3474" y="67"/>
                        <a:pt x="3474" y="67"/>
                        <a:pt x="3474" y="67"/>
                      </a:cubicBezTo>
                      <a:cubicBezTo>
                        <a:pt x="3428" y="64"/>
                        <a:pt x="3428" y="64"/>
                        <a:pt x="3428" y="64"/>
                      </a:cubicBezTo>
                      <a:cubicBezTo>
                        <a:pt x="3481" y="61"/>
                        <a:pt x="3481" y="61"/>
                        <a:pt x="3481" y="61"/>
                      </a:cubicBezTo>
                      <a:cubicBezTo>
                        <a:pt x="3479" y="52"/>
                        <a:pt x="3479" y="52"/>
                        <a:pt x="3479" y="52"/>
                      </a:cubicBezTo>
                      <a:cubicBezTo>
                        <a:pt x="3512" y="57"/>
                        <a:pt x="3512" y="57"/>
                        <a:pt x="3512" y="57"/>
                      </a:cubicBezTo>
                      <a:cubicBezTo>
                        <a:pt x="3512" y="57"/>
                        <a:pt x="3517" y="49"/>
                        <a:pt x="3526" y="49"/>
                      </a:cubicBezTo>
                      <a:cubicBezTo>
                        <a:pt x="3534" y="49"/>
                        <a:pt x="3635" y="45"/>
                        <a:pt x="3653" y="44"/>
                      </a:cubicBezTo>
                      <a:cubicBezTo>
                        <a:pt x="3671" y="43"/>
                        <a:pt x="3718" y="30"/>
                        <a:pt x="3715" y="26"/>
                      </a:cubicBezTo>
                      <a:close/>
                      <a:moveTo>
                        <a:pt x="2687" y="644"/>
                      </a:moveTo>
                      <a:cubicBezTo>
                        <a:pt x="2722" y="650"/>
                        <a:pt x="2732" y="643"/>
                        <a:pt x="2747" y="633"/>
                      </a:cubicBezTo>
                      <a:cubicBezTo>
                        <a:pt x="2763" y="624"/>
                        <a:pt x="2759" y="608"/>
                        <a:pt x="2745" y="604"/>
                      </a:cubicBezTo>
                      <a:cubicBezTo>
                        <a:pt x="2731" y="601"/>
                        <a:pt x="2698" y="610"/>
                        <a:pt x="2698" y="610"/>
                      </a:cubicBezTo>
                      <a:cubicBezTo>
                        <a:pt x="2660" y="634"/>
                        <a:pt x="2652" y="639"/>
                        <a:pt x="2687" y="644"/>
                      </a:cubicBezTo>
                      <a:close/>
                      <a:moveTo>
                        <a:pt x="2674" y="560"/>
                      </a:moveTo>
                      <a:cubicBezTo>
                        <a:pt x="2658" y="565"/>
                        <a:pt x="2633" y="576"/>
                        <a:pt x="2657" y="571"/>
                      </a:cubicBezTo>
                      <a:cubicBezTo>
                        <a:pt x="2680" y="566"/>
                        <a:pt x="2700" y="558"/>
                        <a:pt x="2700" y="558"/>
                      </a:cubicBezTo>
                      <a:cubicBezTo>
                        <a:pt x="2724" y="540"/>
                        <a:pt x="2690" y="555"/>
                        <a:pt x="2674" y="560"/>
                      </a:cubicBezTo>
                      <a:close/>
                      <a:moveTo>
                        <a:pt x="2747" y="549"/>
                      </a:moveTo>
                      <a:cubicBezTo>
                        <a:pt x="2733" y="543"/>
                        <a:pt x="2722" y="562"/>
                        <a:pt x="2735" y="566"/>
                      </a:cubicBezTo>
                      <a:cubicBezTo>
                        <a:pt x="2735" y="566"/>
                        <a:pt x="2761" y="555"/>
                        <a:pt x="2747" y="549"/>
                      </a:cubicBezTo>
                      <a:close/>
                      <a:moveTo>
                        <a:pt x="2349" y="710"/>
                      </a:moveTo>
                      <a:cubicBezTo>
                        <a:pt x="2337" y="712"/>
                        <a:pt x="2327" y="729"/>
                        <a:pt x="2346" y="729"/>
                      </a:cubicBezTo>
                      <a:cubicBezTo>
                        <a:pt x="2357" y="729"/>
                        <a:pt x="2362" y="708"/>
                        <a:pt x="2349" y="710"/>
                      </a:cubicBezTo>
                      <a:close/>
                      <a:moveTo>
                        <a:pt x="2390" y="712"/>
                      </a:moveTo>
                      <a:cubicBezTo>
                        <a:pt x="2374" y="710"/>
                        <a:pt x="2385" y="727"/>
                        <a:pt x="2385" y="727"/>
                      </a:cubicBezTo>
                      <a:cubicBezTo>
                        <a:pt x="2396" y="726"/>
                        <a:pt x="2405" y="713"/>
                        <a:pt x="2390" y="712"/>
                      </a:cubicBezTo>
                      <a:close/>
                      <a:moveTo>
                        <a:pt x="2500" y="829"/>
                      </a:moveTo>
                      <a:cubicBezTo>
                        <a:pt x="2477" y="841"/>
                        <a:pt x="2509" y="849"/>
                        <a:pt x="2509" y="849"/>
                      </a:cubicBezTo>
                      <a:cubicBezTo>
                        <a:pt x="2532" y="836"/>
                        <a:pt x="2524" y="816"/>
                        <a:pt x="2500" y="829"/>
                      </a:cubicBezTo>
                      <a:close/>
                      <a:moveTo>
                        <a:pt x="2653" y="1691"/>
                      </a:moveTo>
                      <a:cubicBezTo>
                        <a:pt x="2633" y="1687"/>
                        <a:pt x="2622" y="1678"/>
                        <a:pt x="2622" y="1678"/>
                      </a:cubicBezTo>
                      <a:cubicBezTo>
                        <a:pt x="2612" y="1687"/>
                        <a:pt x="2612" y="1687"/>
                        <a:pt x="2612" y="1687"/>
                      </a:cubicBezTo>
                      <a:cubicBezTo>
                        <a:pt x="2612" y="1687"/>
                        <a:pt x="2629" y="1696"/>
                        <a:pt x="2633" y="1699"/>
                      </a:cubicBezTo>
                      <a:cubicBezTo>
                        <a:pt x="2637" y="1702"/>
                        <a:pt x="2656" y="1701"/>
                        <a:pt x="2656" y="1701"/>
                      </a:cubicBezTo>
                      <a:cubicBezTo>
                        <a:pt x="2656" y="1701"/>
                        <a:pt x="2666" y="1706"/>
                        <a:pt x="2676" y="1705"/>
                      </a:cubicBezTo>
                      <a:cubicBezTo>
                        <a:pt x="2687" y="1704"/>
                        <a:pt x="2691" y="1693"/>
                        <a:pt x="2691" y="1693"/>
                      </a:cubicBezTo>
                      <a:cubicBezTo>
                        <a:pt x="2691" y="1693"/>
                        <a:pt x="2674" y="1695"/>
                        <a:pt x="2653" y="1691"/>
                      </a:cubicBezTo>
                      <a:close/>
                      <a:moveTo>
                        <a:pt x="2731" y="1524"/>
                      </a:moveTo>
                      <a:cubicBezTo>
                        <a:pt x="2731" y="1524"/>
                        <a:pt x="2698" y="1516"/>
                        <a:pt x="2671" y="1515"/>
                      </a:cubicBezTo>
                      <a:cubicBezTo>
                        <a:pt x="2644" y="1514"/>
                        <a:pt x="2686" y="1526"/>
                        <a:pt x="2686" y="1526"/>
                      </a:cubicBezTo>
                      <a:cubicBezTo>
                        <a:pt x="2686" y="1536"/>
                        <a:pt x="2686" y="1536"/>
                        <a:pt x="2686" y="1536"/>
                      </a:cubicBezTo>
                      <a:cubicBezTo>
                        <a:pt x="2686" y="1536"/>
                        <a:pt x="2719" y="1541"/>
                        <a:pt x="2748" y="1546"/>
                      </a:cubicBezTo>
                      <a:cubicBezTo>
                        <a:pt x="2777" y="1551"/>
                        <a:pt x="2804" y="1540"/>
                        <a:pt x="2731" y="1524"/>
                      </a:cubicBezTo>
                      <a:close/>
                      <a:moveTo>
                        <a:pt x="2793" y="1702"/>
                      </a:moveTo>
                      <a:cubicBezTo>
                        <a:pt x="2780" y="1699"/>
                        <a:pt x="2766" y="1706"/>
                        <a:pt x="2761" y="1709"/>
                      </a:cubicBezTo>
                      <a:cubicBezTo>
                        <a:pt x="2765" y="1706"/>
                        <a:pt x="2774" y="1700"/>
                        <a:pt x="2783" y="1690"/>
                      </a:cubicBezTo>
                      <a:cubicBezTo>
                        <a:pt x="2795" y="1677"/>
                        <a:pt x="2764" y="1676"/>
                        <a:pt x="2750" y="1692"/>
                      </a:cubicBezTo>
                      <a:cubicBezTo>
                        <a:pt x="2744" y="1706"/>
                        <a:pt x="2744" y="1706"/>
                        <a:pt x="2744" y="1706"/>
                      </a:cubicBezTo>
                      <a:cubicBezTo>
                        <a:pt x="2736" y="1720"/>
                        <a:pt x="2736" y="1720"/>
                        <a:pt x="2736" y="1720"/>
                      </a:cubicBezTo>
                      <a:cubicBezTo>
                        <a:pt x="2773" y="1715"/>
                        <a:pt x="2773" y="1715"/>
                        <a:pt x="2773" y="1715"/>
                      </a:cubicBezTo>
                      <a:cubicBezTo>
                        <a:pt x="2773" y="1715"/>
                        <a:pt x="2810" y="1706"/>
                        <a:pt x="2793" y="1702"/>
                      </a:cubicBezTo>
                      <a:close/>
                      <a:moveTo>
                        <a:pt x="3058" y="1312"/>
                      </a:moveTo>
                      <a:cubicBezTo>
                        <a:pt x="3051" y="1320"/>
                        <a:pt x="3052" y="1335"/>
                        <a:pt x="3037" y="1324"/>
                      </a:cubicBezTo>
                      <a:cubicBezTo>
                        <a:pt x="3022" y="1313"/>
                        <a:pt x="3046" y="1306"/>
                        <a:pt x="3046" y="1306"/>
                      </a:cubicBezTo>
                      <a:cubicBezTo>
                        <a:pt x="3043" y="1289"/>
                        <a:pt x="3043" y="1289"/>
                        <a:pt x="3043" y="1289"/>
                      </a:cubicBezTo>
                      <a:cubicBezTo>
                        <a:pt x="3023" y="1288"/>
                        <a:pt x="3023" y="1288"/>
                        <a:pt x="3023" y="1288"/>
                      </a:cubicBezTo>
                      <a:cubicBezTo>
                        <a:pt x="3023" y="1288"/>
                        <a:pt x="2977" y="1308"/>
                        <a:pt x="2974" y="1312"/>
                      </a:cubicBezTo>
                      <a:cubicBezTo>
                        <a:pt x="2971" y="1316"/>
                        <a:pt x="2935" y="1320"/>
                        <a:pt x="2935" y="1320"/>
                      </a:cubicBezTo>
                      <a:cubicBezTo>
                        <a:pt x="2914" y="1334"/>
                        <a:pt x="2914" y="1334"/>
                        <a:pt x="2914" y="1334"/>
                      </a:cubicBezTo>
                      <a:cubicBezTo>
                        <a:pt x="2922" y="1319"/>
                        <a:pt x="2922" y="1319"/>
                        <a:pt x="2922" y="1319"/>
                      </a:cubicBezTo>
                      <a:cubicBezTo>
                        <a:pt x="2907" y="1308"/>
                        <a:pt x="2907" y="1308"/>
                        <a:pt x="2907" y="1308"/>
                      </a:cubicBezTo>
                      <a:cubicBezTo>
                        <a:pt x="2930" y="1313"/>
                        <a:pt x="2930" y="1313"/>
                        <a:pt x="2930" y="1313"/>
                      </a:cubicBezTo>
                      <a:cubicBezTo>
                        <a:pt x="2940" y="1305"/>
                        <a:pt x="2940" y="1305"/>
                        <a:pt x="2940" y="1305"/>
                      </a:cubicBezTo>
                      <a:cubicBezTo>
                        <a:pt x="2958" y="1304"/>
                        <a:pt x="2958" y="1304"/>
                        <a:pt x="2958" y="1304"/>
                      </a:cubicBezTo>
                      <a:cubicBezTo>
                        <a:pt x="2960" y="1291"/>
                        <a:pt x="2960" y="1291"/>
                        <a:pt x="2960" y="1291"/>
                      </a:cubicBezTo>
                      <a:cubicBezTo>
                        <a:pt x="2960" y="1291"/>
                        <a:pt x="2981" y="1294"/>
                        <a:pt x="2993" y="1289"/>
                      </a:cubicBezTo>
                      <a:cubicBezTo>
                        <a:pt x="3005" y="1284"/>
                        <a:pt x="3022" y="1275"/>
                        <a:pt x="3022" y="1275"/>
                      </a:cubicBezTo>
                      <a:cubicBezTo>
                        <a:pt x="3022" y="1275"/>
                        <a:pt x="3070" y="1280"/>
                        <a:pt x="3069" y="1275"/>
                      </a:cubicBezTo>
                      <a:cubicBezTo>
                        <a:pt x="3068" y="1270"/>
                        <a:pt x="3050" y="1262"/>
                        <a:pt x="3050" y="1262"/>
                      </a:cubicBezTo>
                      <a:cubicBezTo>
                        <a:pt x="3049" y="1246"/>
                        <a:pt x="3049" y="1246"/>
                        <a:pt x="3049" y="1246"/>
                      </a:cubicBezTo>
                      <a:cubicBezTo>
                        <a:pt x="3049" y="1246"/>
                        <a:pt x="3021" y="1255"/>
                        <a:pt x="3015" y="1254"/>
                      </a:cubicBezTo>
                      <a:cubicBezTo>
                        <a:pt x="3009" y="1253"/>
                        <a:pt x="3007" y="1241"/>
                        <a:pt x="3007" y="1241"/>
                      </a:cubicBezTo>
                      <a:cubicBezTo>
                        <a:pt x="2967" y="1253"/>
                        <a:pt x="2967" y="1253"/>
                        <a:pt x="2967" y="1253"/>
                      </a:cubicBezTo>
                      <a:cubicBezTo>
                        <a:pt x="2969" y="1233"/>
                        <a:pt x="2969" y="1233"/>
                        <a:pt x="2969" y="1233"/>
                      </a:cubicBezTo>
                      <a:cubicBezTo>
                        <a:pt x="2940" y="1243"/>
                        <a:pt x="2940" y="1243"/>
                        <a:pt x="2940" y="1243"/>
                      </a:cubicBezTo>
                      <a:cubicBezTo>
                        <a:pt x="2940" y="1243"/>
                        <a:pt x="2971" y="1208"/>
                        <a:pt x="2963" y="1204"/>
                      </a:cubicBezTo>
                      <a:cubicBezTo>
                        <a:pt x="2955" y="1200"/>
                        <a:pt x="2930" y="1200"/>
                        <a:pt x="2930" y="1200"/>
                      </a:cubicBezTo>
                      <a:cubicBezTo>
                        <a:pt x="2933" y="1184"/>
                        <a:pt x="2933" y="1184"/>
                        <a:pt x="2933" y="1184"/>
                      </a:cubicBezTo>
                      <a:cubicBezTo>
                        <a:pt x="2911" y="1184"/>
                        <a:pt x="2911" y="1184"/>
                        <a:pt x="2911" y="1184"/>
                      </a:cubicBezTo>
                      <a:cubicBezTo>
                        <a:pt x="2920" y="1170"/>
                        <a:pt x="2920" y="1170"/>
                        <a:pt x="2920" y="1170"/>
                      </a:cubicBezTo>
                      <a:cubicBezTo>
                        <a:pt x="2902" y="1154"/>
                        <a:pt x="2902" y="1154"/>
                        <a:pt x="2902" y="1154"/>
                      </a:cubicBezTo>
                      <a:cubicBezTo>
                        <a:pt x="2902" y="1154"/>
                        <a:pt x="2932" y="1161"/>
                        <a:pt x="2940" y="1155"/>
                      </a:cubicBezTo>
                      <a:cubicBezTo>
                        <a:pt x="2948" y="1149"/>
                        <a:pt x="2959" y="1144"/>
                        <a:pt x="2959" y="1144"/>
                      </a:cubicBezTo>
                      <a:cubicBezTo>
                        <a:pt x="2929" y="1126"/>
                        <a:pt x="2929" y="1126"/>
                        <a:pt x="2929" y="1126"/>
                      </a:cubicBezTo>
                      <a:cubicBezTo>
                        <a:pt x="2962" y="1107"/>
                        <a:pt x="2962" y="1107"/>
                        <a:pt x="2962" y="1107"/>
                      </a:cubicBezTo>
                      <a:cubicBezTo>
                        <a:pt x="2929" y="1092"/>
                        <a:pt x="2929" y="1092"/>
                        <a:pt x="2929" y="1092"/>
                      </a:cubicBezTo>
                      <a:cubicBezTo>
                        <a:pt x="2899" y="1093"/>
                        <a:pt x="2899" y="1093"/>
                        <a:pt x="2899" y="1093"/>
                      </a:cubicBezTo>
                      <a:cubicBezTo>
                        <a:pt x="2935" y="1080"/>
                        <a:pt x="2935" y="1080"/>
                        <a:pt x="2935" y="1080"/>
                      </a:cubicBezTo>
                      <a:cubicBezTo>
                        <a:pt x="2910" y="1074"/>
                        <a:pt x="2910" y="1074"/>
                        <a:pt x="2910" y="1074"/>
                      </a:cubicBezTo>
                      <a:cubicBezTo>
                        <a:pt x="2940" y="1060"/>
                        <a:pt x="2940" y="1060"/>
                        <a:pt x="2940" y="1060"/>
                      </a:cubicBezTo>
                      <a:cubicBezTo>
                        <a:pt x="2935" y="1044"/>
                        <a:pt x="2935" y="1044"/>
                        <a:pt x="2935" y="1044"/>
                      </a:cubicBezTo>
                      <a:cubicBezTo>
                        <a:pt x="2913" y="1042"/>
                        <a:pt x="2913" y="1042"/>
                        <a:pt x="2913" y="1042"/>
                      </a:cubicBezTo>
                      <a:cubicBezTo>
                        <a:pt x="2913" y="1042"/>
                        <a:pt x="2931" y="1032"/>
                        <a:pt x="2923" y="1013"/>
                      </a:cubicBezTo>
                      <a:cubicBezTo>
                        <a:pt x="2915" y="994"/>
                        <a:pt x="2907" y="997"/>
                        <a:pt x="2907" y="997"/>
                      </a:cubicBezTo>
                      <a:cubicBezTo>
                        <a:pt x="2916" y="983"/>
                        <a:pt x="2916" y="983"/>
                        <a:pt x="2916" y="983"/>
                      </a:cubicBezTo>
                      <a:cubicBezTo>
                        <a:pt x="2916" y="983"/>
                        <a:pt x="2892" y="994"/>
                        <a:pt x="2887" y="1001"/>
                      </a:cubicBezTo>
                      <a:cubicBezTo>
                        <a:pt x="2882" y="1008"/>
                        <a:pt x="2886" y="1014"/>
                        <a:pt x="2886" y="1014"/>
                      </a:cubicBezTo>
                      <a:cubicBezTo>
                        <a:pt x="2867" y="1008"/>
                        <a:pt x="2867" y="1008"/>
                        <a:pt x="2867" y="1008"/>
                      </a:cubicBezTo>
                      <a:cubicBezTo>
                        <a:pt x="2871" y="1030"/>
                        <a:pt x="2871" y="1030"/>
                        <a:pt x="2871" y="1030"/>
                      </a:cubicBezTo>
                      <a:cubicBezTo>
                        <a:pt x="2853" y="1029"/>
                        <a:pt x="2853" y="1029"/>
                        <a:pt x="2853" y="1029"/>
                      </a:cubicBezTo>
                      <a:cubicBezTo>
                        <a:pt x="2845" y="1043"/>
                        <a:pt x="2845" y="1043"/>
                        <a:pt x="2845" y="1043"/>
                      </a:cubicBezTo>
                      <a:cubicBezTo>
                        <a:pt x="2850" y="1049"/>
                        <a:pt x="2850" y="1049"/>
                        <a:pt x="2850" y="1049"/>
                      </a:cubicBezTo>
                      <a:cubicBezTo>
                        <a:pt x="2834" y="1050"/>
                        <a:pt x="2834" y="1050"/>
                        <a:pt x="2834" y="1050"/>
                      </a:cubicBezTo>
                      <a:cubicBezTo>
                        <a:pt x="2819" y="1080"/>
                        <a:pt x="2819" y="1080"/>
                        <a:pt x="2819" y="1080"/>
                      </a:cubicBezTo>
                      <a:cubicBezTo>
                        <a:pt x="2811" y="1080"/>
                        <a:pt x="2811" y="1080"/>
                        <a:pt x="2811" y="1080"/>
                      </a:cubicBezTo>
                      <a:cubicBezTo>
                        <a:pt x="2821" y="1055"/>
                        <a:pt x="2821" y="1055"/>
                        <a:pt x="2821" y="1055"/>
                      </a:cubicBezTo>
                      <a:cubicBezTo>
                        <a:pt x="2821" y="1055"/>
                        <a:pt x="2811" y="1040"/>
                        <a:pt x="2802" y="1049"/>
                      </a:cubicBezTo>
                      <a:cubicBezTo>
                        <a:pt x="2793" y="1058"/>
                        <a:pt x="2781" y="1071"/>
                        <a:pt x="2774" y="1072"/>
                      </a:cubicBezTo>
                      <a:cubicBezTo>
                        <a:pt x="2767" y="1073"/>
                        <a:pt x="2739" y="1094"/>
                        <a:pt x="2739" y="1094"/>
                      </a:cubicBezTo>
                      <a:cubicBezTo>
                        <a:pt x="2744" y="1079"/>
                        <a:pt x="2744" y="1079"/>
                        <a:pt x="2744" y="1079"/>
                      </a:cubicBezTo>
                      <a:cubicBezTo>
                        <a:pt x="2743" y="1068"/>
                        <a:pt x="2743" y="1068"/>
                        <a:pt x="2743" y="1068"/>
                      </a:cubicBezTo>
                      <a:cubicBezTo>
                        <a:pt x="2718" y="1089"/>
                        <a:pt x="2718" y="1089"/>
                        <a:pt x="2718" y="1089"/>
                      </a:cubicBezTo>
                      <a:cubicBezTo>
                        <a:pt x="2674" y="1099"/>
                        <a:pt x="2674" y="1099"/>
                        <a:pt x="2674" y="1099"/>
                      </a:cubicBezTo>
                      <a:cubicBezTo>
                        <a:pt x="2715" y="1085"/>
                        <a:pt x="2715" y="1085"/>
                        <a:pt x="2715" y="1085"/>
                      </a:cubicBezTo>
                      <a:cubicBezTo>
                        <a:pt x="2715" y="1085"/>
                        <a:pt x="2739" y="1058"/>
                        <a:pt x="2726" y="1052"/>
                      </a:cubicBezTo>
                      <a:cubicBezTo>
                        <a:pt x="2713" y="1046"/>
                        <a:pt x="2698" y="1052"/>
                        <a:pt x="2698" y="1052"/>
                      </a:cubicBezTo>
                      <a:cubicBezTo>
                        <a:pt x="2698" y="1052"/>
                        <a:pt x="2665" y="1067"/>
                        <a:pt x="2667" y="1056"/>
                      </a:cubicBezTo>
                      <a:cubicBezTo>
                        <a:pt x="2669" y="1045"/>
                        <a:pt x="2686" y="1042"/>
                        <a:pt x="2686" y="1042"/>
                      </a:cubicBezTo>
                      <a:cubicBezTo>
                        <a:pt x="2685" y="1049"/>
                        <a:pt x="2685" y="1049"/>
                        <a:pt x="2685" y="1049"/>
                      </a:cubicBezTo>
                      <a:cubicBezTo>
                        <a:pt x="2699" y="1044"/>
                        <a:pt x="2699" y="1044"/>
                        <a:pt x="2699" y="1044"/>
                      </a:cubicBezTo>
                      <a:cubicBezTo>
                        <a:pt x="2696" y="1025"/>
                        <a:pt x="2696" y="1025"/>
                        <a:pt x="2696" y="1025"/>
                      </a:cubicBezTo>
                      <a:cubicBezTo>
                        <a:pt x="2696" y="1025"/>
                        <a:pt x="2721" y="1011"/>
                        <a:pt x="2712" y="1004"/>
                      </a:cubicBezTo>
                      <a:cubicBezTo>
                        <a:pt x="2703" y="997"/>
                        <a:pt x="2676" y="993"/>
                        <a:pt x="2676" y="993"/>
                      </a:cubicBezTo>
                      <a:cubicBezTo>
                        <a:pt x="2676" y="993"/>
                        <a:pt x="2721" y="995"/>
                        <a:pt x="2724" y="983"/>
                      </a:cubicBezTo>
                      <a:cubicBezTo>
                        <a:pt x="2727" y="971"/>
                        <a:pt x="2730" y="968"/>
                        <a:pt x="2736" y="964"/>
                      </a:cubicBezTo>
                      <a:cubicBezTo>
                        <a:pt x="2742" y="960"/>
                        <a:pt x="2762" y="959"/>
                        <a:pt x="2752" y="950"/>
                      </a:cubicBezTo>
                      <a:cubicBezTo>
                        <a:pt x="2742" y="941"/>
                        <a:pt x="2732" y="957"/>
                        <a:pt x="2732" y="957"/>
                      </a:cubicBezTo>
                      <a:cubicBezTo>
                        <a:pt x="2726" y="940"/>
                        <a:pt x="2726" y="940"/>
                        <a:pt x="2726" y="940"/>
                      </a:cubicBezTo>
                      <a:cubicBezTo>
                        <a:pt x="2726" y="940"/>
                        <a:pt x="2695" y="941"/>
                        <a:pt x="2686" y="941"/>
                      </a:cubicBezTo>
                      <a:cubicBezTo>
                        <a:pt x="2677" y="941"/>
                        <a:pt x="2675" y="926"/>
                        <a:pt x="2683" y="923"/>
                      </a:cubicBezTo>
                      <a:cubicBezTo>
                        <a:pt x="2691" y="920"/>
                        <a:pt x="2692" y="913"/>
                        <a:pt x="2685" y="911"/>
                      </a:cubicBezTo>
                      <a:cubicBezTo>
                        <a:pt x="2678" y="909"/>
                        <a:pt x="2672" y="916"/>
                        <a:pt x="2672" y="916"/>
                      </a:cubicBezTo>
                      <a:cubicBezTo>
                        <a:pt x="2677" y="900"/>
                        <a:pt x="2677" y="900"/>
                        <a:pt x="2677" y="900"/>
                      </a:cubicBezTo>
                      <a:cubicBezTo>
                        <a:pt x="2653" y="904"/>
                        <a:pt x="2653" y="904"/>
                        <a:pt x="2653" y="904"/>
                      </a:cubicBezTo>
                      <a:cubicBezTo>
                        <a:pt x="2653" y="904"/>
                        <a:pt x="2657" y="875"/>
                        <a:pt x="2640" y="875"/>
                      </a:cubicBezTo>
                      <a:cubicBezTo>
                        <a:pt x="2623" y="875"/>
                        <a:pt x="2595" y="892"/>
                        <a:pt x="2595" y="892"/>
                      </a:cubicBezTo>
                      <a:cubicBezTo>
                        <a:pt x="2595" y="892"/>
                        <a:pt x="2587" y="881"/>
                        <a:pt x="2579" y="881"/>
                      </a:cubicBezTo>
                      <a:cubicBezTo>
                        <a:pt x="2571" y="881"/>
                        <a:pt x="2554" y="890"/>
                        <a:pt x="2554" y="890"/>
                      </a:cubicBezTo>
                      <a:cubicBezTo>
                        <a:pt x="2554" y="890"/>
                        <a:pt x="2508" y="868"/>
                        <a:pt x="2492" y="871"/>
                      </a:cubicBezTo>
                      <a:cubicBezTo>
                        <a:pt x="2476" y="874"/>
                        <a:pt x="2470" y="886"/>
                        <a:pt x="2470" y="886"/>
                      </a:cubicBezTo>
                      <a:cubicBezTo>
                        <a:pt x="2470" y="886"/>
                        <a:pt x="2449" y="896"/>
                        <a:pt x="2456" y="904"/>
                      </a:cubicBezTo>
                      <a:cubicBezTo>
                        <a:pt x="2463" y="912"/>
                        <a:pt x="2476" y="913"/>
                        <a:pt x="2470" y="921"/>
                      </a:cubicBezTo>
                      <a:cubicBezTo>
                        <a:pt x="2464" y="929"/>
                        <a:pt x="2439" y="945"/>
                        <a:pt x="2439" y="945"/>
                      </a:cubicBezTo>
                      <a:cubicBezTo>
                        <a:pt x="2421" y="952"/>
                        <a:pt x="2421" y="952"/>
                        <a:pt x="2421" y="952"/>
                      </a:cubicBezTo>
                      <a:cubicBezTo>
                        <a:pt x="2438" y="961"/>
                        <a:pt x="2438" y="961"/>
                        <a:pt x="2438" y="961"/>
                      </a:cubicBezTo>
                      <a:cubicBezTo>
                        <a:pt x="2438" y="961"/>
                        <a:pt x="2423" y="968"/>
                        <a:pt x="2422" y="977"/>
                      </a:cubicBezTo>
                      <a:cubicBezTo>
                        <a:pt x="2421" y="986"/>
                        <a:pt x="2429" y="993"/>
                        <a:pt x="2421" y="1003"/>
                      </a:cubicBezTo>
                      <a:cubicBezTo>
                        <a:pt x="2413" y="1013"/>
                        <a:pt x="2406" y="1005"/>
                        <a:pt x="2393" y="1013"/>
                      </a:cubicBezTo>
                      <a:cubicBezTo>
                        <a:pt x="2380" y="1021"/>
                        <a:pt x="2382" y="1034"/>
                        <a:pt x="2382" y="1034"/>
                      </a:cubicBezTo>
                      <a:cubicBezTo>
                        <a:pt x="2382" y="1034"/>
                        <a:pt x="2366" y="1037"/>
                        <a:pt x="2360" y="1043"/>
                      </a:cubicBezTo>
                      <a:cubicBezTo>
                        <a:pt x="2354" y="1049"/>
                        <a:pt x="2334" y="1054"/>
                        <a:pt x="2336" y="1062"/>
                      </a:cubicBezTo>
                      <a:cubicBezTo>
                        <a:pt x="2338" y="1070"/>
                        <a:pt x="2375" y="1084"/>
                        <a:pt x="2375" y="1093"/>
                      </a:cubicBezTo>
                      <a:cubicBezTo>
                        <a:pt x="2375" y="1102"/>
                        <a:pt x="2374" y="1167"/>
                        <a:pt x="2339" y="1187"/>
                      </a:cubicBezTo>
                      <a:cubicBezTo>
                        <a:pt x="2304" y="1207"/>
                        <a:pt x="2259" y="1242"/>
                        <a:pt x="2241" y="1243"/>
                      </a:cubicBezTo>
                      <a:cubicBezTo>
                        <a:pt x="2223" y="1244"/>
                        <a:pt x="2174" y="1247"/>
                        <a:pt x="2171" y="1256"/>
                      </a:cubicBezTo>
                      <a:cubicBezTo>
                        <a:pt x="2168" y="1265"/>
                        <a:pt x="2180" y="1293"/>
                        <a:pt x="2180" y="1298"/>
                      </a:cubicBezTo>
                      <a:cubicBezTo>
                        <a:pt x="2180" y="1303"/>
                        <a:pt x="2159" y="1324"/>
                        <a:pt x="2155" y="1339"/>
                      </a:cubicBezTo>
                      <a:cubicBezTo>
                        <a:pt x="2151" y="1354"/>
                        <a:pt x="2154" y="1387"/>
                        <a:pt x="2154" y="1387"/>
                      </a:cubicBezTo>
                      <a:cubicBezTo>
                        <a:pt x="2154" y="1387"/>
                        <a:pt x="2120" y="1404"/>
                        <a:pt x="2119" y="1409"/>
                      </a:cubicBezTo>
                      <a:cubicBezTo>
                        <a:pt x="2118" y="1414"/>
                        <a:pt x="2117" y="1431"/>
                        <a:pt x="2117" y="1431"/>
                      </a:cubicBezTo>
                      <a:cubicBezTo>
                        <a:pt x="2104" y="1447"/>
                        <a:pt x="2104" y="1447"/>
                        <a:pt x="2104" y="1447"/>
                      </a:cubicBezTo>
                      <a:cubicBezTo>
                        <a:pt x="2104" y="1447"/>
                        <a:pt x="2111" y="1423"/>
                        <a:pt x="2100" y="1422"/>
                      </a:cubicBezTo>
                      <a:cubicBezTo>
                        <a:pt x="2089" y="1421"/>
                        <a:pt x="2067" y="1435"/>
                        <a:pt x="2072" y="1446"/>
                      </a:cubicBezTo>
                      <a:cubicBezTo>
                        <a:pt x="2077" y="1457"/>
                        <a:pt x="2071" y="1466"/>
                        <a:pt x="2071" y="1466"/>
                      </a:cubicBezTo>
                      <a:cubicBezTo>
                        <a:pt x="2071" y="1466"/>
                        <a:pt x="2069" y="1446"/>
                        <a:pt x="2063" y="1441"/>
                      </a:cubicBezTo>
                      <a:cubicBezTo>
                        <a:pt x="2057" y="1436"/>
                        <a:pt x="2019" y="1447"/>
                        <a:pt x="2019" y="1447"/>
                      </a:cubicBezTo>
                      <a:cubicBezTo>
                        <a:pt x="2019" y="1447"/>
                        <a:pt x="2055" y="1426"/>
                        <a:pt x="2051" y="1413"/>
                      </a:cubicBezTo>
                      <a:cubicBezTo>
                        <a:pt x="2047" y="1400"/>
                        <a:pt x="2011" y="1389"/>
                        <a:pt x="2011" y="1389"/>
                      </a:cubicBezTo>
                      <a:cubicBezTo>
                        <a:pt x="2011" y="1389"/>
                        <a:pt x="2028" y="1386"/>
                        <a:pt x="2028" y="1379"/>
                      </a:cubicBezTo>
                      <a:cubicBezTo>
                        <a:pt x="2028" y="1372"/>
                        <a:pt x="2016" y="1346"/>
                        <a:pt x="2016" y="1346"/>
                      </a:cubicBezTo>
                      <a:cubicBezTo>
                        <a:pt x="2038" y="1331"/>
                        <a:pt x="2038" y="1331"/>
                        <a:pt x="2038" y="1331"/>
                      </a:cubicBezTo>
                      <a:cubicBezTo>
                        <a:pt x="2037" y="1316"/>
                        <a:pt x="2037" y="1316"/>
                        <a:pt x="2037" y="1316"/>
                      </a:cubicBezTo>
                      <a:cubicBezTo>
                        <a:pt x="2054" y="1305"/>
                        <a:pt x="2054" y="1305"/>
                        <a:pt x="2054" y="1305"/>
                      </a:cubicBezTo>
                      <a:cubicBezTo>
                        <a:pt x="2053" y="1280"/>
                        <a:pt x="2053" y="1280"/>
                        <a:pt x="2053" y="1280"/>
                      </a:cubicBezTo>
                      <a:cubicBezTo>
                        <a:pt x="2053" y="1280"/>
                        <a:pt x="2102" y="1253"/>
                        <a:pt x="2078" y="1241"/>
                      </a:cubicBezTo>
                      <a:cubicBezTo>
                        <a:pt x="2054" y="1229"/>
                        <a:pt x="1982" y="1233"/>
                        <a:pt x="1982" y="1233"/>
                      </a:cubicBezTo>
                      <a:cubicBezTo>
                        <a:pt x="1958" y="1241"/>
                        <a:pt x="1958" y="1241"/>
                        <a:pt x="1958" y="1241"/>
                      </a:cubicBezTo>
                      <a:cubicBezTo>
                        <a:pt x="1958" y="1241"/>
                        <a:pt x="1976" y="1220"/>
                        <a:pt x="1966" y="1215"/>
                      </a:cubicBezTo>
                      <a:cubicBezTo>
                        <a:pt x="1956" y="1210"/>
                        <a:pt x="1908" y="1200"/>
                        <a:pt x="1908" y="1200"/>
                      </a:cubicBezTo>
                      <a:cubicBezTo>
                        <a:pt x="1908" y="1200"/>
                        <a:pt x="1913" y="1178"/>
                        <a:pt x="1894" y="1164"/>
                      </a:cubicBezTo>
                      <a:cubicBezTo>
                        <a:pt x="1875" y="1150"/>
                        <a:pt x="1850" y="1149"/>
                        <a:pt x="1850" y="1149"/>
                      </a:cubicBezTo>
                      <a:cubicBezTo>
                        <a:pt x="1850" y="1149"/>
                        <a:pt x="1851" y="1137"/>
                        <a:pt x="1823" y="1136"/>
                      </a:cubicBezTo>
                      <a:cubicBezTo>
                        <a:pt x="1795" y="1135"/>
                        <a:pt x="1726" y="1147"/>
                        <a:pt x="1726" y="1147"/>
                      </a:cubicBezTo>
                      <a:cubicBezTo>
                        <a:pt x="1726" y="1147"/>
                        <a:pt x="1759" y="1137"/>
                        <a:pt x="1760" y="1125"/>
                      </a:cubicBezTo>
                      <a:cubicBezTo>
                        <a:pt x="1761" y="1113"/>
                        <a:pt x="1779" y="1061"/>
                        <a:pt x="1779" y="1061"/>
                      </a:cubicBezTo>
                      <a:cubicBezTo>
                        <a:pt x="1779" y="1061"/>
                        <a:pt x="1749" y="1055"/>
                        <a:pt x="1746" y="1057"/>
                      </a:cubicBezTo>
                      <a:cubicBezTo>
                        <a:pt x="1743" y="1059"/>
                        <a:pt x="1720" y="1075"/>
                        <a:pt x="1720" y="1075"/>
                      </a:cubicBezTo>
                      <a:cubicBezTo>
                        <a:pt x="1730" y="1056"/>
                        <a:pt x="1730" y="1056"/>
                        <a:pt x="1730" y="1056"/>
                      </a:cubicBezTo>
                      <a:cubicBezTo>
                        <a:pt x="1726" y="1041"/>
                        <a:pt x="1726" y="1041"/>
                        <a:pt x="1726" y="1041"/>
                      </a:cubicBezTo>
                      <a:cubicBezTo>
                        <a:pt x="1726" y="1041"/>
                        <a:pt x="1752" y="1019"/>
                        <a:pt x="1764" y="998"/>
                      </a:cubicBezTo>
                      <a:cubicBezTo>
                        <a:pt x="1776" y="977"/>
                        <a:pt x="1844" y="940"/>
                        <a:pt x="1844" y="940"/>
                      </a:cubicBezTo>
                      <a:cubicBezTo>
                        <a:pt x="1838" y="929"/>
                        <a:pt x="1838" y="929"/>
                        <a:pt x="1838" y="929"/>
                      </a:cubicBezTo>
                      <a:cubicBezTo>
                        <a:pt x="1881" y="915"/>
                        <a:pt x="1881" y="915"/>
                        <a:pt x="1881" y="915"/>
                      </a:cubicBezTo>
                      <a:cubicBezTo>
                        <a:pt x="1882" y="904"/>
                        <a:pt x="1882" y="904"/>
                        <a:pt x="1882" y="904"/>
                      </a:cubicBezTo>
                      <a:cubicBezTo>
                        <a:pt x="1909" y="900"/>
                        <a:pt x="1909" y="900"/>
                        <a:pt x="1909" y="900"/>
                      </a:cubicBezTo>
                      <a:cubicBezTo>
                        <a:pt x="1911" y="887"/>
                        <a:pt x="1911" y="887"/>
                        <a:pt x="1911" y="887"/>
                      </a:cubicBezTo>
                      <a:cubicBezTo>
                        <a:pt x="1932" y="884"/>
                        <a:pt x="1932" y="884"/>
                        <a:pt x="1932" y="884"/>
                      </a:cubicBezTo>
                      <a:cubicBezTo>
                        <a:pt x="1966" y="857"/>
                        <a:pt x="1966" y="857"/>
                        <a:pt x="1966" y="857"/>
                      </a:cubicBezTo>
                      <a:cubicBezTo>
                        <a:pt x="1966" y="857"/>
                        <a:pt x="2040" y="860"/>
                        <a:pt x="2040" y="847"/>
                      </a:cubicBezTo>
                      <a:cubicBezTo>
                        <a:pt x="2040" y="834"/>
                        <a:pt x="2020" y="819"/>
                        <a:pt x="2020" y="819"/>
                      </a:cubicBezTo>
                      <a:cubicBezTo>
                        <a:pt x="1980" y="824"/>
                        <a:pt x="1980" y="824"/>
                        <a:pt x="1980" y="824"/>
                      </a:cubicBezTo>
                      <a:cubicBezTo>
                        <a:pt x="1986" y="814"/>
                        <a:pt x="1986" y="814"/>
                        <a:pt x="1986" y="814"/>
                      </a:cubicBezTo>
                      <a:cubicBezTo>
                        <a:pt x="1950" y="800"/>
                        <a:pt x="1950" y="800"/>
                        <a:pt x="1950" y="800"/>
                      </a:cubicBezTo>
                      <a:cubicBezTo>
                        <a:pt x="1966" y="795"/>
                        <a:pt x="1966" y="795"/>
                        <a:pt x="1966" y="795"/>
                      </a:cubicBezTo>
                      <a:cubicBezTo>
                        <a:pt x="2021" y="811"/>
                        <a:pt x="2021" y="811"/>
                        <a:pt x="2021" y="811"/>
                      </a:cubicBezTo>
                      <a:cubicBezTo>
                        <a:pt x="2021" y="811"/>
                        <a:pt x="2042" y="833"/>
                        <a:pt x="2061" y="825"/>
                      </a:cubicBezTo>
                      <a:cubicBezTo>
                        <a:pt x="2080" y="817"/>
                        <a:pt x="2096" y="784"/>
                        <a:pt x="2103" y="789"/>
                      </a:cubicBezTo>
                      <a:cubicBezTo>
                        <a:pt x="2110" y="794"/>
                        <a:pt x="2131" y="804"/>
                        <a:pt x="2140" y="802"/>
                      </a:cubicBezTo>
                      <a:cubicBezTo>
                        <a:pt x="2140" y="802"/>
                        <a:pt x="2185" y="783"/>
                        <a:pt x="2203" y="776"/>
                      </a:cubicBezTo>
                      <a:cubicBezTo>
                        <a:pt x="2221" y="769"/>
                        <a:pt x="2255" y="750"/>
                        <a:pt x="2243" y="747"/>
                      </a:cubicBezTo>
                      <a:cubicBezTo>
                        <a:pt x="2231" y="744"/>
                        <a:pt x="2175" y="744"/>
                        <a:pt x="2175" y="744"/>
                      </a:cubicBezTo>
                      <a:cubicBezTo>
                        <a:pt x="2171" y="728"/>
                        <a:pt x="2171" y="728"/>
                        <a:pt x="2171" y="728"/>
                      </a:cubicBezTo>
                      <a:cubicBezTo>
                        <a:pt x="2115" y="708"/>
                        <a:pt x="2115" y="708"/>
                        <a:pt x="2115" y="708"/>
                      </a:cubicBezTo>
                      <a:cubicBezTo>
                        <a:pt x="2115" y="708"/>
                        <a:pt x="2171" y="700"/>
                        <a:pt x="2186" y="706"/>
                      </a:cubicBezTo>
                      <a:cubicBezTo>
                        <a:pt x="2201" y="712"/>
                        <a:pt x="2215" y="738"/>
                        <a:pt x="2230" y="738"/>
                      </a:cubicBezTo>
                      <a:cubicBezTo>
                        <a:pt x="2245" y="738"/>
                        <a:pt x="2324" y="700"/>
                        <a:pt x="2324" y="700"/>
                      </a:cubicBezTo>
                      <a:cubicBezTo>
                        <a:pt x="2305" y="692"/>
                        <a:pt x="2305" y="692"/>
                        <a:pt x="2305" y="692"/>
                      </a:cubicBezTo>
                      <a:cubicBezTo>
                        <a:pt x="2305" y="692"/>
                        <a:pt x="2319" y="680"/>
                        <a:pt x="2337" y="680"/>
                      </a:cubicBezTo>
                      <a:cubicBezTo>
                        <a:pt x="2355" y="680"/>
                        <a:pt x="2360" y="694"/>
                        <a:pt x="2360" y="694"/>
                      </a:cubicBezTo>
                      <a:cubicBezTo>
                        <a:pt x="2380" y="701"/>
                        <a:pt x="2380" y="701"/>
                        <a:pt x="2380" y="701"/>
                      </a:cubicBezTo>
                      <a:cubicBezTo>
                        <a:pt x="2381" y="688"/>
                        <a:pt x="2381" y="688"/>
                        <a:pt x="2381" y="688"/>
                      </a:cubicBezTo>
                      <a:cubicBezTo>
                        <a:pt x="2381" y="688"/>
                        <a:pt x="2395" y="705"/>
                        <a:pt x="2400" y="696"/>
                      </a:cubicBezTo>
                      <a:cubicBezTo>
                        <a:pt x="2405" y="687"/>
                        <a:pt x="2388" y="669"/>
                        <a:pt x="2388" y="669"/>
                      </a:cubicBezTo>
                      <a:cubicBezTo>
                        <a:pt x="2374" y="663"/>
                        <a:pt x="2374" y="663"/>
                        <a:pt x="2374" y="663"/>
                      </a:cubicBezTo>
                      <a:cubicBezTo>
                        <a:pt x="2401" y="658"/>
                        <a:pt x="2401" y="658"/>
                        <a:pt x="2401" y="658"/>
                      </a:cubicBezTo>
                      <a:cubicBezTo>
                        <a:pt x="2401" y="658"/>
                        <a:pt x="2415" y="697"/>
                        <a:pt x="2424" y="695"/>
                      </a:cubicBezTo>
                      <a:cubicBezTo>
                        <a:pt x="2433" y="693"/>
                        <a:pt x="2546" y="660"/>
                        <a:pt x="2532" y="641"/>
                      </a:cubicBezTo>
                      <a:cubicBezTo>
                        <a:pt x="2518" y="622"/>
                        <a:pt x="2507" y="607"/>
                        <a:pt x="2518" y="600"/>
                      </a:cubicBezTo>
                      <a:cubicBezTo>
                        <a:pt x="2529" y="593"/>
                        <a:pt x="2579" y="591"/>
                        <a:pt x="2580" y="585"/>
                      </a:cubicBezTo>
                      <a:cubicBezTo>
                        <a:pt x="2581" y="579"/>
                        <a:pt x="2570" y="553"/>
                        <a:pt x="2570" y="553"/>
                      </a:cubicBezTo>
                      <a:cubicBezTo>
                        <a:pt x="2558" y="538"/>
                        <a:pt x="2558" y="538"/>
                        <a:pt x="2558" y="538"/>
                      </a:cubicBezTo>
                      <a:cubicBezTo>
                        <a:pt x="2558" y="538"/>
                        <a:pt x="2496" y="520"/>
                        <a:pt x="2470" y="538"/>
                      </a:cubicBezTo>
                      <a:cubicBezTo>
                        <a:pt x="2444" y="556"/>
                        <a:pt x="2466" y="568"/>
                        <a:pt x="2466" y="568"/>
                      </a:cubicBezTo>
                      <a:cubicBezTo>
                        <a:pt x="2442" y="583"/>
                        <a:pt x="2442" y="583"/>
                        <a:pt x="2442" y="583"/>
                      </a:cubicBezTo>
                      <a:cubicBezTo>
                        <a:pt x="2428" y="583"/>
                        <a:pt x="2428" y="583"/>
                        <a:pt x="2428" y="583"/>
                      </a:cubicBezTo>
                      <a:cubicBezTo>
                        <a:pt x="2383" y="614"/>
                        <a:pt x="2383" y="614"/>
                        <a:pt x="2383" y="614"/>
                      </a:cubicBezTo>
                      <a:cubicBezTo>
                        <a:pt x="2366" y="621"/>
                        <a:pt x="2366" y="621"/>
                        <a:pt x="2366" y="621"/>
                      </a:cubicBezTo>
                      <a:cubicBezTo>
                        <a:pt x="2366" y="621"/>
                        <a:pt x="2354" y="639"/>
                        <a:pt x="2350" y="642"/>
                      </a:cubicBezTo>
                      <a:cubicBezTo>
                        <a:pt x="2346" y="645"/>
                        <a:pt x="2327" y="646"/>
                        <a:pt x="2327" y="646"/>
                      </a:cubicBezTo>
                      <a:cubicBezTo>
                        <a:pt x="2304" y="658"/>
                        <a:pt x="2304" y="658"/>
                        <a:pt x="2304" y="658"/>
                      </a:cubicBezTo>
                      <a:cubicBezTo>
                        <a:pt x="2304" y="658"/>
                        <a:pt x="2293" y="624"/>
                        <a:pt x="2299" y="613"/>
                      </a:cubicBezTo>
                      <a:cubicBezTo>
                        <a:pt x="2305" y="602"/>
                        <a:pt x="2336" y="607"/>
                        <a:pt x="2341" y="591"/>
                      </a:cubicBezTo>
                      <a:cubicBezTo>
                        <a:pt x="2346" y="575"/>
                        <a:pt x="2330" y="558"/>
                        <a:pt x="2327" y="558"/>
                      </a:cubicBezTo>
                      <a:cubicBezTo>
                        <a:pt x="2324" y="558"/>
                        <a:pt x="2271" y="582"/>
                        <a:pt x="2271" y="582"/>
                      </a:cubicBezTo>
                      <a:cubicBezTo>
                        <a:pt x="2252" y="603"/>
                        <a:pt x="2252" y="603"/>
                        <a:pt x="2252" y="603"/>
                      </a:cubicBezTo>
                      <a:cubicBezTo>
                        <a:pt x="2246" y="594"/>
                        <a:pt x="2246" y="594"/>
                        <a:pt x="2246" y="594"/>
                      </a:cubicBezTo>
                      <a:cubicBezTo>
                        <a:pt x="2264" y="576"/>
                        <a:pt x="2264" y="576"/>
                        <a:pt x="2264" y="576"/>
                      </a:cubicBezTo>
                      <a:cubicBezTo>
                        <a:pt x="2262" y="563"/>
                        <a:pt x="2262" y="563"/>
                        <a:pt x="2262" y="563"/>
                      </a:cubicBezTo>
                      <a:cubicBezTo>
                        <a:pt x="2292" y="552"/>
                        <a:pt x="2292" y="552"/>
                        <a:pt x="2292" y="552"/>
                      </a:cubicBezTo>
                      <a:cubicBezTo>
                        <a:pt x="2265" y="547"/>
                        <a:pt x="2265" y="547"/>
                        <a:pt x="2265" y="547"/>
                      </a:cubicBezTo>
                      <a:cubicBezTo>
                        <a:pt x="2270" y="537"/>
                        <a:pt x="2270" y="537"/>
                        <a:pt x="2270" y="537"/>
                      </a:cubicBezTo>
                      <a:cubicBezTo>
                        <a:pt x="2238" y="547"/>
                        <a:pt x="2238" y="547"/>
                        <a:pt x="2238" y="547"/>
                      </a:cubicBezTo>
                      <a:cubicBezTo>
                        <a:pt x="2224" y="539"/>
                        <a:pt x="2224" y="539"/>
                        <a:pt x="2224" y="539"/>
                      </a:cubicBezTo>
                      <a:cubicBezTo>
                        <a:pt x="2249" y="530"/>
                        <a:pt x="2249" y="530"/>
                        <a:pt x="2249" y="530"/>
                      </a:cubicBezTo>
                      <a:cubicBezTo>
                        <a:pt x="2250" y="520"/>
                        <a:pt x="2250" y="520"/>
                        <a:pt x="2250" y="520"/>
                      </a:cubicBezTo>
                      <a:cubicBezTo>
                        <a:pt x="2250" y="520"/>
                        <a:pt x="2286" y="528"/>
                        <a:pt x="2284" y="515"/>
                      </a:cubicBezTo>
                      <a:cubicBezTo>
                        <a:pt x="2282" y="502"/>
                        <a:pt x="2254" y="505"/>
                        <a:pt x="2266" y="488"/>
                      </a:cubicBezTo>
                      <a:cubicBezTo>
                        <a:pt x="2278" y="471"/>
                        <a:pt x="2289" y="446"/>
                        <a:pt x="2273" y="445"/>
                      </a:cubicBezTo>
                      <a:cubicBezTo>
                        <a:pt x="2248" y="435"/>
                        <a:pt x="2248" y="435"/>
                        <a:pt x="2248" y="435"/>
                      </a:cubicBezTo>
                      <a:cubicBezTo>
                        <a:pt x="2229" y="443"/>
                        <a:pt x="2229" y="443"/>
                        <a:pt x="2229" y="443"/>
                      </a:cubicBezTo>
                      <a:cubicBezTo>
                        <a:pt x="2229" y="443"/>
                        <a:pt x="2202" y="445"/>
                        <a:pt x="2201" y="449"/>
                      </a:cubicBezTo>
                      <a:cubicBezTo>
                        <a:pt x="2200" y="453"/>
                        <a:pt x="2208" y="462"/>
                        <a:pt x="2202" y="463"/>
                      </a:cubicBezTo>
                      <a:cubicBezTo>
                        <a:pt x="2196" y="464"/>
                        <a:pt x="2160" y="457"/>
                        <a:pt x="2152" y="466"/>
                      </a:cubicBezTo>
                      <a:cubicBezTo>
                        <a:pt x="2144" y="475"/>
                        <a:pt x="2127" y="484"/>
                        <a:pt x="2136" y="488"/>
                      </a:cubicBezTo>
                      <a:cubicBezTo>
                        <a:pt x="2145" y="492"/>
                        <a:pt x="2156" y="494"/>
                        <a:pt x="2156" y="494"/>
                      </a:cubicBezTo>
                      <a:cubicBezTo>
                        <a:pt x="2156" y="494"/>
                        <a:pt x="2107" y="507"/>
                        <a:pt x="2109" y="520"/>
                      </a:cubicBezTo>
                      <a:cubicBezTo>
                        <a:pt x="2111" y="533"/>
                        <a:pt x="2138" y="543"/>
                        <a:pt x="2138" y="543"/>
                      </a:cubicBezTo>
                      <a:cubicBezTo>
                        <a:pt x="2154" y="536"/>
                        <a:pt x="2154" y="536"/>
                        <a:pt x="2154" y="536"/>
                      </a:cubicBezTo>
                      <a:cubicBezTo>
                        <a:pt x="2154" y="536"/>
                        <a:pt x="2153" y="557"/>
                        <a:pt x="2159" y="554"/>
                      </a:cubicBezTo>
                      <a:cubicBezTo>
                        <a:pt x="2165" y="551"/>
                        <a:pt x="2194" y="546"/>
                        <a:pt x="2183" y="554"/>
                      </a:cubicBezTo>
                      <a:cubicBezTo>
                        <a:pt x="2172" y="562"/>
                        <a:pt x="2163" y="561"/>
                        <a:pt x="2163" y="561"/>
                      </a:cubicBezTo>
                      <a:cubicBezTo>
                        <a:pt x="2150" y="556"/>
                        <a:pt x="2150" y="556"/>
                        <a:pt x="2150" y="556"/>
                      </a:cubicBezTo>
                      <a:cubicBezTo>
                        <a:pt x="2148" y="565"/>
                        <a:pt x="2148" y="565"/>
                        <a:pt x="2148" y="565"/>
                      </a:cubicBezTo>
                      <a:cubicBezTo>
                        <a:pt x="2148" y="565"/>
                        <a:pt x="2112" y="571"/>
                        <a:pt x="2124" y="575"/>
                      </a:cubicBezTo>
                      <a:cubicBezTo>
                        <a:pt x="2136" y="579"/>
                        <a:pt x="2163" y="559"/>
                        <a:pt x="2157" y="572"/>
                      </a:cubicBezTo>
                      <a:cubicBezTo>
                        <a:pt x="2151" y="585"/>
                        <a:pt x="2132" y="594"/>
                        <a:pt x="2119" y="598"/>
                      </a:cubicBezTo>
                      <a:cubicBezTo>
                        <a:pt x="2106" y="602"/>
                        <a:pt x="2086" y="617"/>
                        <a:pt x="2086" y="617"/>
                      </a:cubicBezTo>
                      <a:cubicBezTo>
                        <a:pt x="2086" y="617"/>
                        <a:pt x="2064" y="605"/>
                        <a:pt x="2060" y="612"/>
                      </a:cubicBezTo>
                      <a:cubicBezTo>
                        <a:pt x="2056" y="619"/>
                        <a:pt x="2035" y="625"/>
                        <a:pt x="2036" y="635"/>
                      </a:cubicBezTo>
                      <a:cubicBezTo>
                        <a:pt x="2037" y="645"/>
                        <a:pt x="2030" y="654"/>
                        <a:pt x="2030" y="654"/>
                      </a:cubicBezTo>
                      <a:cubicBezTo>
                        <a:pt x="2026" y="645"/>
                        <a:pt x="2026" y="645"/>
                        <a:pt x="2026" y="645"/>
                      </a:cubicBezTo>
                      <a:cubicBezTo>
                        <a:pt x="2026" y="645"/>
                        <a:pt x="2001" y="644"/>
                        <a:pt x="2003" y="638"/>
                      </a:cubicBezTo>
                      <a:cubicBezTo>
                        <a:pt x="2005" y="632"/>
                        <a:pt x="2047" y="604"/>
                        <a:pt x="2047" y="604"/>
                      </a:cubicBezTo>
                      <a:cubicBezTo>
                        <a:pt x="2022" y="604"/>
                        <a:pt x="2022" y="604"/>
                        <a:pt x="2022" y="604"/>
                      </a:cubicBezTo>
                      <a:cubicBezTo>
                        <a:pt x="2022" y="604"/>
                        <a:pt x="2015" y="590"/>
                        <a:pt x="2008" y="590"/>
                      </a:cubicBezTo>
                      <a:cubicBezTo>
                        <a:pt x="2001" y="590"/>
                        <a:pt x="1985" y="596"/>
                        <a:pt x="1985" y="596"/>
                      </a:cubicBezTo>
                      <a:cubicBezTo>
                        <a:pt x="1985" y="596"/>
                        <a:pt x="1964" y="589"/>
                        <a:pt x="1961" y="597"/>
                      </a:cubicBezTo>
                      <a:cubicBezTo>
                        <a:pt x="1958" y="605"/>
                        <a:pt x="1956" y="612"/>
                        <a:pt x="1960" y="613"/>
                      </a:cubicBezTo>
                      <a:cubicBezTo>
                        <a:pt x="1964" y="614"/>
                        <a:pt x="1993" y="627"/>
                        <a:pt x="1983" y="630"/>
                      </a:cubicBezTo>
                      <a:cubicBezTo>
                        <a:pt x="1973" y="633"/>
                        <a:pt x="1955" y="618"/>
                        <a:pt x="1955" y="618"/>
                      </a:cubicBezTo>
                      <a:cubicBezTo>
                        <a:pt x="1941" y="609"/>
                        <a:pt x="1941" y="609"/>
                        <a:pt x="1941" y="609"/>
                      </a:cubicBezTo>
                      <a:cubicBezTo>
                        <a:pt x="1940" y="629"/>
                        <a:pt x="1940" y="629"/>
                        <a:pt x="1940" y="629"/>
                      </a:cubicBezTo>
                      <a:cubicBezTo>
                        <a:pt x="1940" y="629"/>
                        <a:pt x="1925" y="638"/>
                        <a:pt x="1916" y="636"/>
                      </a:cubicBezTo>
                      <a:cubicBezTo>
                        <a:pt x="1907" y="634"/>
                        <a:pt x="1874" y="625"/>
                        <a:pt x="1863" y="625"/>
                      </a:cubicBezTo>
                      <a:cubicBezTo>
                        <a:pt x="1852" y="625"/>
                        <a:pt x="1830" y="629"/>
                        <a:pt x="1819" y="628"/>
                      </a:cubicBezTo>
                      <a:cubicBezTo>
                        <a:pt x="1808" y="627"/>
                        <a:pt x="1791" y="610"/>
                        <a:pt x="1791" y="610"/>
                      </a:cubicBezTo>
                      <a:cubicBezTo>
                        <a:pt x="1752" y="613"/>
                        <a:pt x="1752" y="613"/>
                        <a:pt x="1752" y="613"/>
                      </a:cubicBezTo>
                      <a:cubicBezTo>
                        <a:pt x="1752" y="613"/>
                        <a:pt x="1737" y="599"/>
                        <a:pt x="1729" y="597"/>
                      </a:cubicBezTo>
                      <a:cubicBezTo>
                        <a:pt x="1721" y="595"/>
                        <a:pt x="1704" y="595"/>
                        <a:pt x="1692" y="601"/>
                      </a:cubicBezTo>
                      <a:cubicBezTo>
                        <a:pt x="1680" y="607"/>
                        <a:pt x="1685" y="609"/>
                        <a:pt x="1672" y="609"/>
                      </a:cubicBezTo>
                      <a:cubicBezTo>
                        <a:pt x="1659" y="609"/>
                        <a:pt x="1631" y="602"/>
                        <a:pt x="1624" y="611"/>
                      </a:cubicBezTo>
                      <a:cubicBezTo>
                        <a:pt x="1617" y="620"/>
                        <a:pt x="1605" y="646"/>
                        <a:pt x="1605" y="646"/>
                      </a:cubicBezTo>
                      <a:cubicBezTo>
                        <a:pt x="1597" y="666"/>
                        <a:pt x="1597" y="666"/>
                        <a:pt x="1597" y="666"/>
                      </a:cubicBezTo>
                      <a:cubicBezTo>
                        <a:pt x="1576" y="668"/>
                        <a:pt x="1576" y="668"/>
                        <a:pt x="1576" y="668"/>
                      </a:cubicBezTo>
                      <a:cubicBezTo>
                        <a:pt x="1571" y="687"/>
                        <a:pt x="1571" y="687"/>
                        <a:pt x="1571" y="687"/>
                      </a:cubicBezTo>
                      <a:cubicBezTo>
                        <a:pt x="1556" y="654"/>
                        <a:pt x="1556" y="654"/>
                        <a:pt x="1556" y="654"/>
                      </a:cubicBezTo>
                      <a:cubicBezTo>
                        <a:pt x="1556" y="654"/>
                        <a:pt x="1598" y="665"/>
                        <a:pt x="1587" y="646"/>
                      </a:cubicBezTo>
                      <a:cubicBezTo>
                        <a:pt x="1576" y="627"/>
                        <a:pt x="1544" y="625"/>
                        <a:pt x="1544" y="625"/>
                      </a:cubicBezTo>
                      <a:cubicBezTo>
                        <a:pt x="1546" y="616"/>
                        <a:pt x="1546" y="616"/>
                        <a:pt x="1546" y="616"/>
                      </a:cubicBezTo>
                      <a:cubicBezTo>
                        <a:pt x="1546" y="616"/>
                        <a:pt x="1477" y="629"/>
                        <a:pt x="1440" y="629"/>
                      </a:cubicBezTo>
                      <a:cubicBezTo>
                        <a:pt x="1403" y="629"/>
                        <a:pt x="1337" y="625"/>
                        <a:pt x="1350" y="619"/>
                      </a:cubicBezTo>
                      <a:cubicBezTo>
                        <a:pt x="1363" y="613"/>
                        <a:pt x="1447" y="616"/>
                        <a:pt x="1427" y="594"/>
                      </a:cubicBezTo>
                      <a:cubicBezTo>
                        <a:pt x="1407" y="572"/>
                        <a:pt x="1388" y="570"/>
                        <a:pt x="1364" y="572"/>
                      </a:cubicBezTo>
                      <a:cubicBezTo>
                        <a:pt x="1340" y="574"/>
                        <a:pt x="1301" y="560"/>
                        <a:pt x="1295" y="557"/>
                      </a:cubicBezTo>
                      <a:cubicBezTo>
                        <a:pt x="1289" y="554"/>
                        <a:pt x="1271" y="554"/>
                        <a:pt x="1271" y="554"/>
                      </a:cubicBezTo>
                      <a:cubicBezTo>
                        <a:pt x="1271" y="554"/>
                        <a:pt x="1223" y="527"/>
                        <a:pt x="1205" y="528"/>
                      </a:cubicBezTo>
                      <a:cubicBezTo>
                        <a:pt x="1187" y="529"/>
                        <a:pt x="1155" y="554"/>
                        <a:pt x="1155" y="554"/>
                      </a:cubicBezTo>
                      <a:cubicBezTo>
                        <a:pt x="1119" y="554"/>
                        <a:pt x="1119" y="554"/>
                        <a:pt x="1119" y="554"/>
                      </a:cubicBezTo>
                      <a:cubicBezTo>
                        <a:pt x="1139" y="542"/>
                        <a:pt x="1139" y="542"/>
                        <a:pt x="1139" y="542"/>
                      </a:cubicBezTo>
                      <a:cubicBezTo>
                        <a:pt x="1139" y="534"/>
                        <a:pt x="1139" y="534"/>
                        <a:pt x="1139" y="534"/>
                      </a:cubicBezTo>
                      <a:cubicBezTo>
                        <a:pt x="1156" y="514"/>
                        <a:pt x="1156" y="514"/>
                        <a:pt x="1156" y="514"/>
                      </a:cubicBezTo>
                      <a:cubicBezTo>
                        <a:pt x="1156" y="514"/>
                        <a:pt x="1117" y="532"/>
                        <a:pt x="1110" y="539"/>
                      </a:cubicBezTo>
                      <a:cubicBezTo>
                        <a:pt x="1103" y="546"/>
                        <a:pt x="1087" y="568"/>
                        <a:pt x="1072" y="553"/>
                      </a:cubicBezTo>
                      <a:cubicBezTo>
                        <a:pt x="1057" y="538"/>
                        <a:pt x="1078" y="522"/>
                        <a:pt x="1075" y="511"/>
                      </a:cubicBezTo>
                      <a:cubicBezTo>
                        <a:pt x="1072" y="500"/>
                        <a:pt x="1049" y="489"/>
                        <a:pt x="1046" y="498"/>
                      </a:cubicBezTo>
                      <a:cubicBezTo>
                        <a:pt x="1043" y="507"/>
                        <a:pt x="1056" y="513"/>
                        <a:pt x="1056" y="513"/>
                      </a:cubicBezTo>
                      <a:cubicBezTo>
                        <a:pt x="1056" y="513"/>
                        <a:pt x="1036" y="511"/>
                        <a:pt x="1025" y="515"/>
                      </a:cubicBezTo>
                      <a:cubicBezTo>
                        <a:pt x="1014" y="519"/>
                        <a:pt x="998" y="530"/>
                        <a:pt x="993" y="534"/>
                      </a:cubicBezTo>
                      <a:cubicBezTo>
                        <a:pt x="988" y="538"/>
                        <a:pt x="970" y="533"/>
                        <a:pt x="970" y="533"/>
                      </a:cubicBezTo>
                      <a:cubicBezTo>
                        <a:pt x="970" y="533"/>
                        <a:pt x="923" y="543"/>
                        <a:pt x="919" y="544"/>
                      </a:cubicBezTo>
                      <a:cubicBezTo>
                        <a:pt x="915" y="545"/>
                        <a:pt x="890" y="560"/>
                        <a:pt x="890" y="560"/>
                      </a:cubicBezTo>
                      <a:cubicBezTo>
                        <a:pt x="876" y="547"/>
                        <a:pt x="876" y="547"/>
                        <a:pt x="876" y="547"/>
                      </a:cubicBezTo>
                      <a:cubicBezTo>
                        <a:pt x="876" y="547"/>
                        <a:pt x="843" y="564"/>
                        <a:pt x="833" y="565"/>
                      </a:cubicBezTo>
                      <a:cubicBezTo>
                        <a:pt x="823" y="566"/>
                        <a:pt x="805" y="578"/>
                        <a:pt x="805" y="578"/>
                      </a:cubicBezTo>
                      <a:cubicBezTo>
                        <a:pt x="783" y="580"/>
                        <a:pt x="783" y="580"/>
                        <a:pt x="783" y="580"/>
                      </a:cubicBezTo>
                      <a:cubicBezTo>
                        <a:pt x="783" y="580"/>
                        <a:pt x="800" y="562"/>
                        <a:pt x="815" y="559"/>
                      </a:cubicBezTo>
                      <a:cubicBezTo>
                        <a:pt x="830" y="556"/>
                        <a:pt x="864" y="543"/>
                        <a:pt x="864" y="543"/>
                      </a:cubicBezTo>
                      <a:cubicBezTo>
                        <a:pt x="864" y="543"/>
                        <a:pt x="895" y="546"/>
                        <a:pt x="906" y="541"/>
                      </a:cubicBezTo>
                      <a:cubicBezTo>
                        <a:pt x="917" y="536"/>
                        <a:pt x="978" y="522"/>
                        <a:pt x="978" y="522"/>
                      </a:cubicBezTo>
                      <a:cubicBezTo>
                        <a:pt x="978" y="522"/>
                        <a:pt x="990" y="519"/>
                        <a:pt x="983" y="514"/>
                      </a:cubicBezTo>
                      <a:cubicBezTo>
                        <a:pt x="976" y="509"/>
                        <a:pt x="955" y="516"/>
                        <a:pt x="955" y="516"/>
                      </a:cubicBezTo>
                      <a:cubicBezTo>
                        <a:pt x="955" y="516"/>
                        <a:pt x="937" y="515"/>
                        <a:pt x="930" y="517"/>
                      </a:cubicBezTo>
                      <a:cubicBezTo>
                        <a:pt x="923" y="519"/>
                        <a:pt x="916" y="527"/>
                        <a:pt x="911" y="528"/>
                      </a:cubicBezTo>
                      <a:cubicBezTo>
                        <a:pt x="906" y="529"/>
                        <a:pt x="887" y="529"/>
                        <a:pt x="887" y="529"/>
                      </a:cubicBezTo>
                      <a:cubicBezTo>
                        <a:pt x="872" y="532"/>
                        <a:pt x="872" y="532"/>
                        <a:pt x="872" y="532"/>
                      </a:cubicBezTo>
                      <a:cubicBezTo>
                        <a:pt x="872" y="532"/>
                        <a:pt x="855" y="532"/>
                        <a:pt x="843" y="535"/>
                      </a:cubicBezTo>
                      <a:cubicBezTo>
                        <a:pt x="831" y="538"/>
                        <a:pt x="820" y="550"/>
                        <a:pt x="820" y="550"/>
                      </a:cubicBezTo>
                      <a:cubicBezTo>
                        <a:pt x="806" y="552"/>
                        <a:pt x="806" y="552"/>
                        <a:pt x="806" y="552"/>
                      </a:cubicBezTo>
                      <a:cubicBezTo>
                        <a:pt x="771" y="565"/>
                        <a:pt x="771" y="565"/>
                        <a:pt x="771" y="565"/>
                      </a:cubicBezTo>
                      <a:cubicBezTo>
                        <a:pt x="771" y="565"/>
                        <a:pt x="756" y="568"/>
                        <a:pt x="753" y="571"/>
                      </a:cubicBezTo>
                      <a:cubicBezTo>
                        <a:pt x="750" y="574"/>
                        <a:pt x="748" y="590"/>
                        <a:pt x="741" y="586"/>
                      </a:cubicBezTo>
                      <a:cubicBezTo>
                        <a:pt x="734" y="582"/>
                        <a:pt x="733" y="567"/>
                        <a:pt x="744" y="565"/>
                      </a:cubicBezTo>
                      <a:cubicBezTo>
                        <a:pt x="755" y="563"/>
                        <a:pt x="784" y="553"/>
                        <a:pt x="793" y="547"/>
                      </a:cubicBezTo>
                      <a:cubicBezTo>
                        <a:pt x="802" y="541"/>
                        <a:pt x="760" y="535"/>
                        <a:pt x="753" y="544"/>
                      </a:cubicBezTo>
                      <a:cubicBezTo>
                        <a:pt x="746" y="553"/>
                        <a:pt x="719" y="558"/>
                        <a:pt x="712" y="558"/>
                      </a:cubicBezTo>
                      <a:cubicBezTo>
                        <a:pt x="705" y="558"/>
                        <a:pt x="705" y="585"/>
                        <a:pt x="705" y="585"/>
                      </a:cubicBezTo>
                      <a:cubicBezTo>
                        <a:pt x="689" y="576"/>
                        <a:pt x="689" y="576"/>
                        <a:pt x="689" y="576"/>
                      </a:cubicBezTo>
                      <a:cubicBezTo>
                        <a:pt x="647" y="570"/>
                        <a:pt x="647" y="570"/>
                        <a:pt x="647" y="570"/>
                      </a:cubicBezTo>
                      <a:cubicBezTo>
                        <a:pt x="647" y="570"/>
                        <a:pt x="621" y="558"/>
                        <a:pt x="623" y="553"/>
                      </a:cubicBezTo>
                      <a:cubicBezTo>
                        <a:pt x="625" y="548"/>
                        <a:pt x="629" y="539"/>
                        <a:pt x="629" y="539"/>
                      </a:cubicBezTo>
                      <a:cubicBezTo>
                        <a:pt x="555" y="540"/>
                        <a:pt x="555" y="540"/>
                        <a:pt x="555" y="540"/>
                      </a:cubicBezTo>
                      <a:cubicBezTo>
                        <a:pt x="567" y="540"/>
                        <a:pt x="567" y="540"/>
                        <a:pt x="567" y="540"/>
                      </a:cubicBezTo>
                      <a:cubicBezTo>
                        <a:pt x="52" y="964"/>
                        <a:pt x="52" y="964"/>
                        <a:pt x="52" y="964"/>
                      </a:cubicBezTo>
                      <a:cubicBezTo>
                        <a:pt x="52" y="964"/>
                        <a:pt x="26" y="978"/>
                        <a:pt x="32" y="984"/>
                      </a:cubicBezTo>
                      <a:cubicBezTo>
                        <a:pt x="38" y="990"/>
                        <a:pt x="67" y="984"/>
                        <a:pt x="67" y="984"/>
                      </a:cubicBezTo>
                      <a:cubicBezTo>
                        <a:pt x="70" y="984"/>
                        <a:pt x="79" y="979"/>
                        <a:pt x="79" y="979"/>
                      </a:cubicBezTo>
                      <a:cubicBezTo>
                        <a:pt x="103" y="979"/>
                        <a:pt x="103" y="979"/>
                        <a:pt x="103" y="979"/>
                      </a:cubicBezTo>
                      <a:cubicBezTo>
                        <a:pt x="88" y="994"/>
                        <a:pt x="88" y="994"/>
                        <a:pt x="88" y="994"/>
                      </a:cubicBezTo>
                      <a:cubicBezTo>
                        <a:pt x="88" y="994"/>
                        <a:pt x="88" y="1003"/>
                        <a:pt x="88" y="1013"/>
                      </a:cubicBezTo>
                      <a:cubicBezTo>
                        <a:pt x="88" y="1024"/>
                        <a:pt x="107" y="1032"/>
                        <a:pt x="107" y="1032"/>
                      </a:cubicBezTo>
                      <a:cubicBezTo>
                        <a:pt x="107" y="1032"/>
                        <a:pt x="88" y="1051"/>
                        <a:pt x="93" y="1051"/>
                      </a:cubicBezTo>
                      <a:cubicBezTo>
                        <a:pt x="99" y="1051"/>
                        <a:pt x="115" y="1038"/>
                        <a:pt x="115" y="1038"/>
                      </a:cubicBezTo>
                      <a:cubicBezTo>
                        <a:pt x="115" y="1038"/>
                        <a:pt x="136" y="1031"/>
                        <a:pt x="143" y="1031"/>
                      </a:cubicBezTo>
                      <a:cubicBezTo>
                        <a:pt x="151" y="1031"/>
                        <a:pt x="157" y="1021"/>
                        <a:pt x="157" y="1021"/>
                      </a:cubicBezTo>
                      <a:cubicBezTo>
                        <a:pt x="169" y="1021"/>
                        <a:pt x="169" y="1021"/>
                        <a:pt x="169" y="1021"/>
                      </a:cubicBezTo>
                      <a:cubicBezTo>
                        <a:pt x="171" y="1013"/>
                        <a:pt x="171" y="1013"/>
                        <a:pt x="171" y="1013"/>
                      </a:cubicBezTo>
                      <a:cubicBezTo>
                        <a:pt x="171" y="1013"/>
                        <a:pt x="199" y="1003"/>
                        <a:pt x="217" y="1008"/>
                      </a:cubicBezTo>
                      <a:cubicBezTo>
                        <a:pt x="236" y="1014"/>
                        <a:pt x="209" y="1024"/>
                        <a:pt x="209" y="1024"/>
                      </a:cubicBezTo>
                      <a:cubicBezTo>
                        <a:pt x="209" y="1041"/>
                        <a:pt x="209" y="1041"/>
                        <a:pt x="209" y="1041"/>
                      </a:cubicBezTo>
                      <a:cubicBezTo>
                        <a:pt x="203" y="1052"/>
                        <a:pt x="203" y="1052"/>
                        <a:pt x="203" y="1052"/>
                      </a:cubicBezTo>
                      <a:cubicBezTo>
                        <a:pt x="203" y="1052"/>
                        <a:pt x="210" y="1054"/>
                        <a:pt x="216" y="1072"/>
                      </a:cubicBezTo>
                      <a:cubicBezTo>
                        <a:pt x="223" y="1089"/>
                        <a:pt x="206" y="1108"/>
                        <a:pt x="206" y="1108"/>
                      </a:cubicBezTo>
                      <a:cubicBezTo>
                        <a:pt x="206" y="1132"/>
                        <a:pt x="206" y="1132"/>
                        <a:pt x="206" y="1132"/>
                      </a:cubicBezTo>
                      <a:cubicBezTo>
                        <a:pt x="206" y="1132"/>
                        <a:pt x="200" y="1149"/>
                        <a:pt x="195" y="1162"/>
                      </a:cubicBezTo>
                      <a:cubicBezTo>
                        <a:pt x="190" y="1175"/>
                        <a:pt x="218" y="1176"/>
                        <a:pt x="218" y="1180"/>
                      </a:cubicBezTo>
                      <a:cubicBezTo>
                        <a:pt x="218" y="1185"/>
                        <a:pt x="225" y="1187"/>
                        <a:pt x="225" y="1187"/>
                      </a:cubicBezTo>
                      <a:cubicBezTo>
                        <a:pt x="225" y="1187"/>
                        <a:pt x="235" y="1186"/>
                        <a:pt x="235" y="1194"/>
                      </a:cubicBezTo>
                      <a:cubicBezTo>
                        <a:pt x="235" y="1202"/>
                        <a:pt x="208" y="1213"/>
                        <a:pt x="208" y="1213"/>
                      </a:cubicBezTo>
                      <a:cubicBezTo>
                        <a:pt x="208" y="1213"/>
                        <a:pt x="208" y="1229"/>
                        <a:pt x="198" y="1239"/>
                      </a:cubicBezTo>
                      <a:cubicBezTo>
                        <a:pt x="194" y="1243"/>
                        <a:pt x="173" y="1254"/>
                        <a:pt x="152" y="1264"/>
                      </a:cubicBezTo>
                      <a:cubicBezTo>
                        <a:pt x="150" y="1269"/>
                        <a:pt x="149" y="1274"/>
                        <a:pt x="148" y="1278"/>
                      </a:cubicBezTo>
                      <a:cubicBezTo>
                        <a:pt x="147" y="1285"/>
                        <a:pt x="142" y="1299"/>
                        <a:pt x="142" y="1299"/>
                      </a:cubicBezTo>
                      <a:cubicBezTo>
                        <a:pt x="133" y="1305"/>
                        <a:pt x="133" y="1305"/>
                        <a:pt x="133" y="1305"/>
                      </a:cubicBezTo>
                      <a:cubicBezTo>
                        <a:pt x="133" y="1305"/>
                        <a:pt x="142" y="1309"/>
                        <a:pt x="143" y="1316"/>
                      </a:cubicBezTo>
                      <a:cubicBezTo>
                        <a:pt x="144" y="1323"/>
                        <a:pt x="151" y="1326"/>
                        <a:pt x="151" y="1326"/>
                      </a:cubicBezTo>
                      <a:cubicBezTo>
                        <a:pt x="151" y="1326"/>
                        <a:pt x="201" y="1287"/>
                        <a:pt x="201" y="1296"/>
                      </a:cubicBezTo>
                      <a:cubicBezTo>
                        <a:pt x="201" y="1305"/>
                        <a:pt x="185" y="1306"/>
                        <a:pt x="183" y="1311"/>
                      </a:cubicBezTo>
                      <a:cubicBezTo>
                        <a:pt x="181" y="1316"/>
                        <a:pt x="185" y="1326"/>
                        <a:pt x="185" y="1326"/>
                      </a:cubicBezTo>
                      <a:cubicBezTo>
                        <a:pt x="194" y="1333"/>
                        <a:pt x="194" y="1333"/>
                        <a:pt x="194" y="1333"/>
                      </a:cubicBezTo>
                      <a:cubicBezTo>
                        <a:pt x="165" y="1332"/>
                        <a:pt x="165" y="1332"/>
                        <a:pt x="165" y="1332"/>
                      </a:cubicBezTo>
                      <a:cubicBezTo>
                        <a:pt x="165" y="1332"/>
                        <a:pt x="143" y="1359"/>
                        <a:pt x="153" y="1360"/>
                      </a:cubicBezTo>
                      <a:cubicBezTo>
                        <a:pt x="163" y="1361"/>
                        <a:pt x="169" y="1367"/>
                        <a:pt x="169" y="1367"/>
                      </a:cubicBezTo>
                      <a:cubicBezTo>
                        <a:pt x="169" y="1367"/>
                        <a:pt x="157" y="1388"/>
                        <a:pt x="164" y="1385"/>
                      </a:cubicBezTo>
                      <a:cubicBezTo>
                        <a:pt x="171" y="1382"/>
                        <a:pt x="212" y="1354"/>
                        <a:pt x="212" y="1354"/>
                      </a:cubicBezTo>
                      <a:cubicBezTo>
                        <a:pt x="211" y="1363"/>
                        <a:pt x="211" y="1363"/>
                        <a:pt x="211" y="1363"/>
                      </a:cubicBezTo>
                      <a:cubicBezTo>
                        <a:pt x="192" y="1374"/>
                        <a:pt x="192" y="1374"/>
                        <a:pt x="192" y="1374"/>
                      </a:cubicBezTo>
                      <a:cubicBezTo>
                        <a:pt x="207" y="1380"/>
                        <a:pt x="207" y="1380"/>
                        <a:pt x="207" y="1380"/>
                      </a:cubicBezTo>
                      <a:cubicBezTo>
                        <a:pt x="207" y="1380"/>
                        <a:pt x="202" y="1400"/>
                        <a:pt x="194" y="1398"/>
                      </a:cubicBezTo>
                      <a:cubicBezTo>
                        <a:pt x="186" y="1396"/>
                        <a:pt x="184" y="1387"/>
                        <a:pt x="184" y="1387"/>
                      </a:cubicBezTo>
                      <a:cubicBezTo>
                        <a:pt x="184" y="1387"/>
                        <a:pt x="151" y="1397"/>
                        <a:pt x="145" y="1403"/>
                      </a:cubicBezTo>
                      <a:cubicBezTo>
                        <a:pt x="139" y="1409"/>
                        <a:pt x="133" y="1417"/>
                        <a:pt x="133" y="1417"/>
                      </a:cubicBezTo>
                      <a:cubicBezTo>
                        <a:pt x="133" y="1417"/>
                        <a:pt x="151" y="1412"/>
                        <a:pt x="156" y="1412"/>
                      </a:cubicBezTo>
                      <a:cubicBezTo>
                        <a:pt x="161" y="1412"/>
                        <a:pt x="182" y="1412"/>
                        <a:pt x="182" y="1412"/>
                      </a:cubicBezTo>
                      <a:cubicBezTo>
                        <a:pt x="182" y="1412"/>
                        <a:pt x="146" y="1421"/>
                        <a:pt x="140" y="1424"/>
                      </a:cubicBezTo>
                      <a:cubicBezTo>
                        <a:pt x="134" y="1427"/>
                        <a:pt x="138" y="1435"/>
                        <a:pt x="138" y="1435"/>
                      </a:cubicBezTo>
                      <a:cubicBezTo>
                        <a:pt x="138" y="1435"/>
                        <a:pt x="105" y="1423"/>
                        <a:pt x="114" y="1437"/>
                      </a:cubicBezTo>
                      <a:cubicBezTo>
                        <a:pt x="123" y="1451"/>
                        <a:pt x="132" y="1455"/>
                        <a:pt x="132" y="1455"/>
                      </a:cubicBezTo>
                      <a:cubicBezTo>
                        <a:pt x="164" y="1444"/>
                        <a:pt x="164" y="1444"/>
                        <a:pt x="164" y="1444"/>
                      </a:cubicBezTo>
                      <a:cubicBezTo>
                        <a:pt x="173" y="1459"/>
                        <a:pt x="173" y="1459"/>
                        <a:pt x="173" y="1459"/>
                      </a:cubicBezTo>
                      <a:cubicBezTo>
                        <a:pt x="198" y="1445"/>
                        <a:pt x="198" y="1445"/>
                        <a:pt x="198" y="1445"/>
                      </a:cubicBezTo>
                      <a:cubicBezTo>
                        <a:pt x="198" y="1445"/>
                        <a:pt x="165" y="1479"/>
                        <a:pt x="176" y="1478"/>
                      </a:cubicBezTo>
                      <a:cubicBezTo>
                        <a:pt x="187" y="1477"/>
                        <a:pt x="217" y="1454"/>
                        <a:pt x="217" y="1454"/>
                      </a:cubicBezTo>
                      <a:cubicBezTo>
                        <a:pt x="217" y="1454"/>
                        <a:pt x="190" y="1484"/>
                        <a:pt x="194" y="1484"/>
                      </a:cubicBezTo>
                      <a:cubicBezTo>
                        <a:pt x="198" y="1484"/>
                        <a:pt x="216" y="1479"/>
                        <a:pt x="216" y="1479"/>
                      </a:cubicBezTo>
                      <a:cubicBezTo>
                        <a:pt x="216" y="1479"/>
                        <a:pt x="178" y="1508"/>
                        <a:pt x="190" y="1509"/>
                      </a:cubicBezTo>
                      <a:cubicBezTo>
                        <a:pt x="202" y="1510"/>
                        <a:pt x="229" y="1490"/>
                        <a:pt x="229" y="1490"/>
                      </a:cubicBezTo>
                      <a:cubicBezTo>
                        <a:pt x="229" y="1490"/>
                        <a:pt x="203" y="1518"/>
                        <a:pt x="210" y="1520"/>
                      </a:cubicBezTo>
                      <a:cubicBezTo>
                        <a:pt x="217" y="1522"/>
                        <a:pt x="233" y="1526"/>
                        <a:pt x="233" y="1529"/>
                      </a:cubicBezTo>
                      <a:cubicBezTo>
                        <a:pt x="233" y="1531"/>
                        <a:pt x="231" y="1548"/>
                        <a:pt x="228" y="1561"/>
                      </a:cubicBezTo>
                      <a:cubicBezTo>
                        <a:pt x="228" y="1561"/>
                        <a:pt x="228" y="1561"/>
                        <a:pt x="228" y="1561"/>
                      </a:cubicBezTo>
                      <a:cubicBezTo>
                        <a:pt x="1370" y="1561"/>
                        <a:pt x="1370" y="1561"/>
                        <a:pt x="1370" y="1561"/>
                      </a:cubicBezTo>
                      <a:cubicBezTo>
                        <a:pt x="1370" y="1561"/>
                        <a:pt x="1384" y="1526"/>
                        <a:pt x="1394" y="1537"/>
                      </a:cubicBezTo>
                      <a:cubicBezTo>
                        <a:pt x="1404" y="1547"/>
                        <a:pt x="1379" y="1557"/>
                        <a:pt x="1388" y="1566"/>
                      </a:cubicBezTo>
                      <a:cubicBezTo>
                        <a:pt x="1396" y="1574"/>
                        <a:pt x="1415" y="1575"/>
                        <a:pt x="1415" y="1575"/>
                      </a:cubicBezTo>
                      <a:cubicBezTo>
                        <a:pt x="1415" y="1575"/>
                        <a:pt x="1422" y="1585"/>
                        <a:pt x="1430" y="1585"/>
                      </a:cubicBezTo>
                      <a:cubicBezTo>
                        <a:pt x="1438" y="1585"/>
                        <a:pt x="1436" y="1573"/>
                        <a:pt x="1449" y="1573"/>
                      </a:cubicBezTo>
                      <a:cubicBezTo>
                        <a:pt x="1462" y="1573"/>
                        <a:pt x="1465" y="1593"/>
                        <a:pt x="1471" y="1593"/>
                      </a:cubicBezTo>
                      <a:cubicBezTo>
                        <a:pt x="1477" y="1593"/>
                        <a:pt x="1484" y="1596"/>
                        <a:pt x="1487" y="1593"/>
                      </a:cubicBezTo>
                      <a:cubicBezTo>
                        <a:pt x="1490" y="1590"/>
                        <a:pt x="1503" y="1614"/>
                        <a:pt x="1509" y="1608"/>
                      </a:cubicBezTo>
                      <a:cubicBezTo>
                        <a:pt x="1515" y="1602"/>
                        <a:pt x="1531" y="1591"/>
                        <a:pt x="1531" y="1591"/>
                      </a:cubicBezTo>
                      <a:cubicBezTo>
                        <a:pt x="1531" y="1601"/>
                        <a:pt x="1531" y="1601"/>
                        <a:pt x="1531" y="1601"/>
                      </a:cubicBezTo>
                      <a:cubicBezTo>
                        <a:pt x="1561" y="1600"/>
                        <a:pt x="1561" y="1600"/>
                        <a:pt x="1561" y="1600"/>
                      </a:cubicBezTo>
                      <a:cubicBezTo>
                        <a:pt x="1561" y="1600"/>
                        <a:pt x="1558" y="1606"/>
                        <a:pt x="1586" y="1606"/>
                      </a:cubicBezTo>
                      <a:cubicBezTo>
                        <a:pt x="1598" y="1598"/>
                        <a:pt x="1605" y="1585"/>
                        <a:pt x="1606" y="1582"/>
                      </a:cubicBezTo>
                      <a:cubicBezTo>
                        <a:pt x="1607" y="1578"/>
                        <a:pt x="1626" y="1586"/>
                        <a:pt x="1626" y="1586"/>
                      </a:cubicBezTo>
                      <a:cubicBezTo>
                        <a:pt x="1634" y="1580"/>
                        <a:pt x="1634" y="1580"/>
                        <a:pt x="1634" y="1580"/>
                      </a:cubicBezTo>
                      <a:cubicBezTo>
                        <a:pt x="1634" y="1580"/>
                        <a:pt x="1641" y="1568"/>
                        <a:pt x="1642" y="1565"/>
                      </a:cubicBezTo>
                      <a:cubicBezTo>
                        <a:pt x="1643" y="1562"/>
                        <a:pt x="1651" y="1575"/>
                        <a:pt x="1651" y="1575"/>
                      </a:cubicBezTo>
                      <a:cubicBezTo>
                        <a:pt x="1668" y="1572"/>
                        <a:pt x="1668" y="1572"/>
                        <a:pt x="1668" y="1572"/>
                      </a:cubicBezTo>
                      <a:cubicBezTo>
                        <a:pt x="1668" y="1572"/>
                        <a:pt x="1659" y="1562"/>
                        <a:pt x="1668" y="1555"/>
                      </a:cubicBezTo>
                      <a:cubicBezTo>
                        <a:pt x="1677" y="1548"/>
                        <a:pt x="1686" y="1563"/>
                        <a:pt x="1686" y="1563"/>
                      </a:cubicBezTo>
                      <a:cubicBezTo>
                        <a:pt x="1704" y="1563"/>
                        <a:pt x="1704" y="1563"/>
                        <a:pt x="1704" y="1563"/>
                      </a:cubicBezTo>
                      <a:cubicBezTo>
                        <a:pt x="1708" y="1567"/>
                        <a:pt x="1708" y="1567"/>
                        <a:pt x="1708" y="1567"/>
                      </a:cubicBezTo>
                      <a:cubicBezTo>
                        <a:pt x="1708" y="1567"/>
                        <a:pt x="1728" y="1568"/>
                        <a:pt x="1733" y="1573"/>
                      </a:cubicBezTo>
                      <a:cubicBezTo>
                        <a:pt x="1738" y="1578"/>
                        <a:pt x="1727" y="1604"/>
                        <a:pt x="1727" y="1604"/>
                      </a:cubicBezTo>
                      <a:cubicBezTo>
                        <a:pt x="1733" y="1611"/>
                        <a:pt x="1733" y="1611"/>
                        <a:pt x="1733" y="1611"/>
                      </a:cubicBezTo>
                      <a:cubicBezTo>
                        <a:pt x="1727" y="1626"/>
                        <a:pt x="1727" y="1626"/>
                        <a:pt x="1727" y="1626"/>
                      </a:cubicBezTo>
                      <a:cubicBezTo>
                        <a:pt x="1727" y="1626"/>
                        <a:pt x="1766" y="1603"/>
                        <a:pt x="1777" y="1610"/>
                      </a:cubicBezTo>
                      <a:cubicBezTo>
                        <a:pt x="1788" y="1617"/>
                        <a:pt x="1760" y="1627"/>
                        <a:pt x="1759" y="1631"/>
                      </a:cubicBezTo>
                      <a:cubicBezTo>
                        <a:pt x="1758" y="1635"/>
                        <a:pt x="1773" y="1638"/>
                        <a:pt x="1773" y="1643"/>
                      </a:cubicBezTo>
                      <a:cubicBezTo>
                        <a:pt x="1773" y="1648"/>
                        <a:pt x="1757" y="1654"/>
                        <a:pt x="1757" y="1659"/>
                      </a:cubicBezTo>
                      <a:cubicBezTo>
                        <a:pt x="1757" y="1664"/>
                        <a:pt x="1770" y="1664"/>
                        <a:pt x="1767" y="1671"/>
                      </a:cubicBezTo>
                      <a:cubicBezTo>
                        <a:pt x="1764" y="1678"/>
                        <a:pt x="1758" y="1679"/>
                        <a:pt x="1758" y="1679"/>
                      </a:cubicBezTo>
                      <a:cubicBezTo>
                        <a:pt x="1756" y="1685"/>
                        <a:pt x="1756" y="1685"/>
                        <a:pt x="1756" y="1685"/>
                      </a:cubicBezTo>
                      <a:cubicBezTo>
                        <a:pt x="1769" y="1685"/>
                        <a:pt x="1769" y="1685"/>
                        <a:pt x="1769" y="1685"/>
                      </a:cubicBezTo>
                      <a:cubicBezTo>
                        <a:pt x="1765" y="1700"/>
                        <a:pt x="1765" y="1700"/>
                        <a:pt x="1765" y="1700"/>
                      </a:cubicBezTo>
                      <a:cubicBezTo>
                        <a:pt x="1771" y="1700"/>
                        <a:pt x="1778" y="1701"/>
                        <a:pt x="1781" y="1701"/>
                      </a:cubicBezTo>
                      <a:cubicBezTo>
                        <a:pt x="1786" y="1700"/>
                        <a:pt x="1794" y="1703"/>
                        <a:pt x="1806" y="1704"/>
                      </a:cubicBezTo>
                      <a:cubicBezTo>
                        <a:pt x="1818" y="1705"/>
                        <a:pt x="1825" y="1703"/>
                        <a:pt x="1825" y="1703"/>
                      </a:cubicBezTo>
                      <a:cubicBezTo>
                        <a:pt x="1837" y="1703"/>
                        <a:pt x="1852" y="1715"/>
                        <a:pt x="1863" y="1715"/>
                      </a:cubicBezTo>
                      <a:cubicBezTo>
                        <a:pt x="1874" y="1715"/>
                        <a:pt x="1884" y="1715"/>
                        <a:pt x="1884" y="1715"/>
                      </a:cubicBezTo>
                      <a:cubicBezTo>
                        <a:pt x="1906" y="1715"/>
                        <a:pt x="1904" y="1729"/>
                        <a:pt x="1904" y="1738"/>
                      </a:cubicBezTo>
                      <a:cubicBezTo>
                        <a:pt x="1904" y="1747"/>
                        <a:pt x="1914" y="1736"/>
                        <a:pt x="1914" y="1746"/>
                      </a:cubicBezTo>
                      <a:cubicBezTo>
                        <a:pt x="1914" y="1756"/>
                        <a:pt x="1910" y="1759"/>
                        <a:pt x="1905" y="1764"/>
                      </a:cubicBezTo>
                      <a:cubicBezTo>
                        <a:pt x="1900" y="1769"/>
                        <a:pt x="1918" y="1777"/>
                        <a:pt x="1918" y="1777"/>
                      </a:cubicBezTo>
                      <a:cubicBezTo>
                        <a:pt x="1903" y="1776"/>
                        <a:pt x="1903" y="1776"/>
                        <a:pt x="1903" y="1776"/>
                      </a:cubicBezTo>
                      <a:cubicBezTo>
                        <a:pt x="1903" y="1776"/>
                        <a:pt x="1903" y="1785"/>
                        <a:pt x="1896" y="1793"/>
                      </a:cubicBezTo>
                      <a:cubicBezTo>
                        <a:pt x="1888" y="1800"/>
                        <a:pt x="1887" y="1793"/>
                        <a:pt x="1868" y="1783"/>
                      </a:cubicBezTo>
                      <a:cubicBezTo>
                        <a:pt x="1849" y="1773"/>
                        <a:pt x="1855" y="1754"/>
                        <a:pt x="1855" y="1754"/>
                      </a:cubicBezTo>
                      <a:cubicBezTo>
                        <a:pt x="1844" y="1749"/>
                        <a:pt x="1844" y="1749"/>
                        <a:pt x="1844" y="1749"/>
                      </a:cubicBezTo>
                      <a:cubicBezTo>
                        <a:pt x="1846" y="1761"/>
                        <a:pt x="1846" y="1761"/>
                        <a:pt x="1846" y="1761"/>
                      </a:cubicBezTo>
                      <a:cubicBezTo>
                        <a:pt x="1846" y="1761"/>
                        <a:pt x="1854" y="1774"/>
                        <a:pt x="1846" y="1788"/>
                      </a:cubicBezTo>
                      <a:cubicBezTo>
                        <a:pt x="1838" y="1802"/>
                        <a:pt x="1820" y="1806"/>
                        <a:pt x="1812" y="1819"/>
                      </a:cubicBezTo>
                      <a:cubicBezTo>
                        <a:pt x="1804" y="1832"/>
                        <a:pt x="1801" y="1844"/>
                        <a:pt x="1793" y="1853"/>
                      </a:cubicBezTo>
                      <a:cubicBezTo>
                        <a:pt x="1785" y="1861"/>
                        <a:pt x="1769" y="1868"/>
                        <a:pt x="1762" y="1864"/>
                      </a:cubicBezTo>
                      <a:cubicBezTo>
                        <a:pt x="1758" y="1869"/>
                        <a:pt x="1755" y="1873"/>
                        <a:pt x="1755" y="1873"/>
                      </a:cubicBezTo>
                      <a:cubicBezTo>
                        <a:pt x="1755" y="1873"/>
                        <a:pt x="1757" y="1894"/>
                        <a:pt x="1749" y="1894"/>
                      </a:cubicBezTo>
                      <a:cubicBezTo>
                        <a:pt x="1741" y="1894"/>
                        <a:pt x="1696" y="1916"/>
                        <a:pt x="1706" y="1926"/>
                      </a:cubicBezTo>
                      <a:cubicBezTo>
                        <a:pt x="1707" y="1926"/>
                        <a:pt x="1707" y="1927"/>
                        <a:pt x="1708" y="1928"/>
                      </a:cubicBezTo>
                      <a:cubicBezTo>
                        <a:pt x="1716" y="1924"/>
                        <a:pt x="1723" y="1921"/>
                        <a:pt x="1724" y="1921"/>
                      </a:cubicBezTo>
                      <a:cubicBezTo>
                        <a:pt x="1727" y="1921"/>
                        <a:pt x="1731" y="1926"/>
                        <a:pt x="1731" y="1926"/>
                      </a:cubicBezTo>
                      <a:cubicBezTo>
                        <a:pt x="1731" y="1926"/>
                        <a:pt x="1746" y="1912"/>
                        <a:pt x="1754" y="1910"/>
                      </a:cubicBezTo>
                      <a:cubicBezTo>
                        <a:pt x="1762" y="1908"/>
                        <a:pt x="1770" y="1911"/>
                        <a:pt x="1770" y="1911"/>
                      </a:cubicBezTo>
                      <a:cubicBezTo>
                        <a:pt x="1770" y="1911"/>
                        <a:pt x="1775" y="1890"/>
                        <a:pt x="1800" y="1889"/>
                      </a:cubicBezTo>
                      <a:cubicBezTo>
                        <a:pt x="1825" y="1888"/>
                        <a:pt x="1842" y="1895"/>
                        <a:pt x="1842" y="1895"/>
                      </a:cubicBezTo>
                      <a:cubicBezTo>
                        <a:pt x="1858" y="1881"/>
                        <a:pt x="1858" y="1881"/>
                        <a:pt x="1858" y="1881"/>
                      </a:cubicBezTo>
                      <a:cubicBezTo>
                        <a:pt x="1900" y="1883"/>
                        <a:pt x="1900" y="1883"/>
                        <a:pt x="1900" y="1883"/>
                      </a:cubicBezTo>
                      <a:cubicBezTo>
                        <a:pt x="1903" y="1880"/>
                        <a:pt x="1905" y="1878"/>
                        <a:pt x="1906" y="1876"/>
                      </a:cubicBezTo>
                      <a:cubicBezTo>
                        <a:pt x="1908" y="1870"/>
                        <a:pt x="1908" y="1866"/>
                        <a:pt x="1907" y="1862"/>
                      </a:cubicBezTo>
                      <a:cubicBezTo>
                        <a:pt x="1889" y="1866"/>
                        <a:pt x="1883" y="1865"/>
                        <a:pt x="1882" y="1858"/>
                      </a:cubicBezTo>
                      <a:cubicBezTo>
                        <a:pt x="1881" y="1848"/>
                        <a:pt x="1915" y="1826"/>
                        <a:pt x="1928" y="1826"/>
                      </a:cubicBezTo>
                      <a:cubicBezTo>
                        <a:pt x="1941" y="1826"/>
                        <a:pt x="1960" y="1821"/>
                        <a:pt x="1964" y="1821"/>
                      </a:cubicBezTo>
                      <a:cubicBezTo>
                        <a:pt x="1968" y="1821"/>
                        <a:pt x="1985" y="1815"/>
                        <a:pt x="1985" y="1815"/>
                      </a:cubicBezTo>
                      <a:cubicBezTo>
                        <a:pt x="1985" y="1815"/>
                        <a:pt x="2012" y="1825"/>
                        <a:pt x="2016" y="1825"/>
                      </a:cubicBezTo>
                      <a:cubicBezTo>
                        <a:pt x="2020" y="1825"/>
                        <a:pt x="2020" y="1809"/>
                        <a:pt x="2020" y="1809"/>
                      </a:cubicBezTo>
                      <a:cubicBezTo>
                        <a:pt x="2020" y="1809"/>
                        <a:pt x="2027" y="1800"/>
                        <a:pt x="2037" y="1803"/>
                      </a:cubicBezTo>
                      <a:cubicBezTo>
                        <a:pt x="2040" y="1804"/>
                        <a:pt x="2042" y="1805"/>
                        <a:pt x="2043" y="1806"/>
                      </a:cubicBezTo>
                      <a:cubicBezTo>
                        <a:pt x="2045" y="1805"/>
                        <a:pt x="2047" y="1804"/>
                        <a:pt x="2048" y="1804"/>
                      </a:cubicBezTo>
                      <a:cubicBezTo>
                        <a:pt x="2054" y="1804"/>
                        <a:pt x="2056" y="1802"/>
                        <a:pt x="2064" y="1802"/>
                      </a:cubicBezTo>
                      <a:cubicBezTo>
                        <a:pt x="2072" y="1802"/>
                        <a:pt x="2106" y="1764"/>
                        <a:pt x="2123" y="1764"/>
                      </a:cubicBezTo>
                      <a:cubicBezTo>
                        <a:pt x="2140" y="1764"/>
                        <a:pt x="2271" y="1764"/>
                        <a:pt x="2271" y="1764"/>
                      </a:cubicBezTo>
                      <a:cubicBezTo>
                        <a:pt x="2271" y="1764"/>
                        <a:pt x="2271" y="1749"/>
                        <a:pt x="2283" y="1749"/>
                      </a:cubicBezTo>
                      <a:cubicBezTo>
                        <a:pt x="2295" y="1749"/>
                        <a:pt x="2303" y="1748"/>
                        <a:pt x="2303" y="1748"/>
                      </a:cubicBezTo>
                      <a:cubicBezTo>
                        <a:pt x="2303" y="1748"/>
                        <a:pt x="2314" y="1727"/>
                        <a:pt x="2323" y="1727"/>
                      </a:cubicBezTo>
                      <a:cubicBezTo>
                        <a:pt x="2333" y="1727"/>
                        <a:pt x="2340" y="1734"/>
                        <a:pt x="2340" y="1727"/>
                      </a:cubicBezTo>
                      <a:cubicBezTo>
                        <a:pt x="2340" y="1720"/>
                        <a:pt x="2343" y="1698"/>
                        <a:pt x="2349" y="1698"/>
                      </a:cubicBezTo>
                      <a:cubicBezTo>
                        <a:pt x="2355" y="1698"/>
                        <a:pt x="2363" y="1690"/>
                        <a:pt x="2363" y="1690"/>
                      </a:cubicBezTo>
                      <a:cubicBezTo>
                        <a:pt x="2363" y="1676"/>
                        <a:pt x="2363" y="1676"/>
                        <a:pt x="2363" y="1676"/>
                      </a:cubicBezTo>
                      <a:cubicBezTo>
                        <a:pt x="2390" y="1657"/>
                        <a:pt x="2390" y="1657"/>
                        <a:pt x="2390" y="1657"/>
                      </a:cubicBezTo>
                      <a:cubicBezTo>
                        <a:pt x="2390" y="1657"/>
                        <a:pt x="2401" y="1636"/>
                        <a:pt x="2414" y="1636"/>
                      </a:cubicBezTo>
                      <a:cubicBezTo>
                        <a:pt x="2427" y="1636"/>
                        <a:pt x="2418" y="1645"/>
                        <a:pt x="2430" y="1645"/>
                      </a:cubicBezTo>
                      <a:cubicBezTo>
                        <a:pt x="2442" y="1645"/>
                        <a:pt x="2469" y="1634"/>
                        <a:pt x="2469" y="1651"/>
                      </a:cubicBezTo>
                      <a:cubicBezTo>
                        <a:pt x="2469" y="1668"/>
                        <a:pt x="2439" y="1725"/>
                        <a:pt x="2442" y="1728"/>
                      </a:cubicBezTo>
                      <a:cubicBezTo>
                        <a:pt x="2445" y="1731"/>
                        <a:pt x="2453" y="1735"/>
                        <a:pt x="2453" y="1735"/>
                      </a:cubicBezTo>
                      <a:cubicBezTo>
                        <a:pt x="2453" y="1735"/>
                        <a:pt x="2439" y="1748"/>
                        <a:pt x="2444" y="1753"/>
                      </a:cubicBezTo>
                      <a:cubicBezTo>
                        <a:pt x="2449" y="1758"/>
                        <a:pt x="2457" y="1755"/>
                        <a:pt x="2457" y="1755"/>
                      </a:cubicBezTo>
                      <a:cubicBezTo>
                        <a:pt x="2458" y="1759"/>
                        <a:pt x="2458" y="1759"/>
                        <a:pt x="2458" y="1759"/>
                      </a:cubicBezTo>
                      <a:cubicBezTo>
                        <a:pt x="2462" y="1761"/>
                        <a:pt x="2472" y="1765"/>
                        <a:pt x="2484" y="1760"/>
                      </a:cubicBezTo>
                      <a:cubicBezTo>
                        <a:pt x="2499" y="1754"/>
                        <a:pt x="2511" y="1738"/>
                        <a:pt x="2511" y="1738"/>
                      </a:cubicBezTo>
                      <a:cubicBezTo>
                        <a:pt x="2517" y="1752"/>
                        <a:pt x="2517" y="1752"/>
                        <a:pt x="2517" y="1752"/>
                      </a:cubicBezTo>
                      <a:cubicBezTo>
                        <a:pt x="2517" y="1752"/>
                        <a:pt x="2549" y="1738"/>
                        <a:pt x="2554" y="1734"/>
                      </a:cubicBezTo>
                      <a:cubicBezTo>
                        <a:pt x="2559" y="1730"/>
                        <a:pt x="2580" y="1724"/>
                        <a:pt x="2580" y="1724"/>
                      </a:cubicBezTo>
                      <a:cubicBezTo>
                        <a:pt x="2590" y="1725"/>
                        <a:pt x="2590" y="1725"/>
                        <a:pt x="2590" y="1725"/>
                      </a:cubicBezTo>
                      <a:cubicBezTo>
                        <a:pt x="2561" y="1748"/>
                        <a:pt x="2561" y="1748"/>
                        <a:pt x="2561" y="1748"/>
                      </a:cubicBezTo>
                      <a:cubicBezTo>
                        <a:pt x="2622" y="1742"/>
                        <a:pt x="2622" y="1742"/>
                        <a:pt x="2622" y="1742"/>
                      </a:cubicBezTo>
                      <a:cubicBezTo>
                        <a:pt x="2622" y="1742"/>
                        <a:pt x="2593" y="1745"/>
                        <a:pt x="2592" y="1751"/>
                      </a:cubicBezTo>
                      <a:cubicBezTo>
                        <a:pt x="2591" y="1757"/>
                        <a:pt x="2587" y="1764"/>
                        <a:pt x="2587" y="1764"/>
                      </a:cubicBezTo>
                      <a:cubicBezTo>
                        <a:pt x="2587" y="1764"/>
                        <a:pt x="2568" y="1753"/>
                        <a:pt x="2561" y="1756"/>
                      </a:cubicBezTo>
                      <a:cubicBezTo>
                        <a:pt x="2554" y="1759"/>
                        <a:pt x="2486" y="1793"/>
                        <a:pt x="2483" y="1801"/>
                      </a:cubicBezTo>
                      <a:cubicBezTo>
                        <a:pt x="2480" y="1809"/>
                        <a:pt x="2474" y="1833"/>
                        <a:pt x="2479" y="1834"/>
                      </a:cubicBezTo>
                      <a:cubicBezTo>
                        <a:pt x="2484" y="1835"/>
                        <a:pt x="2491" y="1829"/>
                        <a:pt x="2491" y="1829"/>
                      </a:cubicBezTo>
                      <a:cubicBezTo>
                        <a:pt x="2491" y="1829"/>
                        <a:pt x="2489" y="1845"/>
                        <a:pt x="2498" y="1843"/>
                      </a:cubicBezTo>
                      <a:cubicBezTo>
                        <a:pt x="2507" y="1841"/>
                        <a:pt x="2513" y="1828"/>
                        <a:pt x="2513" y="1828"/>
                      </a:cubicBezTo>
                      <a:cubicBezTo>
                        <a:pt x="2513" y="1828"/>
                        <a:pt x="2539" y="1825"/>
                        <a:pt x="2553" y="1813"/>
                      </a:cubicBezTo>
                      <a:cubicBezTo>
                        <a:pt x="2567" y="1801"/>
                        <a:pt x="2582" y="1780"/>
                        <a:pt x="2582" y="1780"/>
                      </a:cubicBezTo>
                      <a:cubicBezTo>
                        <a:pt x="2582" y="1780"/>
                        <a:pt x="2582" y="1796"/>
                        <a:pt x="2596" y="1793"/>
                      </a:cubicBezTo>
                      <a:cubicBezTo>
                        <a:pt x="2610" y="1790"/>
                        <a:pt x="2644" y="1775"/>
                        <a:pt x="2655" y="1772"/>
                      </a:cubicBezTo>
                      <a:cubicBezTo>
                        <a:pt x="2666" y="1769"/>
                        <a:pt x="2718" y="1756"/>
                        <a:pt x="2718" y="1756"/>
                      </a:cubicBezTo>
                      <a:cubicBezTo>
                        <a:pt x="2709" y="1746"/>
                        <a:pt x="2709" y="1746"/>
                        <a:pt x="2709" y="1746"/>
                      </a:cubicBezTo>
                      <a:cubicBezTo>
                        <a:pt x="2713" y="1733"/>
                        <a:pt x="2713" y="1733"/>
                        <a:pt x="2713" y="1733"/>
                      </a:cubicBezTo>
                      <a:cubicBezTo>
                        <a:pt x="2692" y="1737"/>
                        <a:pt x="2692" y="1737"/>
                        <a:pt x="2692" y="1737"/>
                      </a:cubicBezTo>
                      <a:cubicBezTo>
                        <a:pt x="2691" y="1721"/>
                        <a:pt x="2691" y="1721"/>
                        <a:pt x="2691" y="1721"/>
                      </a:cubicBezTo>
                      <a:cubicBezTo>
                        <a:pt x="2691" y="1721"/>
                        <a:pt x="2667" y="1735"/>
                        <a:pt x="2661" y="1734"/>
                      </a:cubicBezTo>
                      <a:cubicBezTo>
                        <a:pt x="2655" y="1733"/>
                        <a:pt x="2657" y="1724"/>
                        <a:pt x="2657" y="1724"/>
                      </a:cubicBezTo>
                      <a:cubicBezTo>
                        <a:pt x="2657" y="1724"/>
                        <a:pt x="2625" y="1727"/>
                        <a:pt x="2619" y="1722"/>
                      </a:cubicBezTo>
                      <a:cubicBezTo>
                        <a:pt x="2613" y="1717"/>
                        <a:pt x="2605" y="1707"/>
                        <a:pt x="2614" y="1707"/>
                      </a:cubicBezTo>
                      <a:cubicBezTo>
                        <a:pt x="2623" y="1707"/>
                        <a:pt x="2610" y="1694"/>
                        <a:pt x="2599" y="1697"/>
                      </a:cubicBezTo>
                      <a:cubicBezTo>
                        <a:pt x="2588" y="1700"/>
                        <a:pt x="2584" y="1681"/>
                        <a:pt x="2584" y="1676"/>
                      </a:cubicBezTo>
                      <a:cubicBezTo>
                        <a:pt x="2584" y="1671"/>
                        <a:pt x="2596" y="1658"/>
                        <a:pt x="2596" y="1658"/>
                      </a:cubicBezTo>
                      <a:cubicBezTo>
                        <a:pt x="2580" y="1657"/>
                        <a:pt x="2580" y="1657"/>
                        <a:pt x="2580" y="1657"/>
                      </a:cubicBezTo>
                      <a:cubicBezTo>
                        <a:pt x="2580" y="1657"/>
                        <a:pt x="2599" y="1642"/>
                        <a:pt x="2606" y="1634"/>
                      </a:cubicBezTo>
                      <a:cubicBezTo>
                        <a:pt x="2613" y="1626"/>
                        <a:pt x="2632" y="1607"/>
                        <a:pt x="2632" y="1607"/>
                      </a:cubicBezTo>
                      <a:cubicBezTo>
                        <a:pt x="2622" y="1604"/>
                        <a:pt x="2622" y="1604"/>
                        <a:pt x="2622" y="1604"/>
                      </a:cubicBezTo>
                      <a:cubicBezTo>
                        <a:pt x="2608" y="1622"/>
                        <a:pt x="2608" y="1622"/>
                        <a:pt x="2608" y="1622"/>
                      </a:cubicBezTo>
                      <a:cubicBezTo>
                        <a:pt x="2593" y="1614"/>
                        <a:pt x="2593" y="1614"/>
                        <a:pt x="2593" y="1614"/>
                      </a:cubicBezTo>
                      <a:cubicBezTo>
                        <a:pt x="2574" y="1628"/>
                        <a:pt x="2574" y="1628"/>
                        <a:pt x="2574" y="1628"/>
                      </a:cubicBezTo>
                      <a:cubicBezTo>
                        <a:pt x="2571" y="1615"/>
                        <a:pt x="2571" y="1615"/>
                        <a:pt x="2571" y="1615"/>
                      </a:cubicBezTo>
                      <a:cubicBezTo>
                        <a:pt x="2552" y="1608"/>
                        <a:pt x="2552" y="1608"/>
                        <a:pt x="2552" y="1608"/>
                      </a:cubicBezTo>
                      <a:cubicBezTo>
                        <a:pt x="2537" y="1610"/>
                        <a:pt x="2537" y="1610"/>
                        <a:pt x="2537" y="1610"/>
                      </a:cubicBezTo>
                      <a:cubicBezTo>
                        <a:pt x="2574" y="1597"/>
                        <a:pt x="2574" y="1597"/>
                        <a:pt x="2574" y="1597"/>
                      </a:cubicBezTo>
                      <a:cubicBezTo>
                        <a:pt x="2574" y="1597"/>
                        <a:pt x="2581" y="1607"/>
                        <a:pt x="2591" y="1606"/>
                      </a:cubicBezTo>
                      <a:cubicBezTo>
                        <a:pt x="2601" y="1605"/>
                        <a:pt x="2624" y="1587"/>
                        <a:pt x="2624" y="1587"/>
                      </a:cubicBezTo>
                      <a:cubicBezTo>
                        <a:pt x="2624" y="1587"/>
                        <a:pt x="2650" y="1592"/>
                        <a:pt x="2651" y="1585"/>
                      </a:cubicBezTo>
                      <a:cubicBezTo>
                        <a:pt x="2652" y="1578"/>
                        <a:pt x="2644" y="1567"/>
                        <a:pt x="2644" y="1567"/>
                      </a:cubicBezTo>
                      <a:cubicBezTo>
                        <a:pt x="2660" y="1566"/>
                        <a:pt x="2660" y="1566"/>
                        <a:pt x="2660" y="1566"/>
                      </a:cubicBezTo>
                      <a:cubicBezTo>
                        <a:pt x="2660" y="1566"/>
                        <a:pt x="2651" y="1543"/>
                        <a:pt x="2609" y="1543"/>
                      </a:cubicBezTo>
                      <a:cubicBezTo>
                        <a:pt x="2567" y="1543"/>
                        <a:pt x="2517" y="1564"/>
                        <a:pt x="2494" y="1569"/>
                      </a:cubicBezTo>
                      <a:cubicBezTo>
                        <a:pt x="2471" y="1574"/>
                        <a:pt x="2434" y="1597"/>
                        <a:pt x="2427" y="1603"/>
                      </a:cubicBezTo>
                      <a:cubicBezTo>
                        <a:pt x="2420" y="1609"/>
                        <a:pt x="2378" y="1642"/>
                        <a:pt x="2368" y="1650"/>
                      </a:cubicBezTo>
                      <a:cubicBezTo>
                        <a:pt x="2358" y="1658"/>
                        <a:pt x="2322" y="1663"/>
                        <a:pt x="2322" y="1663"/>
                      </a:cubicBezTo>
                      <a:cubicBezTo>
                        <a:pt x="2322" y="1663"/>
                        <a:pt x="2372" y="1635"/>
                        <a:pt x="2381" y="1626"/>
                      </a:cubicBezTo>
                      <a:cubicBezTo>
                        <a:pt x="2390" y="1617"/>
                        <a:pt x="2403" y="1603"/>
                        <a:pt x="2403" y="1603"/>
                      </a:cubicBezTo>
                      <a:cubicBezTo>
                        <a:pt x="2388" y="1594"/>
                        <a:pt x="2388" y="1594"/>
                        <a:pt x="2388" y="1594"/>
                      </a:cubicBezTo>
                      <a:cubicBezTo>
                        <a:pt x="2388" y="1594"/>
                        <a:pt x="2409" y="1602"/>
                        <a:pt x="2414" y="1597"/>
                      </a:cubicBezTo>
                      <a:cubicBezTo>
                        <a:pt x="2419" y="1592"/>
                        <a:pt x="2469" y="1559"/>
                        <a:pt x="2481" y="1550"/>
                      </a:cubicBezTo>
                      <a:cubicBezTo>
                        <a:pt x="2493" y="1541"/>
                        <a:pt x="2531" y="1535"/>
                        <a:pt x="2535" y="1537"/>
                      </a:cubicBezTo>
                      <a:cubicBezTo>
                        <a:pt x="2539" y="1539"/>
                        <a:pt x="2561" y="1501"/>
                        <a:pt x="2591" y="1496"/>
                      </a:cubicBezTo>
                      <a:cubicBezTo>
                        <a:pt x="2621" y="1491"/>
                        <a:pt x="2697" y="1487"/>
                        <a:pt x="2713" y="1487"/>
                      </a:cubicBezTo>
                      <a:cubicBezTo>
                        <a:pt x="2729" y="1487"/>
                        <a:pt x="2788" y="1504"/>
                        <a:pt x="2798" y="1502"/>
                      </a:cubicBezTo>
                      <a:cubicBezTo>
                        <a:pt x="2808" y="1500"/>
                        <a:pt x="2829" y="1489"/>
                        <a:pt x="2839" y="1488"/>
                      </a:cubicBezTo>
                      <a:cubicBezTo>
                        <a:pt x="2849" y="1487"/>
                        <a:pt x="2880" y="1482"/>
                        <a:pt x="2892" y="1473"/>
                      </a:cubicBezTo>
                      <a:cubicBezTo>
                        <a:pt x="2904" y="1464"/>
                        <a:pt x="2930" y="1439"/>
                        <a:pt x="2940" y="1437"/>
                      </a:cubicBezTo>
                      <a:cubicBezTo>
                        <a:pt x="2950" y="1435"/>
                        <a:pt x="2967" y="1436"/>
                        <a:pt x="2967" y="1436"/>
                      </a:cubicBezTo>
                      <a:cubicBezTo>
                        <a:pt x="2967" y="1436"/>
                        <a:pt x="2980" y="1424"/>
                        <a:pt x="2990" y="1424"/>
                      </a:cubicBezTo>
                      <a:cubicBezTo>
                        <a:pt x="3000" y="1424"/>
                        <a:pt x="3001" y="1429"/>
                        <a:pt x="3018" y="1421"/>
                      </a:cubicBezTo>
                      <a:cubicBezTo>
                        <a:pt x="3018" y="1421"/>
                        <a:pt x="3083" y="1404"/>
                        <a:pt x="3077" y="1394"/>
                      </a:cubicBezTo>
                      <a:cubicBezTo>
                        <a:pt x="3071" y="1384"/>
                        <a:pt x="3052" y="1371"/>
                        <a:pt x="3052" y="1371"/>
                      </a:cubicBezTo>
                      <a:cubicBezTo>
                        <a:pt x="3052" y="1371"/>
                        <a:pt x="3076" y="1373"/>
                        <a:pt x="3076" y="1364"/>
                      </a:cubicBezTo>
                      <a:cubicBezTo>
                        <a:pt x="3076" y="1355"/>
                        <a:pt x="3072" y="1343"/>
                        <a:pt x="3072" y="1343"/>
                      </a:cubicBezTo>
                      <a:cubicBezTo>
                        <a:pt x="3072" y="1343"/>
                        <a:pt x="3100" y="1347"/>
                        <a:pt x="3094" y="1331"/>
                      </a:cubicBezTo>
                      <a:cubicBezTo>
                        <a:pt x="3088" y="1315"/>
                        <a:pt x="3065" y="1304"/>
                        <a:pt x="3058" y="1312"/>
                      </a:cubicBezTo>
                      <a:close/>
                      <a:moveTo>
                        <a:pt x="969" y="735"/>
                      </a:moveTo>
                      <a:cubicBezTo>
                        <a:pt x="976" y="730"/>
                        <a:pt x="1004" y="720"/>
                        <a:pt x="1004" y="720"/>
                      </a:cubicBezTo>
                      <a:cubicBezTo>
                        <a:pt x="1004" y="720"/>
                        <a:pt x="999" y="712"/>
                        <a:pt x="1005" y="709"/>
                      </a:cubicBezTo>
                      <a:cubicBezTo>
                        <a:pt x="1011" y="706"/>
                        <a:pt x="1029" y="715"/>
                        <a:pt x="1051" y="709"/>
                      </a:cubicBezTo>
                      <a:cubicBezTo>
                        <a:pt x="1073" y="703"/>
                        <a:pt x="1053" y="691"/>
                        <a:pt x="1034" y="691"/>
                      </a:cubicBezTo>
                      <a:cubicBezTo>
                        <a:pt x="1015" y="691"/>
                        <a:pt x="1010" y="698"/>
                        <a:pt x="999" y="703"/>
                      </a:cubicBezTo>
                      <a:cubicBezTo>
                        <a:pt x="988" y="708"/>
                        <a:pt x="989" y="698"/>
                        <a:pt x="989" y="698"/>
                      </a:cubicBezTo>
                      <a:cubicBezTo>
                        <a:pt x="977" y="703"/>
                        <a:pt x="977" y="703"/>
                        <a:pt x="977" y="703"/>
                      </a:cubicBezTo>
                      <a:cubicBezTo>
                        <a:pt x="954" y="700"/>
                        <a:pt x="954" y="700"/>
                        <a:pt x="954" y="700"/>
                      </a:cubicBezTo>
                      <a:cubicBezTo>
                        <a:pt x="954" y="700"/>
                        <a:pt x="933" y="710"/>
                        <a:pt x="924" y="707"/>
                      </a:cubicBezTo>
                      <a:cubicBezTo>
                        <a:pt x="915" y="704"/>
                        <a:pt x="950" y="694"/>
                        <a:pt x="960" y="689"/>
                      </a:cubicBezTo>
                      <a:cubicBezTo>
                        <a:pt x="970" y="684"/>
                        <a:pt x="979" y="690"/>
                        <a:pt x="992" y="690"/>
                      </a:cubicBezTo>
                      <a:cubicBezTo>
                        <a:pt x="1005" y="690"/>
                        <a:pt x="1001" y="681"/>
                        <a:pt x="1001" y="681"/>
                      </a:cubicBezTo>
                      <a:cubicBezTo>
                        <a:pt x="1071" y="676"/>
                        <a:pt x="1071" y="676"/>
                        <a:pt x="1071" y="676"/>
                      </a:cubicBezTo>
                      <a:cubicBezTo>
                        <a:pt x="1071" y="676"/>
                        <a:pt x="1106" y="666"/>
                        <a:pt x="1119" y="664"/>
                      </a:cubicBezTo>
                      <a:cubicBezTo>
                        <a:pt x="1132" y="662"/>
                        <a:pt x="1140" y="669"/>
                        <a:pt x="1140" y="669"/>
                      </a:cubicBezTo>
                      <a:cubicBezTo>
                        <a:pt x="1140" y="669"/>
                        <a:pt x="1143" y="663"/>
                        <a:pt x="1150" y="660"/>
                      </a:cubicBezTo>
                      <a:cubicBezTo>
                        <a:pt x="1157" y="657"/>
                        <a:pt x="1179" y="667"/>
                        <a:pt x="1179" y="667"/>
                      </a:cubicBezTo>
                      <a:cubicBezTo>
                        <a:pt x="1179" y="667"/>
                        <a:pt x="1157" y="673"/>
                        <a:pt x="1149" y="677"/>
                      </a:cubicBezTo>
                      <a:cubicBezTo>
                        <a:pt x="1141" y="681"/>
                        <a:pt x="1107" y="683"/>
                        <a:pt x="1107" y="683"/>
                      </a:cubicBezTo>
                      <a:cubicBezTo>
                        <a:pt x="1105" y="691"/>
                        <a:pt x="1105" y="691"/>
                        <a:pt x="1105" y="691"/>
                      </a:cubicBezTo>
                      <a:cubicBezTo>
                        <a:pt x="1123" y="691"/>
                        <a:pt x="1123" y="691"/>
                        <a:pt x="1123" y="691"/>
                      </a:cubicBezTo>
                      <a:cubicBezTo>
                        <a:pt x="1123" y="691"/>
                        <a:pt x="1134" y="694"/>
                        <a:pt x="1138" y="694"/>
                      </a:cubicBezTo>
                      <a:cubicBezTo>
                        <a:pt x="1142" y="694"/>
                        <a:pt x="1168" y="691"/>
                        <a:pt x="1182" y="690"/>
                      </a:cubicBezTo>
                      <a:cubicBezTo>
                        <a:pt x="1196" y="689"/>
                        <a:pt x="1176" y="680"/>
                        <a:pt x="1176" y="680"/>
                      </a:cubicBezTo>
                      <a:cubicBezTo>
                        <a:pt x="1213" y="679"/>
                        <a:pt x="1213" y="679"/>
                        <a:pt x="1213" y="679"/>
                      </a:cubicBezTo>
                      <a:cubicBezTo>
                        <a:pt x="1213" y="679"/>
                        <a:pt x="1208" y="692"/>
                        <a:pt x="1189" y="698"/>
                      </a:cubicBezTo>
                      <a:cubicBezTo>
                        <a:pt x="1170" y="704"/>
                        <a:pt x="1158" y="711"/>
                        <a:pt x="1158" y="711"/>
                      </a:cubicBezTo>
                      <a:cubicBezTo>
                        <a:pt x="1158" y="711"/>
                        <a:pt x="1157" y="723"/>
                        <a:pt x="1149" y="725"/>
                      </a:cubicBezTo>
                      <a:cubicBezTo>
                        <a:pt x="1141" y="727"/>
                        <a:pt x="1119" y="716"/>
                        <a:pt x="1119" y="716"/>
                      </a:cubicBezTo>
                      <a:cubicBezTo>
                        <a:pt x="1114" y="723"/>
                        <a:pt x="1114" y="723"/>
                        <a:pt x="1114" y="723"/>
                      </a:cubicBezTo>
                      <a:cubicBezTo>
                        <a:pt x="1104" y="714"/>
                        <a:pt x="1104" y="714"/>
                        <a:pt x="1104" y="714"/>
                      </a:cubicBezTo>
                      <a:cubicBezTo>
                        <a:pt x="1094" y="724"/>
                        <a:pt x="1094" y="724"/>
                        <a:pt x="1094" y="724"/>
                      </a:cubicBezTo>
                      <a:cubicBezTo>
                        <a:pt x="1094" y="724"/>
                        <a:pt x="1086" y="718"/>
                        <a:pt x="1080" y="725"/>
                      </a:cubicBezTo>
                      <a:cubicBezTo>
                        <a:pt x="1074" y="732"/>
                        <a:pt x="1086" y="738"/>
                        <a:pt x="1086" y="738"/>
                      </a:cubicBezTo>
                      <a:cubicBezTo>
                        <a:pt x="1065" y="741"/>
                        <a:pt x="1065" y="741"/>
                        <a:pt x="1065" y="741"/>
                      </a:cubicBezTo>
                      <a:cubicBezTo>
                        <a:pt x="1065" y="741"/>
                        <a:pt x="1050" y="751"/>
                        <a:pt x="1047" y="751"/>
                      </a:cubicBezTo>
                      <a:cubicBezTo>
                        <a:pt x="1044" y="751"/>
                        <a:pt x="1001" y="764"/>
                        <a:pt x="990" y="760"/>
                      </a:cubicBezTo>
                      <a:cubicBezTo>
                        <a:pt x="979" y="756"/>
                        <a:pt x="1018" y="749"/>
                        <a:pt x="1033" y="746"/>
                      </a:cubicBezTo>
                      <a:cubicBezTo>
                        <a:pt x="1048" y="743"/>
                        <a:pt x="1070" y="726"/>
                        <a:pt x="1057" y="724"/>
                      </a:cubicBezTo>
                      <a:cubicBezTo>
                        <a:pt x="1044" y="722"/>
                        <a:pt x="992" y="751"/>
                        <a:pt x="979" y="753"/>
                      </a:cubicBezTo>
                      <a:cubicBezTo>
                        <a:pt x="966" y="755"/>
                        <a:pt x="940" y="751"/>
                        <a:pt x="931" y="746"/>
                      </a:cubicBezTo>
                      <a:cubicBezTo>
                        <a:pt x="922" y="741"/>
                        <a:pt x="962" y="740"/>
                        <a:pt x="969" y="735"/>
                      </a:cubicBezTo>
                      <a:close/>
                      <a:moveTo>
                        <a:pt x="1324" y="872"/>
                      </a:moveTo>
                      <a:cubicBezTo>
                        <a:pt x="1324" y="869"/>
                        <a:pt x="1312" y="855"/>
                        <a:pt x="1308" y="862"/>
                      </a:cubicBezTo>
                      <a:cubicBezTo>
                        <a:pt x="1304" y="869"/>
                        <a:pt x="1305" y="876"/>
                        <a:pt x="1305" y="876"/>
                      </a:cubicBezTo>
                      <a:cubicBezTo>
                        <a:pt x="1305" y="876"/>
                        <a:pt x="1291" y="868"/>
                        <a:pt x="1285" y="870"/>
                      </a:cubicBezTo>
                      <a:cubicBezTo>
                        <a:pt x="1279" y="872"/>
                        <a:pt x="1283" y="879"/>
                        <a:pt x="1283" y="879"/>
                      </a:cubicBezTo>
                      <a:cubicBezTo>
                        <a:pt x="1266" y="881"/>
                        <a:pt x="1266" y="881"/>
                        <a:pt x="1266" y="881"/>
                      </a:cubicBezTo>
                      <a:cubicBezTo>
                        <a:pt x="1266" y="881"/>
                        <a:pt x="1254" y="877"/>
                        <a:pt x="1239" y="887"/>
                      </a:cubicBezTo>
                      <a:cubicBezTo>
                        <a:pt x="1224" y="897"/>
                        <a:pt x="1195" y="916"/>
                        <a:pt x="1181" y="919"/>
                      </a:cubicBezTo>
                      <a:cubicBezTo>
                        <a:pt x="1167" y="922"/>
                        <a:pt x="1147" y="928"/>
                        <a:pt x="1147" y="928"/>
                      </a:cubicBezTo>
                      <a:cubicBezTo>
                        <a:pt x="1147" y="928"/>
                        <a:pt x="1116" y="920"/>
                        <a:pt x="1108" y="928"/>
                      </a:cubicBezTo>
                      <a:cubicBezTo>
                        <a:pt x="1100" y="936"/>
                        <a:pt x="1094" y="947"/>
                        <a:pt x="1094" y="947"/>
                      </a:cubicBezTo>
                      <a:cubicBezTo>
                        <a:pt x="1065" y="947"/>
                        <a:pt x="1065" y="947"/>
                        <a:pt x="1065" y="947"/>
                      </a:cubicBezTo>
                      <a:cubicBezTo>
                        <a:pt x="1059" y="953"/>
                        <a:pt x="1059" y="953"/>
                        <a:pt x="1059" y="953"/>
                      </a:cubicBezTo>
                      <a:cubicBezTo>
                        <a:pt x="1059" y="953"/>
                        <a:pt x="1045" y="950"/>
                        <a:pt x="1038" y="952"/>
                      </a:cubicBezTo>
                      <a:cubicBezTo>
                        <a:pt x="1031" y="954"/>
                        <a:pt x="1012" y="957"/>
                        <a:pt x="1005" y="956"/>
                      </a:cubicBezTo>
                      <a:cubicBezTo>
                        <a:pt x="998" y="955"/>
                        <a:pt x="987" y="947"/>
                        <a:pt x="984" y="948"/>
                      </a:cubicBezTo>
                      <a:cubicBezTo>
                        <a:pt x="981" y="949"/>
                        <a:pt x="963" y="946"/>
                        <a:pt x="963" y="942"/>
                      </a:cubicBezTo>
                      <a:cubicBezTo>
                        <a:pt x="963" y="938"/>
                        <a:pt x="985" y="939"/>
                        <a:pt x="985" y="939"/>
                      </a:cubicBezTo>
                      <a:cubicBezTo>
                        <a:pt x="985" y="939"/>
                        <a:pt x="994" y="929"/>
                        <a:pt x="997" y="929"/>
                      </a:cubicBezTo>
                      <a:cubicBezTo>
                        <a:pt x="1000" y="929"/>
                        <a:pt x="1008" y="937"/>
                        <a:pt x="1018" y="937"/>
                      </a:cubicBezTo>
                      <a:cubicBezTo>
                        <a:pt x="1028" y="937"/>
                        <a:pt x="1028" y="929"/>
                        <a:pt x="1028" y="929"/>
                      </a:cubicBezTo>
                      <a:cubicBezTo>
                        <a:pt x="1039" y="929"/>
                        <a:pt x="1039" y="929"/>
                        <a:pt x="1039" y="929"/>
                      </a:cubicBezTo>
                      <a:cubicBezTo>
                        <a:pt x="1039" y="929"/>
                        <a:pt x="1049" y="911"/>
                        <a:pt x="1059" y="910"/>
                      </a:cubicBezTo>
                      <a:cubicBezTo>
                        <a:pt x="1069" y="909"/>
                        <a:pt x="1072" y="918"/>
                        <a:pt x="1090" y="911"/>
                      </a:cubicBezTo>
                      <a:cubicBezTo>
                        <a:pt x="1108" y="904"/>
                        <a:pt x="1093" y="882"/>
                        <a:pt x="1093" y="882"/>
                      </a:cubicBezTo>
                      <a:cubicBezTo>
                        <a:pt x="1093" y="882"/>
                        <a:pt x="1071" y="868"/>
                        <a:pt x="1085" y="862"/>
                      </a:cubicBezTo>
                      <a:cubicBezTo>
                        <a:pt x="1091" y="859"/>
                        <a:pt x="1099" y="872"/>
                        <a:pt x="1099" y="872"/>
                      </a:cubicBezTo>
                      <a:cubicBezTo>
                        <a:pt x="1107" y="871"/>
                        <a:pt x="1107" y="871"/>
                        <a:pt x="1107" y="871"/>
                      </a:cubicBezTo>
                      <a:cubicBezTo>
                        <a:pt x="1119" y="882"/>
                        <a:pt x="1119" y="882"/>
                        <a:pt x="1119" y="882"/>
                      </a:cubicBezTo>
                      <a:cubicBezTo>
                        <a:pt x="1119" y="882"/>
                        <a:pt x="1133" y="881"/>
                        <a:pt x="1137" y="884"/>
                      </a:cubicBezTo>
                      <a:cubicBezTo>
                        <a:pt x="1141" y="887"/>
                        <a:pt x="1130" y="902"/>
                        <a:pt x="1153" y="901"/>
                      </a:cubicBezTo>
                      <a:cubicBezTo>
                        <a:pt x="1176" y="900"/>
                        <a:pt x="1176" y="895"/>
                        <a:pt x="1176" y="895"/>
                      </a:cubicBezTo>
                      <a:cubicBezTo>
                        <a:pt x="1187" y="896"/>
                        <a:pt x="1187" y="896"/>
                        <a:pt x="1187" y="896"/>
                      </a:cubicBezTo>
                      <a:cubicBezTo>
                        <a:pt x="1187" y="896"/>
                        <a:pt x="1227" y="880"/>
                        <a:pt x="1241" y="871"/>
                      </a:cubicBezTo>
                      <a:cubicBezTo>
                        <a:pt x="1255" y="862"/>
                        <a:pt x="1277" y="855"/>
                        <a:pt x="1295" y="854"/>
                      </a:cubicBezTo>
                      <a:cubicBezTo>
                        <a:pt x="1313" y="853"/>
                        <a:pt x="1351" y="857"/>
                        <a:pt x="1348" y="861"/>
                      </a:cubicBezTo>
                      <a:cubicBezTo>
                        <a:pt x="1345" y="865"/>
                        <a:pt x="1324" y="875"/>
                        <a:pt x="1324" y="872"/>
                      </a:cubicBezTo>
                      <a:close/>
                      <a:moveTo>
                        <a:pt x="1405" y="1355"/>
                      </a:moveTo>
                      <a:cubicBezTo>
                        <a:pt x="1405" y="1355"/>
                        <a:pt x="1402" y="1384"/>
                        <a:pt x="1403" y="1393"/>
                      </a:cubicBezTo>
                      <a:cubicBezTo>
                        <a:pt x="1404" y="1402"/>
                        <a:pt x="1399" y="1411"/>
                        <a:pt x="1396" y="1416"/>
                      </a:cubicBezTo>
                      <a:cubicBezTo>
                        <a:pt x="1393" y="1421"/>
                        <a:pt x="1400" y="1422"/>
                        <a:pt x="1403" y="1433"/>
                      </a:cubicBezTo>
                      <a:cubicBezTo>
                        <a:pt x="1406" y="1444"/>
                        <a:pt x="1382" y="1471"/>
                        <a:pt x="1382" y="1471"/>
                      </a:cubicBezTo>
                      <a:cubicBezTo>
                        <a:pt x="1368" y="1466"/>
                        <a:pt x="1368" y="1466"/>
                        <a:pt x="1368" y="1466"/>
                      </a:cubicBezTo>
                      <a:cubicBezTo>
                        <a:pt x="1368" y="1466"/>
                        <a:pt x="1365" y="1485"/>
                        <a:pt x="1348" y="1482"/>
                      </a:cubicBezTo>
                      <a:cubicBezTo>
                        <a:pt x="1331" y="1479"/>
                        <a:pt x="1387" y="1431"/>
                        <a:pt x="1387" y="1419"/>
                      </a:cubicBezTo>
                      <a:cubicBezTo>
                        <a:pt x="1387" y="1407"/>
                        <a:pt x="1366" y="1427"/>
                        <a:pt x="1366" y="1427"/>
                      </a:cubicBezTo>
                      <a:cubicBezTo>
                        <a:pt x="1379" y="1406"/>
                        <a:pt x="1379" y="1406"/>
                        <a:pt x="1379" y="1406"/>
                      </a:cubicBezTo>
                      <a:cubicBezTo>
                        <a:pt x="1379" y="1406"/>
                        <a:pt x="1383" y="1393"/>
                        <a:pt x="1372" y="1390"/>
                      </a:cubicBezTo>
                      <a:cubicBezTo>
                        <a:pt x="1361" y="1387"/>
                        <a:pt x="1367" y="1407"/>
                        <a:pt x="1354" y="1407"/>
                      </a:cubicBezTo>
                      <a:cubicBezTo>
                        <a:pt x="1341" y="1407"/>
                        <a:pt x="1351" y="1376"/>
                        <a:pt x="1351" y="1376"/>
                      </a:cubicBezTo>
                      <a:cubicBezTo>
                        <a:pt x="1351" y="1376"/>
                        <a:pt x="1345" y="1370"/>
                        <a:pt x="1343" y="1361"/>
                      </a:cubicBezTo>
                      <a:cubicBezTo>
                        <a:pt x="1341" y="1352"/>
                        <a:pt x="1365" y="1352"/>
                        <a:pt x="1367" y="1346"/>
                      </a:cubicBezTo>
                      <a:cubicBezTo>
                        <a:pt x="1369" y="1340"/>
                        <a:pt x="1347" y="1349"/>
                        <a:pt x="1343" y="1340"/>
                      </a:cubicBezTo>
                      <a:cubicBezTo>
                        <a:pt x="1342" y="1338"/>
                        <a:pt x="1372" y="1307"/>
                        <a:pt x="1382" y="1303"/>
                      </a:cubicBezTo>
                      <a:cubicBezTo>
                        <a:pt x="1392" y="1299"/>
                        <a:pt x="1391" y="1306"/>
                        <a:pt x="1395" y="1307"/>
                      </a:cubicBezTo>
                      <a:cubicBezTo>
                        <a:pt x="1399" y="1308"/>
                        <a:pt x="1410" y="1305"/>
                        <a:pt x="1418" y="1322"/>
                      </a:cubicBezTo>
                      <a:cubicBezTo>
                        <a:pt x="1426" y="1339"/>
                        <a:pt x="1405" y="1355"/>
                        <a:pt x="1405" y="1355"/>
                      </a:cubicBezTo>
                      <a:close/>
                      <a:moveTo>
                        <a:pt x="156" y="1459"/>
                      </a:moveTo>
                      <a:cubicBezTo>
                        <a:pt x="146" y="1456"/>
                        <a:pt x="147" y="1473"/>
                        <a:pt x="147" y="1473"/>
                      </a:cubicBezTo>
                      <a:cubicBezTo>
                        <a:pt x="155" y="1473"/>
                        <a:pt x="166" y="1462"/>
                        <a:pt x="156" y="1459"/>
                      </a:cubicBezTo>
                      <a:close/>
                      <a:moveTo>
                        <a:pt x="2216" y="1197"/>
                      </a:moveTo>
                      <a:cubicBezTo>
                        <a:pt x="2248" y="1196"/>
                        <a:pt x="2259" y="1170"/>
                        <a:pt x="2228" y="1170"/>
                      </a:cubicBezTo>
                      <a:cubicBezTo>
                        <a:pt x="2196" y="1171"/>
                        <a:pt x="2216" y="1197"/>
                        <a:pt x="2216" y="1197"/>
                      </a:cubicBezTo>
                      <a:close/>
                      <a:moveTo>
                        <a:pt x="2456" y="825"/>
                      </a:moveTo>
                      <a:cubicBezTo>
                        <a:pt x="2456" y="825"/>
                        <a:pt x="2433" y="822"/>
                        <a:pt x="2423" y="814"/>
                      </a:cubicBezTo>
                      <a:cubicBezTo>
                        <a:pt x="2413" y="806"/>
                        <a:pt x="2418" y="785"/>
                        <a:pt x="2418" y="785"/>
                      </a:cubicBezTo>
                      <a:cubicBezTo>
                        <a:pt x="2397" y="769"/>
                        <a:pt x="2397" y="769"/>
                        <a:pt x="2397" y="769"/>
                      </a:cubicBezTo>
                      <a:cubicBezTo>
                        <a:pt x="2370" y="772"/>
                        <a:pt x="2370" y="772"/>
                        <a:pt x="2370" y="772"/>
                      </a:cubicBezTo>
                      <a:cubicBezTo>
                        <a:pt x="2366" y="763"/>
                        <a:pt x="2366" y="763"/>
                        <a:pt x="2366" y="763"/>
                      </a:cubicBezTo>
                      <a:cubicBezTo>
                        <a:pt x="2353" y="741"/>
                        <a:pt x="2353" y="741"/>
                        <a:pt x="2353" y="741"/>
                      </a:cubicBezTo>
                      <a:cubicBezTo>
                        <a:pt x="2330" y="745"/>
                        <a:pt x="2330" y="745"/>
                        <a:pt x="2330" y="745"/>
                      </a:cubicBezTo>
                      <a:cubicBezTo>
                        <a:pt x="2317" y="738"/>
                        <a:pt x="2317" y="738"/>
                        <a:pt x="2317" y="738"/>
                      </a:cubicBezTo>
                      <a:cubicBezTo>
                        <a:pt x="2329" y="727"/>
                        <a:pt x="2329" y="727"/>
                        <a:pt x="2329" y="727"/>
                      </a:cubicBezTo>
                      <a:cubicBezTo>
                        <a:pt x="2327" y="710"/>
                        <a:pt x="2327" y="710"/>
                        <a:pt x="2327" y="710"/>
                      </a:cubicBezTo>
                      <a:cubicBezTo>
                        <a:pt x="2293" y="728"/>
                        <a:pt x="2293" y="728"/>
                        <a:pt x="2293" y="728"/>
                      </a:cubicBezTo>
                      <a:cubicBezTo>
                        <a:pt x="2276" y="736"/>
                        <a:pt x="2276" y="736"/>
                        <a:pt x="2276" y="736"/>
                      </a:cubicBezTo>
                      <a:cubicBezTo>
                        <a:pt x="2257" y="764"/>
                        <a:pt x="2257" y="764"/>
                        <a:pt x="2257" y="764"/>
                      </a:cubicBezTo>
                      <a:cubicBezTo>
                        <a:pt x="2257" y="764"/>
                        <a:pt x="2226" y="771"/>
                        <a:pt x="2224" y="777"/>
                      </a:cubicBezTo>
                      <a:cubicBezTo>
                        <a:pt x="2222" y="783"/>
                        <a:pt x="2234" y="790"/>
                        <a:pt x="2224" y="793"/>
                      </a:cubicBezTo>
                      <a:cubicBezTo>
                        <a:pt x="2215" y="797"/>
                        <a:pt x="2186" y="807"/>
                        <a:pt x="2186" y="807"/>
                      </a:cubicBezTo>
                      <a:cubicBezTo>
                        <a:pt x="2203" y="815"/>
                        <a:pt x="2203" y="815"/>
                        <a:pt x="2203" y="815"/>
                      </a:cubicBezTo>
                      <a:cubicBezTo>
                        <a:pt x="2203" y="815"/>
                        <a:pt x="2230" y="811"/>
                        <a:pt x="2231" y="814"/>
                      </a:cubicBezTo>
                      <a:cubicBezTo>
                        <a:pt x="2231" y="817"/>
                        <a:pt x="2225" y="822"/>
                        <a:pt x="2225" y="833"/>
                      </a:cubicBezTo>
                      <a:cubicBezTo>
                        <a:pt x="2225" y="844"/>
                        <a:pt x="2268" y="845"/>
                        <a:pt x="2287" y="835"/>
                      </a:cubicBezTo>
                      <a:cubicBezTo>
                        <a:pt x="2306" y="826"/>
                        <a:pt x="2296" y="808"/>
                        <a:pt x="2324" y="809"/>
                      </a:cubicBezTo>
                      <a:cubicBezTo>
                        <a:pt x="2351" y="809"/>
                        <a:pt x="2355" y="818"/>
                        <a:pt x="2355" y="818"/>
                      </a:cubicBezTo>
                      <a:cubicBezTo>
                        <a:pt x="2386" y="823"/>
                        <a:pt x="2386" y="823"/>
                        <a:pt x="2386" y="823"/>
                      </a:cubicBezTo>
                      <a:cubicBezTo>
                        <a:pt x="2390" y="834"/>
                        <a:pt x="2390" y="834"/>
                        <a:pt x="2390" y="834"/>
                      </a:cubicBezTo>
                      <a:cubicBezTo>
                        <a:pt x="2452" y="838"/>
                        <a:pt x="2452" y="838"/>
                        <a:pt x="2452" y="838"/>
                      </a:cubicBezTo>
                      <a:lnTo>
                        <a:pt x="2456" y="825"/>
                      </a:lnTo>
                      <a:close/>
                      <a:moveTo>
                        <a:pt x="2393" y="886"/>
                      </a:moveTo>
                      <a:cubicBezTo>
                        <a:pt x="2352" y="899"/>
                        <a:pt x="2393" y="913"/>
                        <a:pt x="2393" y="913"/>
                      </a:cubicBezTo>
                      <a:cubicBezTo>
                        <a:pt x="2415" y="897"/>
                        <a:pt x="2434" y="872"/>
                        <a:pt x="2393" y="886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668338" y="2195513"/>
                  <a:ext cx="47625" cy="19050"/>
                </a:xfrm>
                <a:custGeom>
                  <a:avLst/>
                  <a:gdLst>
                    <a:gd name="T0" fmla="*/ 0 w 212"/>
                    <a:gd name="T1" fmla="*/ 2147483647 h 88"/>
                    <a:gd name="T2" fmla="*/ 2147483647 w 212"/>
                    <a:gd name="T3" fmla="*/ 2147483647 h 88"/>
                    <a:gd name="T4" fmla="*/ 2147483647 w 212"/>
                    <a:gd name="T5" fmla="*/ 2147483647 h 88"/>
                    <a:gd name="T6" fmla="*/ 2147483647 w 212"/>
                    <a:gd name="T7" fmla="*/ 2147483647 h 88"/>
                    <a:gd name="T8" fmla="*/ 2147483647 w 212"/>
                    <a:gd name="T9" fmla="*/ 0 h 88"/>
                    <a:gd name="T10" fmla="*/ 0 w 212"/>
                    <a:gd name="T11" fmla="*/ 2147483647 h 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2"/>
                    <a:gd name="T19" fmla="*/ 0 h 88"/>
                    <a:gd name="T20" fmla="*/ 212 w 212"/>
                    <a:gd name="T21" fmla="*/ 88 h 8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2" h="88">
                      <a:moveTo>
                        <a:pt x="0" y="88"/>
                      </a:moveTo>
                      <a:lnTo>
                        <a:pt x="97" y="74"/>
                      </a:lnTo>
                      <a:lnTo>
                        <a:pt x="116" y="48"/>
                      </a:lnTo>
                      <a:lnTo>
                        <a:pt x="212" y="33"/>
                      </a:lnTo>
                      <a:lnTo>
                        <a:pt x="179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468438" y="2093913"/>
                  <a:ext cx="26987" cy="34925"/>
                </a:xfrm>
                <a:custGeom>
                  <a:avLst/>
                  <a:gdLst>
                    <a:gd name="T0" fmla="*/ 2147483647 w 54"/>
                    <a:gd name="T1" fmla="*/ 2147483647 h 67"/>
                    <a:gd name="T2" fmla="*/ 2147483647 w 54"/>
                    <a:gd name="T3" fmla="*/ 2147483647 h 67"/>
                    <a:gd name="T4" fmla="*/ 2147483647 w 54"/>
                    <a:gd name="T5" fmla="*/ 2147483647 h 67"/>
                    <a:gd name="T6" fmla="*/ 2147483647 w 54"/>
                    <a:gd name="T7" fmla="*/ 2147483647 h 67"/>
                    <a:gd name="T8" fmla="*/ 2147483647 w 54"/>
                    <a:gd name="T9" fmla="*/ 2147483647 h 67"/>
                    <a:gd name="T10" fmla="*/ 2147483647 w 54"/>
                    <a:gd name="T11" fmla="*/ 2147483647 h 67"/>
                    <a:gd name="T12" fmla="*/ 2147483647 w 54"/>
                    <a:gd name="T13" fmla="*/ 2147483647 h 67"/>
                    <a:gd name="T14" fmla="*/ 2147483647 w 54"/>
                    <a:gd name="T15" fmla="*/ 2147483647 h 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4"/>
                    <a:gd name="T25" fmla="*/ 0 h 67"/>
                    <a:gd name="T26" fmla="*/ 54 w 54"/>
                    <a:gd name="T27" fmla="*/ 67 h 6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4" h="67">
                      <a:moveTo>
                        <a:pt x="44" y="3"/>
                      </a:moveTo>
                      <a:cubicBezTo>
                        <a:pt x="37" y="0"/>
                        <a:pt x="20" y="11"/>
                        <a:pt x="19" y="17"/>
                      </a:cubicBezTo>
                      <a:cubicBezTo>
                        <a:pt x="18" y="23"/>
                        <a:pt x="11" y="36"/>
                        <a:pt x="11" y="36"/>
                      </a:cubicBezTo>
                      <a:cubicBezTo>
                        <a:pt x="10" y="45"/>
                        <a:pt x="10" y="45"/>
                        <a:pt x="10" y="45"/>
                      </a:cubicBezTo>
                      <a:cubicBezTo>
                        <a:pt x="10" y="45"/>
                        <a:pt x="2" y="49"/>
                        <a:pt x="1" y="56"/>
                      </a:cubicBezTo>
                      <a:cubicBezTo>
                        <a:pt x="0" y="63"/>
                        <a:pt x="7" y="67"/>
                        <a:pt x="7" y="67"/>
                      </a:cubicBezTo>
                      <a:cubicBezTo>
                        <a:pt x="7" y="67"/>
                        <a:pt x="20" y="47"/>
                        <a:pt x="37" y="34"/>
                      </a:cubicBezTo>
                      <a:cubicBezTo>
                        <a:pt x="54" y="21"/>
                        <a:pt x="51" y="6"/>
                        <a:pt x="44" y="3"/>
                      </a:cubicBezTo>
                      <a:close/>
                    </a:path>
                  </a:pathLst>
                </a:custGeom>
                <a:solidFill>
                  <a:srgbClr val="00B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470025" y="2152650"/>
                  <a:ext cx="7938" cy="12700"/>
                </a:xfrm>
                <a:custGeom>
                  <a:avLst/>
                  <a:gdLst>
                    <a:gd name="T0" fmla="*/ 0 w 35"/>
                    <a:gd name="T1" fmla="*/ 2147483647 h 59"/>
                    <a:gd name="T2" fmla="*/ 2147483647 w 35"/>
                    <a:gd name="T3" fmla="*/ 2147483647 h 59"/>
                    <a:gd name="T4" fmla="*/ 2147483647 w 35"/>
                    <a:gd name="T5" fmla="*/ 0 h 59"/>
                    <a:gd name="T6" fmla="*/ 2147483647 w 35"/>
                    <a:gd name="T7" fmla="*/ 2147483647 h 59"/>
                    <a:gd name="T8" fmla="*/ 0 w 35"/>
                    <a:gd name="T9" fmla="*/ 2147483647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59"/>
                    <a:gd name="T17" fmla="*/ 35 w 35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59">
                      <a:moveTo>
                        <a:pt x="0" y="57"/>
                      </a:moveTo>
                      <a:lnTo>
                        <a:pt x="21" y="59"/>
                      </a:lnTo>
                      <a:lnTo>
                        <a:pt x="35" y="0"/>
                      </a:lnTo>
                      <a:lnTo>
                        <a:pt x="9" y="12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00B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847725" y="1754188"/>
                  <a:ext cx="885825" cy="414337"/>
                </a:xfrm>
                <a:custGeom>
                  <a:avLst/>
                  <a:gdLst>
                    <a:gd name="T0" fmla="*/ 2147483647 w 1704"/>
                    <a:gd name="T1" fmla="*/ 2147483647 h 798"/>
                    <a:gd name="T2" fmla="*/ 2147483647 w 1704"/>
                    <a:gd name="T3" fmla="*/ 2147483647 h 798"/>
                    <a:gd name="T4" fmla="*/ 2147483647 w 1704"/>
                    <a:gd name="T5" fmla="*/ 2147483647 h 798"/>
                    <a:gd name="T6" fmla="*/ 2147483647 w 1704"/>
                    <a:gd name="T7" fmla="*/ 0 h 798"/>
                    <a:gd name="T8" fmla="*/ 2147483647 w 1704"/>
                    <a:gd name="T9" fmla="*/ 2147483647 h 798"/>
                    <a:gd name="T10" fmla="*/ 2147483647 w 1704"/>
                    <a:gd name="T11" fmla="*/ 2147483647 h 798"/>
                    <a:gd name="T12" fmla="*/ 2147483647 w 1704"/>
                    <a:gd name="T13" fmla="*/ 2147483647 h 798"/>
                    <a:gd name="T14" fmla="*/ 2147483647 w 1704"/>
                    <a:gd name="T15" fmla="*/ 2147483647 h 798"/>
                    <a:gd name="T16" fmla="*/ 2147483647 w 1704"/>
                    <a:gd name="T17" fmla="*/ 2147483647 h 798"/>
                    <a:gd name="T18" fmla="*/ 2147483647 w 1704"/>
                    <a:gd name="T19" fmla="*/ 2147483647 h 798"/>
                    <a:gd name="T20" fmla="*/ 2147483647 w 1704"/>
                    <a:gd name="T21" fmla="*/ 2147483647 h 798"/>
                    <a:gd name="T22" fmla="*/ 2147483647 w 1704"/>
                    <a:gd name="T23" fmla="*/ 2147483647 h 798"/>
                    <a:gd name="T24" fmla="*/ 2147483647 w 1704"/>
                    <a:gd name="T25" fmla="*/ 2147483647 h 798"/>
                    <a:gd name="T26" fmla="*/ 2147483647 w 1704"/>
                    <a:gd name="T27" fmla="*/ 2147483647 h 798"/>
                    <a:gd name="T28" fmla="*/ 2147483647 w 1704"/>
                    <a:gd name="T29" fmla="*/ 2147483647 h 798"/>
                    <a:gd name="T30" fmla="*/ 2147483647 w 1704"/>
                    <a:gd name="T31" fmla="*/ 2147483647 h 798"/>
                    <a:gd name="T32" fmla="*/ 2147483647 w 1704"/>
                    <a:gd name="T33" fmla="*/ 2147483647 h 798"/>
                    <a:gd name="T34" fmla="*/ 2147483647 w 1704"/>
                    <a:gd name="T35" fmla="*/ 2147483647 h 798"/>
                    <a:gd name="T36" fmla="*/ 2147483647 w 1704"/>
                    <a:gd name="T37" fmla="*/ 2147483647 h 798"/>
                    <a:gd name="T38" fmla="*/ 2147483647 w 1704"/>
                    <a:gd name="T39" fmla="*/ 2147483647 h 798"/>
                    <a:gd name="T40" fmla="*/ 2147483647 w 1704"/>
                    <a:gd name="T41" fmla="*/ 2147483647 h 798"/>
                    <a:gd name="T42" fmla="*/ 2147483647 w 1704"/>
                    <a:gd name="T43" fmla="*/ 2147483647 h 798"/>
                    <a:gd name="T44" fmla="*/ 2147483647 w 1704"/>
                    <a:gd name="T45" fmla="*/ 2147483647 h 798"/>
                    <a:gd name="T46" fmla="*/ 2147483647 w 1704"/>
                    <a:gd name="T47" fmla="*/ 2147483647 h 798"/>
                    <a:gd name="T48" fmla="*/ 2147483647 w 1704"/>
                    <a:gd name="T49" fmla="*/ 2147483647 h 798"/>
                    <a:gd name="T50" fmla="*/ 2147483647 w 1704"/>
                    <a:gd name="T51" fmla="*/ 2147483647 h 798"/>
                    <a:gd name="T52" fmla="*/ 2147483647 w 1704"/>
                    <a:gd name="T53" fmla="*/ 2147483647 h 798"/>
                    <a:gd name="T54" fmla="*/ 2147483647 w 1704"/>
                    <a:gd name="T55" fmla="*/ 2147483647 h 798"/>
                    <a:gd name="T56" fmla="*/ 2147483647 w 1704"/>
                    <a:gd name="T57" fmla="*/ 2147483647 h 798"/>
                    <a:gd name="T58" fmla="*/ 2147483647 w 1704"/>
                    <a:gd name="T59" fmla="*/ 2147483647 h 798"/>
                    <a:gd name="T60" fmla="*/ 2147483647 w 1704"/>
                    <a:gd name="T61" fmla="*/ 2147483647 h 798"/>
                    <a:gd name="T62" fmla="*/ 2147483647 w 1704"/>
                    <a:gd name="T63" fmla="*/ 2147483647 h 798"/>
                    <a:gd name="T64" fmla="*/ 2147483647 w 1704"/>
                    <a:gd name="T65" fmla="*/ 2147483647 h 798"/>
                    <a:gd name="T66" fmla="*/ 2147483647 w 1704"/>
                    <a:gd name="T67" fmla="*/ 2147483647 h 798"/>
                    <a:gd name="T68" fmla="*/ 2147483647 w 1704"/>
                    <a:gd name="T69" fmla="*/ 2147483647 h 798"/>
                    <a:gd name="T70" fmla="*/ 2147483647 w 1704"/>
                    <a:gd name="T71" fmla="*/ 2147483647 h 798"/>
                    <a:gd name="T72" fmla="*/ 2147483647 w 1704"/>
                    <a:gd name="T73" fmla="*/ 2147483647 h 798"/>
                    <a:gd name="T74" fmla="*/ 2147483647 w 1704"/>
                    <a:gd name="T75" fmla="*/ 2147483647 h 798"/>
                    <a:gd name="T76" fmla="*/ 2147483647 w 1704"/>
                    <a:gd name="T77" fmla="*/ 2147483647 h 798"/>
                    <a:gd name="T78" fmla="*/ 2147483647 w 1704"/>
                    <a:gd name="T79" fmla="*/ 2147483647 h 798"/>
                    <a:gd name="T80" fmla="*/ 2147483647 w 1704"/>
                    <a:gd name="T81" fmla="*/ 2147483647 h 798"/>
                    <a:gd name="T82" fmla="*/ 2147483647 w 1704"/>
                    <a:gd name="T83" fmla="*/ 2147483647 h 798"/>
                    <a:gd name="T84" fmla="*/ 2147483647 w 1704"/>
                    <a:gd name="T85" fmla="*/ 2147483647 h 798"/>
                    <a:gd name="T86" fmla="*/ 2147483647 w 1704"/>
                    <a:gd name="T87" fmla="*/ 2147483647 h 798"/>
                    <a:gd name="T88" fmla="*/ 2147483647 w 1704"/>
                    <a:gd name="T89" fmla="*/ 2147483647 h 798"/>
                    <a:gd name="T90" fmla="*/ 2147483647 w 1704"/>
                    <a:gd name="T91" fmla="*/ 2147483647 h 798"/>
                    <a:gd name="T92" fmla="*/ 2147483647 w 1704"/>
                    <a:gd name="T93" fmla="*/ 2147483647 h 798"/>
                    <a:gd name="T94" fmla="*/ 2147483647 w 1704"/>
                    <a:gd name="T95" fmla="*/ 2147483647 h 798"/>
                    <a:gd name="T96" fmla="*/ 2147483647 w 1704"/>
                    <a:gd name="T97" fmla="*/ 2147483647 h 798"/>
                    <a:gd name="T98" fmla="*/ 2147483647 w 1704"/>
                    <a:gd name="T99" fmla="*/ 2147483647 h 798"/>
                    <a:gd name="T100" fmla="*/ 2147483647 w 1704"/>
                    <a:gd name="T101" fmla="*/ 2147483647 h 798"/>
                    <a:gd name="T102" fmla="*/ 2147483647 w 1704"/>
                    <a:gd name="T103" fmla="*/ 2147483647 h 798"/>
                    <a:gd name="T104" fmla="*/ 2147483647 w 1704"/>
                    <a:gd name="T105" fmla="*/ 2147483647 h 798"/>
                    <a:gd name="T106" fmla="*/ 2147483647 w 1704"/>
                    <a:gd name="T107" fmla="*/ 2147483647 h 798"/>
                    <a:gd name="T108" fmla="*/ 2147483647 w 1704"/>
                    <a:gd name="T109" fmla="*/ 2147483647 h 798"/>
                    <a:gd name="T110" fmla="*/ 2147483647 w 1704"/>
                    <a:gd name="T111" fmla="*/ 2147483647 h 798"/>
                    <a:gd name="T112" fmla="*/ 2147483647 w 1704"/>
                    <a:gd name="T113" fmla="*/ 2147483647 h 798"/>
                    <a:gd name="T114" fmla="*/ 2147483647 w 1704"/>
                    <a:gd name="T115" fmla="*/ 2147483647 h 798"/>
                    <a:gd name="T116" fmla="*/ 2147483647 w 1704"/>
                    <a:gd name="T117" fmla="*/ 2147483647 h 798"/>
                    <a:gd name="T118" fmla="*/ 2147483647 w 1704"/>
                    <a:gd name="T119" fmla="*/ 2147483647 h 798"/>
                    <a:gd name="T120" fmla="*/ 2147483647 w 1704"/>
                    <a:gd name="T121" fmla="*/ 2147483647 h 798"/>
                    <a:gd name="T122" fmla="*/ 2147483647 w 1704"/>
                    <a:gd name="T123" fmla="*/ 2147483647 h 79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704"/>
                    <a:gd name="T187" fmla="*/ 0 h 798"/>
                    <a:gd name="T188" fmla="*/ 1704 w 1704"/>
                    <a:gd name="T189" fmla="*/ 798 h 79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704" h="798">
                      <a:moveTo>
                        <a:pt x="1189" y="498"/>
                      </a:moveTo>
                      <a:cubicBezTo>
                        <a:pt x="1704" y="74"/>
                        <a:pt x="1704" y="74"/>
                        <a:pt x="1704" y="74"/>
                      </a:cubicBezTo>
                      <a:cubicBezTo>
                        <a:pt x="1692" y="74"/>
                        <a:pt x="1692" y="74"/>
                        <a:pt x="1692" y="74"/>
                      </a:cubicBezTo>
                      <a:cubicBezTo>
                        <a:pt x="1692" y="74"/>
                        <a:pt x="1689" y="51"/>
                        <a:pt x="1663" y="53"/>
                      </a:cubicBezTo>
                      <a:cubicBezTo>
                        <a:pt x="1637" y="55"/>
                        <a:pt x="1606" y="64"/>
                        <a:pt x="1602" y="64"/>
                      </a:cubicBezTo>
                      <a:cubicBezTo>
                        <a:pt x="1598" y="64"/>
                        <a:pt x="1571" y="50"/>
                        <a:pt x="1567" y="48"/>
                      </a:cubicBezTo>
                      <a:cubicBezTo>
                        <a:pt x="1563" y="46"/>
                        <a:pt x="1513" y="47"/>
                        <a:pt x="1513" y="47"/>
                      </a:cubicBezTo>
                      <a:cubicBezTo>
                        <a:pt x="1513" y="47"/>
                        <a:pt x="1497" y="39"/>
                        <a:pt x="1479" y="37"/>
                      </a:cubicBezTo>
                      <a:cubicBezTo>
                        <a:pt x="1461" y="35"/>
                        <a:pt x="1390" y="38"/>
                        <a:pt x="1387" y="38"/>
                      </a:cubicBezTo>
                      <a:cubicBezTo>
                        <a:pt x="1384" y="38"/>
                        <a:pt x="1390" y="24"/>
                        <a:pt x="1390" y="24"/>
                      </a:cubicBezTo>
                      <a:cubicBezTo>
                        <a:pt x="1390" y="24"/>
                        <a:pt x="1354" y="19"/>
                        <a:pt x="1349" y="18"/>
                      </a:cubicBezTo>
                      <a:cubicBezTo>
                        <a:pt x="1344" y="17"/>
                        <a:pt x="1311" y="24"/>
                        <a:pt x="1311" y="24"/>
                      </a:cubicBezTo>
                      <a:cubicBezTo>
                        <a:pt x="1331" y="2"/>
                        <a:pt x="1331" y="2"/>
                        <a:pt x="1331" y="2"/>
                      </a:cubicBezTo>
                      <a:cubicBezTo>
                        <a:pt x="1276" y="24"/>
                        <a:pt x="1276" y="24"/>
                        <a:pt x="1276" y="24"/>
                      </a:cubicBezTo>
                      <a:cubicBezTo>
                        <a:pt x="1297" y="2"/>
                        <a:pt x="1297" y="2"/>
                        <a:pt x="1297" y="2"/>
                      </a:cubicBezTo>
                      <a:cubicBezTo>
                        <a:pt x="1277" y="0"/>
                        <a:pt x="1277" y="0"/>
                        <a:pt x="1277" y="0"/>
                      </a:cubicBezTo>
                      <a:cubicBezTo>
                        <a:pt x="1277" y="0"/>
                        <a:pt x="1246" y="22"/>
                        <a:pt x="1216" y="22"/>
                      </a:cubicBezTo>
                      <a:cubicBezTo>
                        <a:pt x="1186" y="22"/>
                        <a:pt x="1140" y="16"/>
                        <a:pt x="1132" y="24"/>
                      </a:cubicBezTo>
                      <a:cubicBezTo>
                        <a:pt x="1124" y="32"/>
                        <a:pt x="1094" y="39"/>
                        <a:pt x="1094" y="39"/>
                      </a:cubicBezTo>
                      <a:cubicBezTo>
                        <a:pt x="1094" y="39"/>
                        <a:pt x="1045" y="39"/>
                        <a:pt x="1019" y="42"/>
                      </a:cubicBezTo>
                      <a:cubicBezTo>
                        <a:pt x="993" y="45"/>
                        <a:pt x="932" y="91"/>
                        <a:pt x="890" y="97"/>
                      </a:cubicBezTo>
                      <a:cubicBezTo>
                        <a:pt x="848" y="103"/>
                        <a:pt x="796" y="107"/>
                        <a:pt x="796" y="107"/>
                      </a:cubicBezTo>
                      <a:cubicBezTo>
                        <a:pt x="796" y="107"/>
                        <a:pt x="733" y="128"/>
                        <a:pt x="736" y="133"/>
                      </a:cubicBezTo>
                      <a:cubicBezTo>
                        <a:pt x="739" y="138"/>
                        <a:pt x="760" y="149"/>
                        <a:pt x="760" y="149"/>
                      </a:cubicBezTo>
                      <a:cubicBezTo>
                        <a:pt x="760" y="149"/>
                        <a:pt x="773" y="172"/>
                        <a:pt x="767" y="175"/>
                      </a:cubicBezTo>
                      <a:cubicBezTo>
                        <a:pt x="761" y="178"/>
                        <a:pt x="752" y="187"/>
                        <a:pt x="752" y="187"/>
                      </a:cubicBezTo>
                      <a:cubicBezTo>
                        <a:pt x="812" y="188"/>
                        <a:pt x="812" y="188"/>
                        <a:pt x="812" y="188"/>
                      </a:cubicBezTo>
                      <a:cubicBezTo>
                        <a:pt x="793" y="211"/>
                        <a:pt x="793" y="211"/>
                        <a:pt x="793" y="211"/>
                      </a:cubicBezTo>
                      <a:cubicBezTo>
                        <a:pt x="837" y="213"/>
                        <a:pt x="837" y="213"/>
                        <a:pt x="837" y="213"/>
                      </a:cubicBezTo>
                      <a:cubicBezTo>
                        <a:pt x="830" y="225"/>
                        <a:pt x="830" y="225"/>
                        <a:pt x="830" y="225"/>
                      </a:cubicBezTo>
                      <a:cubicBezTo>
                        <a:pt x="794" y="224"/>
                        <a:pt x="794" y="224"/>
                        <a:pt x="794" y="224"/>
                      </a:cubicBezTo>
                      <a:cubicBezTo>
                        <a:pt x="787" y="232"/>
                        <a:pt x="787" y="232"/>
                        <a:pt x="787" y="232"/>
                      </a:cubicBezTo>
                      <a:cubicBezTo>
                        <a:pt x="765" y="232"/>
                        <a:pt x="765" y="232"/>
                        <a:pt x="765" y="232"/>
                      </a:cubicBezTo>
                      <a:cubicBezTo>
                        <a:pt x="765" y="232"/>
                        <a:pt x="731" y="238"/>
                        <a:pt x="706" y="238"/>
                      </a:cubicBezTo>
                      <a:cubicBezTo>
                        <a:pt x="681" y="238"/>
                        <a:pt x="686" y="228"/>
                        <a:pt x="700" y="223"/>
                      </a:cubicBezTo>
                      <a:cubicBezTo>
                        <a:pt x="714" y="218"/>
                        <a:pt x="672" y="215"/>
                        <a:pt x="672" y="215"/>
                      </a:cubicBezTo>
                      <a:cubicBezTo>
                        <a:pt x="672" y="215"/>
                        <a:pt x="624" y="213"/>
                        <a:pt x="622" y="221"/>
                      </a:cubicBezTo>
                      <a:cubicBezTo>
                        <a:pt x="620" y="229"/>
                        <a:pt x="624" y="234"/>
                        <a:pt x="624" y="234"/>
                      </a:cubicBezTo>
                      <a:cubicBezTo>
                        <a:pt x="624" y="234"/>
                        <a:pt x="589" y="236"/>
                        <a:pt x="566" y="239"/>
                      </a:cubicBezTo>
                      <a:cubicBezTo>
                        <a:pt x="543" y="242"/>
                        <a:pt x="475" y="255"/>
                        <a:pt x="492" y="261"/>
                      </a:cubicBezTo>
                      <a:cubicBezTo>
                        <a:pt x="509" y="267"/>
                        <a:pt x="532" y="270"/>
                        <a:pt x="532" y="270"/>
                      </a:cubicBezTo>
                      <a:cubicBezTo>
                        <a:pt x="503" y="280"/>
                        <a:pt x="503" y="280"/>
                        <a:pt x="503" y="280"/>
                      </a:cubicBezTo>
                      <a:cubicBezTo>
                        <a:pt x="495" y="307"/>
                        <a:pt x="495" y="307"/>
                        <a:pt x="495" y="307"/>
                      </a:cubicBezTo>
                      <a:cubicBezTo>
                        <a:pt x="495" y="307"/>
                        <a:pt x="519" y="311"/>
                        <a:pt x="535" y="311"/>
                      </a:cubicBezTo>
                      <a:cubicBezTo>
                        <a:pt x="551" y="311"/>
                        <a:pt x="565" y="308"/>
                        <a:pt x="565" y="308"/>
                      </a:cubicBezTo>
                      <a:cubicBezTo>
                        <a:pt x="594" y="316"/>
                        <a:pt x="594" y="316"/>
                        <a:pt x="594" y="316"/>
                      </a:cubicBezTo>
                      <a:cubicBezTo>
                        <a:pt x="603" y="304"/>
                        <a:pt x="603" y="304"/>
                        <a:pt x="603" y="304"/>
                      </a:cubicBezTo>
                      <a:cubicBezTo>
                        <a:pt x="612" y="315"/>
                        <a:pt x="612" y="315"/>
                        <a:pt x="612" y="315"/>
                      </a:cubicBezTo>
                      <a:cubicBezTo>
                        <a:pt x="612" y="315"/>
                        <a:pt x="644" y="297"/>
                        <a:pt x="649" y="297"/>
                      </a:cubicBezTo>
                      <a:cubicBezTo>
                        <a:pt x="654" y="297"/>
                        <a:pt x="662" y="303"/>
                        <a:pt x="672" y="299"/>
                      </a:cubicBezTo>
                      <a:cubicBezTo>
                        <a:pt x="682" y="295"/>
                        <a:pt x="700" y="281"/>
                        <a:pt x="701" y="290"/>
                      </a:cubicBezTo>
                      <a:cubicBezTo>
                        <a:pt x="702" y="299"/>
                        <a:pt x="692" y="311"/>
                        <a:pt x="692" y="311"/>
                      </a:cubicBezTo>
                      <a:cubicBezTo>
                        <a:pt x="654" y="312"/>
                        <a:pt x="654" y="312"/>
                        <a:pt x="654" y="312"/>
                      </a:cubicBezTo>
                      <a:cubicBezTo>
                        <a:pt x="659" y="333"/>
                        <a:pt x="659" y="333"/>
                        <a:pt x="659" y="333"/>
                      </a:cubicBezTo>
                      <a:cubicBezTo>
                        <a:pt x="659" y="333"/>
                        <a:pt x="631" y="360"/>
                        <a:pt x="613" y="361"/>
                      </a:cubicBezTo>
                      <a:cubicBezTo>
                        <a:pt x="595" y="362"/>
                        <a:pt x="575" y="362"/>
                        <a:pt x="575" y="362"/>
                      </a:cubicBezTo>
                      <a:cubicBezTo>
                        <a:pt x="565" y="350"/>
                        <a:pt x="565" y="350"/>
                        <a:pt x="565" y="350"/>
                      </a:cubicBezTo>
                      <a:cubicBezTo>
                        <a:pt x="553" y="357"/>
                        <a:pt x="553" y="357"/>
                        <a:pt x="553" y="357"/>
                      </a:cubicBezTo>
                      <a:cubicBezTo>
                        <a:pt x="553" y="365"/>
                        <a:pt x="553" y="365"/>
                        <a:pt x="553" y="365"/>
                      </a:cubicBezTo>
                      <a:cubicBezTo>
                        <a:pt x="553" y="365"/>
                        <a:pt x="512" y="389"/>
                        <a:pt x="499" y="381"/>
                      </a:cubicBezTo>
                      <a:cubicBezTo>
                        <a:pt x="486" y="373"/>
                        <a:pt x="479" y="371"/>
                        <a:pt x="479" y="371"/>
                      </a:cubicBezTo>
                      <a:cubicBezTo>
                        <a:pt x="417" y="406"/>
                        <a:pt x="417" y="406"/>
                        <a:pt x="417" y="406"/>
                      </a:cubicBezTo>
                      <a:cubicBezTo>
                        <a:pt x="403" y="418"/>
                        <a:pt x="403" y="418"/>
                        <a:pt x="403" y="418"/>
                      </a:cubicBezTo>
                      <a:cubicBezTo>
                        <a:pt x="400" y="404"/>
                        <a:pt x="400" y="404"/>
                        <a:pt x="400" y="404"/>
                      </a:cubicBezTo>
                      <a:cubicBezTo>
                        <a:pt x="400" y="404"/>
                        <a:pt x="375" y="415"/>
                        <a:pt x="361" y="420"/>
                      </a:cubicBezTo>
                      <a:cubicBezTo>
                        <a:pt x="347" y="425"/>
                        <a:pt x="337" y="440"/>
                        <a:pt x="337" y="440"/>
                      </a:cubicBezTo>
                      <a:cubicBezTo>
                        <a:pt x="317" y="434"/>
                        <a:pt x="317" y="434"/>
                        <a:pt x="317" y="434"/>
                      </a:cubicBezTo>
                      <a:cubicBezTo>
                        <a:pt x="317" y="447"/>
                        <a:pt x="317" y="447"/>
                        <a:pt x="317" y="447"/>
                      </a:cubicBezTo>
                      <a:cubicBezTo>
                        <a:pt x="317" y="447"/>
                        <a:pt x="304" y="441"/>
                        <a:pt x="301" y="447"/>
                      </a:cubicBezTo>
                      <a:cubicBezTo>
                        <a:pt x="298" y="453"/>
                        <a:pt x="298" y="462"/>
                        <a:pt x="298" y="462"/>
                      </a:cubicBezTo>
                      <a:cubicBezTo>
                        <a:pt x="291" y="471"/>
                        <a:pt x="291" y="471"/>
                        <a:pt x="291" y="471"/>
                      </a:cubicBezTo>
                      <a:cubicBezTo>
                        <a:pt x="331" y="457"/>
                        <a:pt x="331" y="457"/>
                        <a:pt x="331" y="457"/>
                      </a:cubicBezTo>
                      <a:cubicBezTo>
                        <a:pt x="316" y="469"/>
                        <a:pt x="316" y="469"/>
                        <a:pt x="316" y="469"/>
                      </a:cubicBezTo>
                      <a:cubicBezTo>
                        <a:pt x="316" y="475"/>
                        <a:pt x="316" y="475"/>
                        <a:pt x="316" y="475"/>
                      </a:cubicBezTo>
                      <a:cubicBezTo>
                        <a:pt x="303" y="483"/>
                        <a:pt x="303" y="483"/>
                        <a:pt x="303" y="483"/>
                      </a:cubicBezTo>
                      <a:cubicBezTo>
                        <a:pt x="303" y="483"/>
                        <a:pt x="353" y="482"/>
                        <a:pt x="344" y="491"/>
                      </a:cubicBezTo>
                      <a:cubicBezTo>
                        <a:pt x="335" y="500"/>
                        <a:pt x="313" y="498"/>
                        <a:pt x="313" y="498"/>
                      </a:cubicBezTo>
                      <a:cubicBezTo>
                        <a:pt x="296" y="502"/>
                        <a:pt x="296" y="502"/>
                        <a:pt x="296" y="502"/>
                      </a:cubicBezTo>
                      <a:cubicBezTo>
                        <a:pt x="304" y="494"/>
                        <a:pt x="304" y="494"/>
                        <a:pt x="304" y="494"/>
                      </a:cubicBezTo>
                      <a:cubicBezTo>
                        <a:pt x="295" y="489"/>
                        <a:pt x="295" y="489"/>
                        <a:pt x="295" y="489"/>
                      </a:cubicBezTo>
                      <a:cubicBezTo>
                        <a:pt x="295" y="489"/>
                        <a:pt x="266" y="500"/>
                        <a:pt x="267" y="503"/>
                      </a:cubicBezTo>
                      <a:cubicBezTo>
                        <a:pt x="268" y="506"/>
                        <a:pt x="274" y="510"/>
                        <a:pt x="274" y="510"/>
                      </a:cubicBezTo>
                      <a:cubicBezTo>
                        <a:pt x="274" y="510"/>
                        <a:pt x="263" y="537"/>
                        <a:pt x="267" y="538"/>
                      </a:cubicBezTo>
                      <a:cubicBezTo>
                        <a:pt x="271" y="539"/>
                        <a:pt x="314" y="536"/>
                        <a:pt x="314" y="536"/>
                      </a:cubicBezTo>
                      <a:cubicBezTo>
                        <a:pt x="346" y="518"/>
                        <a:pt x="346" y="518"/>
                        <a:pt x="346" y="518"/>
                      </a:cubicBezTo>
                      <a:cubicBezTo>
                        <a:pt x="393" y="499"/>
                        <a:pt x="393" y="499"/>
                        <a:pt x="393" y="499"/>
                      </a:cubicBezTo>
                      <a:cubicBezTo>
                        <a:pt x="393" y="499"/>
                        <a:pt x="349" y="520"/>
                        <a:pt x="344" y="528"/>
                      </a:cubicBezTo>
                      <a:cubicBezTo>
                        <a:pt x="339" y="536"/>
                        <a:pt x="340" y="552"/>
                        <a:pt x="333" y="554"/>
                      </a:cubicBezTo>
                      <a:cubicBezTo>
                        <a:pt x="326" y="556"/>
                        <a:pt x="314" y="549"/>
                        <a:pt x="308" y="558"/>
                      </a:cubicBezTo>
                      <a:cubicBezTo>
                        <a:pt x="302" y="567"/>
                        <a:pt x="298" y="577"/>
                        <a:pt x="293" y="582"/>
                      </a:cubicBezTo>
                      <a:cubicBezTo>
                        <a:pt x="288" y="587"/>
                        <a:pt x="273" y="596"/>
                        <a:pt x="273" y="596"/>
                      </a:cubicBezTo>
                      <a:cubicBezTo>
                        <a:pt x="309" y="592"/>
                        <a:pt x="309" y="592"/>
                        <a:pt x="309" y="592"/>
                      </a:cubicBezTo>
                      <a:cubicBezTo>
                        <a:pt x="302" y="604"/>
                        <a:pt x="302" y="604"/>
                        <a:pt x="302" y="604"/>
                      </a:cubicBezTo>
                      <a:cubicBezTo>
                        <a:pt x="302" y="604"/>
                        <a:pt x="332" y="573"/>
                        <a:pt x="349" y="576"/>
                      </a:cubicBezTo>
                      <a:cubicBezTo>
                        <a:pt x="366" y="579"/>
                        <a:pt x="357" y="584"/>
                        <a:pt x="357" y="584"/>
                      </a:cubicBezTo>
                      <a:cubicBezTo>
                        <a:pt x="373" y="582"/>
                        <a:pt x="373" y="582"/>
                        <a:pt x="373" y="582"/>
                      </a:cubicBezTo>
                      <a:cubicBezTo>
                        <a:pt x="373" y="582"/>
                        <a:pt x="360" y="607"/>
                        <a:pt x="374" y="607"/>
                      </a:cubicBezTo>
                      <a:cubicBezTo>
                        <a:pt x="388" y="607"/>
                        <a:pt x="405" y="585"/>
                        <a:pt x="405" y="585"/>
                      </a:cubicBezTo>
                      <a:cubicBezTo>
                        <a:pt x="433" y="572"/>
                        <a:pt x="433" y="572"/>
                        <a:pt x="433" y="572"/>
                      </a:cubicBezTo>
                      <a:cubicBezTo>
                        <a:pt x="440" y="580"/>
                        <a:pt x="440" y="580"/>
                        <a:pt x="440" y="580"/>
                      </a:cubicBezTo>
                      <a:cubicBezTo>
                        <a:pt x="420" y="582"/>
                        <a:pt x="420" y="582"/>
                        <a:pt x="420" y="582"/>
                      </a:cubicBezTo>
                      <a:cubicBezTo>
                        <a:pt x="420" y="582"/>
                        <a:pt x="406" y="596"/>
                        <a:pt x="417" y="596"/>
                      </a:cubicBezTo>
                      <a:cubicBezTo>
                        <a:pt x="428" y="596"/>
                        <a:pt x="474" y="583"/>
                        <a:pt x="474" y="583"/>
                      </a:cubicBezTo>
                      <a:cubicBezTo>
                        <a:pt x="502" y="571"/>
                        <a:pt x="502" y="571"/>
                        <a:pt x="502" y="571"/>
                      </a:cubicBezTo>
                      <a:cubicBezTo>
                        <a:pt x="470" y="588"/>
                        <a:pt x="470" y="588"/>
                        <a:pt x="470" y="588"/>
                      </a:cubicBezTo>
                      <a:cubicBezTo>
                        <a:pt x="470" y="598"/>
                        <a:pt x="470" y="598"/>
                        <a:pt x="470" y="598"/>
                      </a:cubicBezTo>
                      <a:cubicBezTo>
                        <a:pt x="470" y="598"/>
                        <a:pt x="452" y="599"/>
                        <a:pt x="441" y="603"/>
                      </a:cubicBezTo>
                      <a:cubicBezTo>
                        <a:pt x="430" y="607"/>
                        <a:pt x="422" y="620"/>
                        <a:pt x="422" y="620"/>
                      </a:cubicBezTo>
                      <a:cubicBezTo>
                        <a:pt x="402" y="622"/>
                        <a:pt x="402" y="622"/>
                        <a:pt x="402" y="622"/>
                      </a:cubicBezTo>
                      <a:cubicBezTo>
                        <a:pt x="378" y="642"/>
                        <a:pt x="378" y="642"/>
                        <a:pt x="378" y="642"/>
                      </a:cubicBezTo>
                      <a:cubicBezTo>
                        <a:pt x="379" y="651"/>
                        <a:pt x="379" y="651"/>
                        <a:pt x="379" y="651"/>
                      </a:cubicBezTo>
                      <a:cubicBezTo>
                        <a:pt x="352" y="654"/>
                        <a:pt x="352" y="654"/>
                        <a:pt x="352" y="654"/>
                      </a:cubicBezTo>
                      <a:cubicBezTo>
                        <a:pt x="352" y="654"/>
                        <a:pt x="307" y="663"/>
                        <a:pt x="302" y="670"/>
                      </a:cubicBezTo>
                      <a:cubicBezTo>
                        <a:pt x="297" y="677"/>
                        <a:pt x="300" y="691"/>
                        <a:pt x="291" y="691"/>
                      </a:cubicBezTo>
                      <a:cubicBezTo>
                        <a:pt x="282" y="691"/>
                        <a:pt x="255" y="691"/>
                        <a:pt x="239" y="693"/>
                      </a:cubicBezTo>
                      <a:cubicBezTo>
                        <a:pt x="223" y="695"/>
                        <a:pt x="170" y="734"/>
                        <a:pt x="170" y="734"/>
                      </a:cubicBezTo>
                      <a:cubicBezTo>
                        <a:pt x="155" y="737"/>
                        <a:pt x="155" y="737"/>
                        <a:pt x="155" y="737"/>
                      </a:cubicBezTo>
                      <a:cubicBezTo>
                        <a:pt x="146" y="747"/>
                        <a:pt x="146" y="747"/>
                        <a:pt x="146" y="747"/>
                      </a:cubicBezTo>
                      <a:cubicBezTo>
                        <a:pt x="145" y="736"/>
                        <a:pt x="145" y="736"/>
                        <a:pt x="145" y="736"/>
                      </a:cubicBezTo>
                      <a:cubicBezTo>
                        <a:pt x="145" y="736"/>
                        <a:pt x="113" y="732"/>
                        <a:pt x="102" y="738"/>
                      </a:cubicBezTo>
                      <a:cubicBezTo>
                        <a:pt x="91" y="744"/>
                        <a:pt x="67" y="754"/>
                        <a:pt x="67" y="754"/>
                      </a:cubicBezTo>
                      <a:cubicBezTo>
                        <a:pt x="58" y="752"/>
                        <a:pt x="58" y="752"/>
                        <a:pt x="58" y="752"/>
                      </a:cubicBezTo>
                      <a:cubicBezTo>
                        <a:pt x="59" y="760"/>
                        <a:pt x="59" y="760"/>
                        <a:pt x="59" y="760"/>
                      </a:cubicBezTo>
                      <a:cubicBezTo>
                        <a:pt x="40" y="763"/>
                        <a:pt x="40" y="763"/>
                        <a:pt x="40" y="763"/>
                      </a:cubicBezTo>
                      <a:cubicBezTo>
                        <a:pt x="33" y="769"/>
                        <a:pt x="33" y="769"/>
                        <a:pt x="33" y="769"/>
                      </a:cubicBezTo>
                      <a:cubicBezTo>
                        <a:pt x="17" y="767"/>
                        <a:pt x="17" y="767"/>
                        <a:pt x="17" y="767"/>
                      </a:cubicBezTo>
                      <a:cubicBezTo>
                        <a:pt x="0" y="782"/>
                        <a:pt x="0" y="782"/>
                        <a:pt x="0" y="782"/>
                      </a:cubicBezTo>
                      <a:cubicBezTo>
                        <a:pt x="5" y="788"/>
                        <a:pt x="5" y="788"/>
                        <a:pt x="5" y="788"/>
                      </a:cubicBezTo>
                      <a:cubicBezTo>
                        <a:pt x="15" y="776"/>
                        <a:pt x="15" y="776"/>
                        <a:pt x="15" y="776"/>
                      </a:cubicBezTo>
                      <a:cubicBezTo>
                        <a:pt x="28" y="783"/>
                        <a:pt x="28" y="783"/>
                        <a:pt x="28" y="783"/>
                      </a:cubicBezTo>
                      <a:cubicBezTo>
                        <a:pt x="42" y="771"/>
                        <a:pt x="42" y="771"/>
                        <a:pt x="42" y="771"/>
                      </a:cubicBezTo>
                      <a:cubicBezTo>
                        <a:pt x="43" y="779"/>
                        <a:pt x="43" y="779"/>
                        <a:pt x="43" y="779"/>
                      </a:cubicBezTo>
                      <a:cubicBezTo>
                        <a:pt x="43" y="779"/>
                        <a:pt x="64" y="778"/>
                        <a:pt x="72" y="771"/>
                      </a:cubicBezTo>
                      <a:cubicBezTo>
                        <a:pt x="80" y="764"/>
                        <a:pt x="96" y="750"/>
                        <a:pt x="105" y="748"/>
                      </a:cubicBezTo>
                      <a:cubicBezTo>
                        <a:pt x="114" y="746"/>
                        <a:pt x="106" y="762"/>
                        <a:pt x="119" y="762"/>
                      </a:cubicBezTo>
                      <a:cubicBezTo>
                        <a:pt x="132" y="762"/>
                        <a:pt x="169" y="746"/>
                        <a:pt x="169" y="746"/>
                      </a:cubicBezTo>
                      <a:cubicBezTo>
                        <a:pt x="191" y="752"/>
                        <a:pt x="191" y="752"/>
                        <a:pt x="191" y="752"/>
                      </a:cubicBezTo>
                      <a:cubicBezTo>
                        <a:pt x="203" y="740"/>
                        <a:pt x="203" y="740"/>
                        <a:pt x="203" y="740"/>
                      </a:cubicBezTo>
                      <a:cubicBezTo>
                        <a:pt x="203" y="740"/>
                        <a:pt x="240" y="738"/>
                        <a:pt x="251" y="729"/>
                      </a:cubicBezTo>
                      <a:cubicBezTo>
                        <a:pt x="262" y="720"/>
                        <a:pt x="274" y="706"/>
                        <a:pt x="283" y="705"/>
                      </a:cubicBezTo>
                      <a:cubicBezTo>
                        <a:pt x="292" y="704"/>
                        <a:pt x="304" y="704"/>
                        <a:pt x="304" y="704"/>
                      </a:cubicBezTo>
                      <a:cubicBezTo>
                        <a:pt x="308" y="697"/>
                        <a:pt x="308" y="697"/>
                        <a:pt x="308" y="697"/>
                      </a:cubicBezTo>
                      <a:cubicBezTo>
                        <a:pt x="332" y="697"/>
                        <a:pt x="332" y="697"/>
                        <a:pt x="332" y="697"/>
                      </a:cubicBezTo>
                      <a:cubicBezTo>
                        <a:pt x="339" y="691"/>
                        <a:pt x="339" y="691"/>
                        <a:pt x="339" y="691"/>
                      </a:cubicBezTo>
                      <a:cubicBezTo>
                        <a:pt x="339" y="691"/>
                        <a:pt x="372" y="684"/>
                        <a:pt x="387" y="677"/>
                      </a:cubicBezTo>
                      <a:cubicBezTo>
                        <a:pt x="402" y="670"/>
                        <a:pt x="417" y="656"/>
                        <a:pt x="417" y="656"/>
                      </a:cubicBezTo>
                      <a:cubicBezTo>
                        <a:pt x="458" y="650"/>
                        <a:pt x="458" y="650"/>
                        <a:pt x="458" y="650"/>
                      </a:cubicBezTo>
                      <a:cubicBezTo>
                        <a:pt x="496" y="628"/>
                        <a:pt x="496" y="628"/>
                        <a:pt x="496" y="628"/>
                      </a:cubicBezTo>
                      <a:cubicBezTo>
                        <a:pt x="496" y="628"/>
                        <a:pt x="540" y="627"/>
                        <a:pt x="547" y="620"/>
                      </a:cubicBezTo>
                      <a:cubicBezTo>
                        <a:pt x="554" y="613"/>
                        <a:pt x="567" y="601"/>
                        <a:pt x="567" y="601"/>
                      </a:cubicBezTo>
                      <a:cubicBezTo>
                        <a:pt x="567" y="601"/>
                        <a:pt x="609" y="594"/>
                        <a:pt x="613" y="586"/>
                      </a:cubicBezTo>
                      <a:cubicBezTo>
                        <a:pt x="617" y="578"/>
                        <a:pt x="602" y="578"/>
                        <a:pt x="602" y="578"/>
                      </a:cubicBezTo>
                      <a:cubicBezTo>
                        <a:pt x="602" y="578"/>
                        <a:pt x="625" y="562"/>
                        <a:pt x="634" y="557"/>
                      </a:cubicBezTo>
                      <a:cubicBezTo>
                        <a:pt x="643" y="552"/>
                        <a:pt x="670" y="545"/>
                        <a:pt x="670" y="545"/>
                      </a:cubicBezTo>
                      <a:cubicBezTo>
                        <a:pt x="721" y="526"/>
                        <a:pt x="721" y="526"/>
                        <a:pt x="721" y="526"/>
                      </a:cubicBezTo>
                      <a:cubicBezTo>
                        <a:pt x="715" y="513"/>
                        <a:pt x="715" y="513"/>
                        <a:pt x="715" y="513"/>
                      </a:cubicBezTo>
                      <a:cubicBezTo>
                        <a:pt x="715" y="513"/>
                        <a:pt x="738" y="519"/>
                        <a:pt x="745" y="514"/>
                      </a:cubicBezTo>
                      <a:cubicBezTo>
                        <a:pt x="752" y="509"/>
                        <a:pt x="785" y="494"/>
                        <a:pt x="785" y="494"/>
                      </a:cubicBezTo>
                      <a:cubicBezTo>
                        <a:pt x="785" y="494"/>
                        <a:pt x="843" y="470"/>
                        <a:pt x="851" y="467"/>
                      </a:cubicBezTo>
                      <a:cubicBezTo>
                        <a:pt x="859" y="464"/>
                        <a:pt x="889" y="485"/>
                        <a:pt x="889" y="485"/>
                      </a:cubicBezTo>
                      <a:cubicBezTo>
                        <a:pt x="865" y="485"/>
                        <a:pt x="865" y="485"/>
                        <a:pt x="865" y="485"/>
                      </a:cubicBezTo>
                      <a:cubicBezTo>
                        <a:pt x="852" y="477"/>
                        <a:pt x="852" y="477"/>
                        <a:pt x="852" y="477"/>
                      </a:cubicBezTo>
                      <a:cubicBezTo>
                        <a:pt x="829" y="493"/>
                        <a:pt x="829" y="493"/>
                        <a:pt x="829" y="493"/>
                      </a:cubicBezTo>
                      <a:cubicBezTo>
                        <a:pt x="806" y="493"/>
                        <a:pt x="806" y="493"/>
                        <a:pt x="806" y="493"/>
                      </a:cubicBezTo>
                      <a:cubicBezTo>
                        <a:pt x="806" y="493"/>
                        <a:pt x="783" y="515"/>
                        <a:pt x="774" y="518"/>
                      </a:cubicBezTo>
                      <a:cubicBezTo>
                        <a:pt x="765" y="521"/>
                        <a:pt x="726" y="527"/>
                        <a:pt x="730" y="536"/>
                      </a:cubicBezTo>
                      <a:cubicBezTo>
                        <a:pt x="734" y="545"/>
                        <a:pt x="754" y="544"/>
                        <a:pt x="754" y="544"/>
                      </a:cubicBezTo>
                      <a:cubicBezTo>
                        <a:pt x="754" y="544"/>
                        <a:pt x="734" y="552"/>
                        <a:pt x="730" y="552"/>
                      </a:cubicBezTo>
                      <a:cubicBezTo>
                        <a:pt x="726" y="552"/>
                        <a:pt x="697" y="551"/>
                        <a:pt x="697" y="557"/>
                      </a:cubicBezTo>
                      <a:cubicBezTo>
                        <a:pt x="697" y="563"/>
                        <a:pt x="700" y="576"/>
                        <a:pt x="720" y="568"/>
                      </a:cubicBezTo>
                      <a:cubicBezTo>
                        <a:pt x="740" y="560"/>
                        <a:pt x="784" y="536"/>
                        <a:pt x="802" y="532"/>
                      </a:cubicBezTo>
                      <a:cubicBezTo>
                        <a:pt x="820" y="528"/>
                        <a:pt x="852" y="537"/>
                        <a:pt x="866" y="530"/>
                      </a:cubicBezTo>
                      <a:cubicBezTo>
                        <a:pt x="880" y="523"/>
                        <a:pt x="902" y="502"/>
                        <a:pt x="902" y="502"/>
                      </a:cubicBezTo>
                      <a:cubicBezTo>
                        <a:pt x="900" y="492"/>
                        <a:pt x="900" y="492"/>
                        <a:pt x="900" y="492"/>
                      </a:cubicBezTo>
                      <a:cubicBezTo>
                        <a:pt x="900" y="492"/>
                        <a:pt x="954" y="471"/>
                        <a:pt x="964" y="472"/>
                      </a:cubicBezTo>
                      <a:cubicBezTo>
                        <a:pt x="974" y="473"/>
                        <a:pt x="977" y="483"/>
                        <a:pt x="977" y="483"/>
                      </a:cubicBezTo>
                      <a:cubicBezTo>
                        <a:pt x="1019" y="470"/>
                        <a:pt x="1019" y="470"/>
                        <a:pt x="1019" y="470"/>
                      </a:cubicBezTo>
                      <a:cubicBezTo>
                        <a:pt x="991" y="492"/>
                        <a:pt x="991" y="492"/>
                        <a:pt x="991" y="492"/>
                      </a:cubicBezTo>
                      <a:cubicBezTo>
                        <a:pt x="1005" y="498"/>
                        <a:pt x="1005" y="498"/>
                        <a:pt x="1005" y="498"/>
                      </a:cubicBezTo>
                      <a:cubicBezTo>
                        <a:pt x="1005" y="498"/>
                        <a:pt x="1001" y="510"/>
                        <a:pt x="1005" y="510"/>
                      </a:cubicBezTo>
                      <a:cubicBezTo>
                        <a:pt x="1009" y="510"/>
                        <a:pt x="1050" y="485"/>
                        <a:pt x="1050" y="485"/>
                      </a:cubicBezTo>
                      <a:cubicBezTo>
                        <a:pt x="1050" y="485"/>
                        <a:pt x="1011" y="515"/>
                        <a:pt x="1022" y="520"/>
                      </a:cubicBezTo>
                      <a:cubicBezTo>
                        <a:pt x="1033" y="525"/>
                        <a:pt x="1061" y="526"/>
                        <a:pt x="1061" y="526"/>
                      </a:cubicBezTo>
                      <a:cubicBezTo>
                        <a:pt x="1127" y="532"/>
                        <a:pt x="1127" y="532"/>
                        <a:pt x="1127" y="532"/>
                      </a:cubicBezTo>
                      <a:cubicBezTo>
                        <a:pt x="1148" y="519"/>
                        <a:pt x="1148" y="519"/>
                        <a:pt x="1148" y="519"/>
                      </a:cubicBezTo>
                      <a:cubicBezTo>
                        <a:pt x="1148" y="519"/>
                        <a:pt x="1135" y="541"/>
                        <a:pt x="1146" y="542"/>
                      </a:cubicBezTo>
                      <a:cubicBezTo>
                        <a:pt x="1157" y="543"/>
                        <a:pt x="1189" y="541"/>
                        <a:pt x="1189" y="541"/>
                      </a:cubicBezTo>
                      <a:cubicBezTo>
                        <a:pt x="1211" y="535"/>
                        <a:pt x="1211" y="535"/>
                        <a:pt x="1211" y="535"/>
                      </a:cubicBezTo>
                      <a:cubicBezTo>
                        <a:pt x="1211" y="535"/>
                        <a:pt x="1172" y="549"/>
                        <a:pt x="1175" y="557"/>
                      </a:cubicBezTo>
                      <a:cubicBezTo>
                        <a:pt x="1178" y="565"/>
                        <a:pt x="1196" y="573"/>
                        <a:pt x="1196" y="573"/>
                      </a:cubicBezTo>
                      <a:cubicBezTo>
                        <a:pt x="1196" y="573"/>
                        <a:pt x="1194" y="609"/>
                        <a:pt x="1206" y="609"/>
                      </a:cubicBezTo>
                      <a:cubicBezTo>
                        <a:pt x="1218" y="609"/>
                        <a:pt x="1249" y="606"/>
                        <a:pt x="1249" y="606"/>
                      </a:cubicBezTo>
                      <a:cubicBezTo>
                        <a:pt x="1242" y="585"/>
                        <a:pt x="1242" y="585"/>
                        <a:pt x="1242" y="585"/>
                      </a:cubicBezTo>
                      <a:cubicBezTo>
                        <a:pt x="1256" y="580"/>
                        <a:pt x="1256" y="580"/>
                        <a:pt x="1256" y="580"/>
                      </a:cubicBezTo>
                      <a:cubicBezTo>
                        <a:pt x="1265" y="591"/>
                        <a:pt x="1265" y="591"/>
                        <a:pt x="1265" y="591"/>
                      </a:cubicBezTo>
                      <a:cubicBezTo>
                        <a:pt x="1285" y="585"/>
                        <a:pt x="1285" y="585"/>
                        <a:pt x="1285" y="585"/>
                      </a:cubicBezTo>
                      <a:cubicBezTo>
                        <a:pt x="1285" y="585"/>
                        <a:pt x="1265" y="608"/>
                        <a:pt x="1276" y="612"/>
                      </a:cubicBezTo>
                      <a:cubicBezTo>
                        <a:pt x="1287" y="616"/>
                        <a:pt x="1305" y="586"/>
                        <a:pt x="1305" y="586"/>
                      </a:cubicBezTo>
                      <a:cubicBezTo>
                        <a:pt x="1325" y="557"/>
                        <a:pt x="1325" y="557"/>
                        <a:pt x="1325" y="557"/>
                      </a:cubicBezTo>
                      <a:cubicBezTo>
                        <a:pt x="1307" y="599"/>
                        <a:pt x="1307" y="599"/>
                        <a:pt x="1307" y="599"/>
                      </a:cubicBezTo>
                      <a:cubicBezTo>
                        <a:pt x="1311" y="615"/>
                        <a:pt x="1311" y="615"/>
                        <a:pt x="1311" y="615"/>
                      </a:cubicBezTo>
                      <a:cubicBezTo>
                        <a:pt x="1334" y="607"/>
                        <a:pt x="1334" y="607"/>
                        <a:pt x="1334" y="607"/>
                      </a:cubicBezTo>
                      <a:cubicBezTo>
                        <a:pt x="1319" y="623"/>
                        <a:pt x="1319" y="623"/>
                        <a:pt x="1319" y="623"/>
                      </a:cubicBezTo>
                      <a:cubicBezTo>
                        <a:pt x="1336" y="638"/>
                        <a:pt x="1336" y="638"/>
                        <a:pt x="1336" y="638"/>
                      </a:cubicBezTo>
                      <a:cubicBezTo>
                        <a:pt x="1324" y="635"/>
                        <a:pt x="1324" y="635"/>
                        <a:pt x="1324" y="635"/>
                      </a:cubicBezTo>
                      <a:cubicBezTo>
                        <a:pt x="1322" y="647"/>
                        <a:pt x="1322" y="647"/>
                        <a:pt x="1322" y="647"/>
                      </a:cubicBezTo>
                      <a:cubicBezTo>
                        <a:pt x="1303" y="660"/>
                        <a:pt x="1303" y="660"/>
                        <a:pt x="1303" y="660"/>
                      </a:cubicBezTo>
                      <a:cubicBezTo>
                        <a:pt x="1291" y="670"/>
                        <a:pt x="1291" y="670"/>
                        <a:pt x="1291" y="670"/>
                      </a:cubicBezTo>
                      <a:cubicBezTo>
                        <a:pt x="1312" y="681"/>
                        <a:pt x="1312" y="681"/>
                        <a:pt x="1312" y="681"/>
                      </a:cubicBezTo>
                      <a:cubicBezTo>
                        <a:pt x="1309" y="702"/>
                        <a:pt x="1309" y="702"/>
                        <a:pt x="1309" y="702"/>
                      </a:cubicBezTo>
                      <a:cubicBezTo>
                        <a:pt x="1297" y="714"/>
                        <a:pt x="1297" y="714"/>
                        <a:pt x="1297" y="714"/>
                      </a:cubicBezTo>
                      <a:cubicBezTo>
                        <a:pt x="1309" y="719"/>
                        <a:pt x="1309" y="719"/>
                        <a:pt x="1309" y="719"/>
                      </a:cubicBezTo>
                      <a:cubicBezTo>
                        <a:pt x="1294" y="733"/>
                        <a:pt x="1294" y="733"/>
                        <a:pt x="1294" y="733"/>
                      </a:cubicBezTo>
                      <a:cubicBezTo>
                        <a:pt x="1315" y="733"/>
                        <a:pt x="1315" y="733"/>
                        <a:pt x="1315" y="733"/>
                      </a:cubicBezTo>
                      <a:cubicBezTo>
                        <a:pt x="1340" y="724"/>
                        <a:pt x="1340" y="724"/>
                        <a:pt x="1340" y="724"/>
                      </a:cubicBezTo>
                      <a:cubicBezTo>
                        <a:pt x="1318" y="750"/>
                        <a:pt x="1318" y="750"/>
                        <a:pt x="1318" y="750"/>
                      </a:cubicBezTo>
                      <a:cubicBezTo>
                        <a:pt x="1307" y="760"/>
                        <a:pt x="1307" y="760"/>
                        <a:pt x="1307" y="760"/>
                      </a:cubicBezTo>
                      <a:cubicBezTo>
                        <a:pt x="1322" y="765"/>
                        <a:pt x="1322" y="765"/>
                        <a:pt x="1322" y="765"/>
                      </a:cubicBezTo>
                      <a:cubicBezTo>
                        <a:pt x="1292" y="777"/>
                        <a:pt x="1292" y="777"/>
                        <a:pt x="1292" y="777"/>
                      </a:cubicBezTo>
                      <a:cubicBezTo>
                        <a:pt x="1278" y="785"/>
                        <a:pt x="1278" y="785"/>
                        <a:pt x="1278" y="785"/>
                      </a:cubicBezTo>
                      <a:cubicBezTo>
                        <a:pt x="1292" y="791"/>
                        <a:pt x="1292" y="791"/>
                        <a:pt x="1292" y="791"/>
                      </a:cubicBezTo>
                      <a:cubicBezTo>
                        <a:pt x="1292" y="791"/>
                        <a:pt x="1291" y="794"/>
                        <a:pt x="1289" y="798"/>
                      </a:cubicBezTo>
                      <a:cubicBezTo>
                        <a:pt x="1310" y="788"/>
                        <a:pt x="1331" y="777"/>
                        <a:pt x="1335" y="773"/>
                      </a:cubicBezTo>
                      <a:cubicBezTo>
                        <a:pt x="1345" y="763"/>
                        <a:pt x="1345" y="747"/>
                        <a:pt x="1345" y="747"/>
                      </a:cubicBezTo>
                      <a:cubicBezTo>
                        <a:pt x="1345" y="747"/>
                        <a:pt x="1372" y="736"/>
                        <a:pt x="1372" y="728"/>
                      </a:cubicBezTo>
                      <a:cubicBezTo>
                        <a:pt x="1372" y="720"/>
                        <a:pt x="1362" y="721"/>
                        <a:pt x="1362" y="721"/>
                      </a:cubicBezTo>
                      <a:cubicBezTo>
                        <a:pt x="1362" y="721"/>
                        <a:pt x="1355" y="719"/>
                        <a:pt x="1355" y="714"/>
                      </a:cubicBezTo>
                      <a:cubicBezTo>
                        <a:pt x="1355" y="710"/>
                        <a:pt x="1327" y="709"/>
                        <a:pt x="1332" y="696"/>
                      </a:cubicBezTo>
                      <a:cubicBezTo>
                        <a:pt x="1337" y="683"/>
                        <a:pt x="1343" y="666"/>
                        <a:pt x="1343" y="666"/>
                      </a:cubicBezTo>
                      <a:cubicBezTo>
                        <a:pt x="1343" y="642"/>
                        <a:pt x="1343" y="642"/>
                        <a:pt x="1343" y="642"/>
                      </a:cubicBezTo>
                      <a:cubicBezTo>
                        <a:pt x="1343" y="642"/>
                        <a:pt x="1360" y="623"/>
                        <a:pt x="1353" y="606"/>
                      </a:cubicBezTo>
                      <a:cubicBezTo>
                        <a:pt x="1347" y="588"/>
                        <a:pt x="1340" y="586"/>
                        <a:pt x="1340" y="586"/>
                      </a:cubicBezTo>
                      <a:cubicBezTo>
                        <a:pt x="1346" y="575"/>
                        <a:pt x="1346" y="575"/>
                        <a:pt x="1346" y="575"/>
                      </a:cubicBezTo>
                      <a:cubicBezTo>
                        <a:pt x="1346" y="558"/>
                        <a:pt x="1346" y="558"/>
                        <a:pt x="1346" y="558"/>
                      </a:cubicBezTo>
                      <a:cubicBezTo>
                        <a:pt x="1346" y="558"/>
                        <a:pt x="1373" y="548"/>
                        <a:pt x="1354" y="542"/>
                      </a:cubicBezTo>
                      <a:cubicBezTo>
                        <a:pt x="1336" y="537"/>
                        <a:pt x="1308" y="547"/>
                        <a:pt x="1308" y="547"/>
                      </a:cubicBezTo>
                      <a:cubicBezTo>
                        <a:pt x="1306" y="555"/>
                        <a:pt x="1306" y="555"/>
                        <a:pt x="1306" y="555"/>
                      </a:cubicBezTo>
                      <a:cubicBezTo>
                        <a:pt x="1294" y="555"/>
                        <a:pt x="1294" y="555"/>
                        <a:pt x="1294" y="555"/>
                      </a:cubicBezTo>
                      <a:cubicBezTo>
                        <a:pt x="1294" y="555"/>
                        <a:pt x="1288" y="565"/>
                        <a:pt x="1280" y="565"/>
                      </a:cubicBezTo>
                      <a:cubicBezTo>
                        <a:pt x="1273" y="565"/>
                        <a:pt x="1252" y="572"/>
                        <a:pt x="1252" y="572"/>
                      </a:cubicBezTo>
                      <a:cubicBezTo>
                        <a:pt x="1252" y="572"/>
                        <a:pt x="1236" y="585"/>
                        <a:pt x="1230" y="585"/>
                      </a:cubicBezTo>
                      <a:cubicBezTo>
                        <a:pt x="1225" y="585"/>
                        <a:pt x="1244" y="566"/>
                        <a:pt x="1244" y="566"/>
                      </a:cubicBezTo>
                      <a:cubicBezTo>
                        <a:pt x="1244" y="566"/>
                        <a:pt x="1225" y="558"/>
                        <a:pt x="1225" y="547"/>
                      </a:cubicBezTo>
                      <a:cubicBezTo>
                        <a:pt x="1225" y="537"/>
                        <a:pt x="1225" y="528"/>
                        <a:pt x="1225" y="528"/>
                      </a:cubicBezTo>
                      <a:cubicBezTo>
                        <a:pt x="1240" y="513"/>
                        <a:pt x="1240" y="513"/>
                        <a:pt x="1240" y="513"/>
                      </a:cubicBezTo>
                      <a:cubicBezTo>
                        <a:pt x="1216" y="513"/>
                        <a:pt x="1216" y="513"/>
                        <a:pt x="1216" y="513"/>
                      </a:cubicBezTo>
                      <a:cubicBezTo>
                        <a:pt x="1216" y="513"/>
                        <a:pt x="1207" y="518"/>
                        <a:pt x="1204" y="518"/>
                      </a:cubicBezTo>
                      <a:cubicBezTo>
                        <a:pt x="1204" y="518"/>
                        <a:pt x="1175" y="524"/>
                        <a:pt x="1169" y="518"/>
                      </a:cubicBezTo>
                      <a:cubicBezTo>
                        <a:pt x="1163" y="512"/>
                        <a:pt x="1189" y="498"/>
                        <a:pt x="1189" y="498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931863" y="2016125"/>
                  <a:ext cx="46037" cy="20638"/>
                </a:xfrm>
                <a:custGeom>
                  <a:avLst/>
                  <a:gdLst>
                    <a:gd name="T0" fmla="*/ 2147483647 w 87"/>
                    <a:gd name="T1" fmla="*/ 2147483647 h 37"/>
                    <a:gd name="T2" fmla="*/ 2147483647 w 87"/>
                    <a:gd name="T3" fmla="*/ 2147483647 h 37"/>
                    <a:gd name="T4" fmla="*/ 2147483647 w 87"/>
                    <a:gd name="T5" fmla="*/ 2147483647 h 37"/>
                    <a:gd name="T6" fmla="*/ 2147483647 w 87"/>
                    <a:gd name="T7" fmla="*/ 2147483647 h 37"/>
                    <a:gd name="T8" fmla="*/ 2147483647 w 87"/>
                    <a:gd name="T9" fmla="*/ 2147483647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37"/>
                    <a:gd name="T17" fmla="*/ 87 w 8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37">
                      <a:moveTo>
                        <a:pt x="18" y="36"/>
                      </a:moveTo>
                      <a:cubicBezTo>
                        <a:pt x="40" y="34"/>
                        <a:pt x="87" y="13"/>
                        <a:pt x="71" y="9"/>
                      </a:cubicBezTo>
                      <a:cubicBezTo>
                        <a:pt x="54" y="4"/>
                        <a:pt x="32" y="1"/>
                        <a:pt x="26" y="7"/>
                      </a:cubicBezTo>
                      <a:cubicBezTo>
                        <a:pt x="20" y="13"/>
                        <a:pt x="7" y="0"/>
                        <a:pt x="3" y="11"/>
                      </a:cubicBezTo>
                      <a:cubicBezTo>
                        <a:pt x="0" y="22"/>
                        <a:pt x="6" y="37"/>
                        <a:pt x="18" y="36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481138" y="2125663"/>
                  <a:ext cx="28575" cy="41275"/>
                </a:xfrm>
                <a:custGeom>
                  <a:avLst/>
                  <a:gdLst>
                    <a:gd name="T0" fmla="*/ 2147483647 w 55"/>
                    <a:gd name="T1" fmla="*/ 0 h 77"/>
                    <a:gd name="T2" fmla="*/ 2147483647 w 55"/>
                    <a:gd name="T3" fmla="*/ 2147483647 h 77"/>
                    <a:gd name="T4" fmla="*/ 2147483647 w 55"/>
                    <a:gd name="T5" fmla="*/ 2147483647 h 77"/>
                    <a:gd name="T6" fmla="*/ 2147483647 w 55"/>
                    <a:gd name="T7" fmla="*/ 2147483647 h 77"/>
                    <a:gd name="T8" fmla="*/ 2147483647 w 55"/>
                    <a:gd name="T9" fmla="*/ 2147483647 h 77"/>
                    <a:gd name="T10" fmla="*/ 2147483647 w 55"/>
                    <a:gd name="T11" fmla="*/ 2147483647 h 77"/>
                    <a:gd name="T12" fmla="*/ 2147483647 w 55"/>
                    <a:gd name="T13" fmla="*/ 2147483647 h 77"/>
                    <a:gd name="T14" fmla="*/ 2147483647 w 55"/>
                    <a:gd name="T15" fmla="*/ 2147483647 h 77"/>
                    <a:gd name="T16" fmla="*/ 2147483647 w 55"/>
                    <a:gd name="T17" fmla="*/ 2147483647 h 77"/>
                    <a:gd name="T18" fmla="*/ 2147483647 w 55"/>
                    <a:gd name="T19" fmla="*/ 0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77"/>
                    <a:gd name="T32" fmla="*/ 55 w 55"/>
                    <a:gd name="T33" fmla="*/ 77 h 7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77">
                      <a:moveTo>
                        <a:pt x="31" y="0"/>
                      </a:move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9"/>
                        <a:pt x="24" y="15"/>
                        <a:pt x="28" y="16"/>
                      </a:cubicBezTo>
                      <a:cubicBezTo>
                        <a:pt x="32" y="17"/>
                        <a:pt x="14" y="26"/>
                        <a:pt x="10" y="28"/>
                      </a:cubicBezTo>
                      <a:cubicBezTo>
                        <a:pt x="6" y="30"/>
                        <a:pt x="0" y="41"/>
                        <a:pt x="5" y="50"/>
                      </a:cubicBezTo>
                      <a:cubicBezTo>
                        <a:pt x="10" y="59"/>
                        <a:pt x="9" y="77"/>
                        <a:pt x="9" y="77"/>
                      </a:cubicBezTo>
                      <a:cubicBezTo>
                        <a:pt x="9" y="77"/>
                        <a:pt x="23" y="69"/>
                        <a:pt x="31" y="60"/>
                      </a:cubicBezTo>
                      <a:cubicBezTo>
                        <a:pt x="39" y="51"/>
                        <a:pt x="27" y="39"/>
                        <a:pt x="27" y="39"/>
                      </a:cubicBezTo>
                      <a:cubicBezTo>
                        <a:pt x="27" y="39"/>
                        <a:pt x="37" y="38"/>
                        <a:pt x="46" y="28"/>
                      </a:cubicBezTo>
                      <a:cubicBezTo>
                        <a:pt x="55" y="18"/>
                        <a:pt x="31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00B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487488" y="2076450"/>
                  <a:ext cx="19050" cy="17463"/>
                </a:xfrm>
                <a:custGeom>
                  <a:avLst/>
                  <a:gdLst>
                    <a:gd name="T0" fmla="*/ 2147483647 w 39"/>
                    <a:gd name="T1" fmla="*/ 0 h 35"/>
                    <a:gd name="T2" fmla="*/ 2147483647 w 39"/>
                    <a:gd name="T3" fmla="*/ 2147483647 h 35"/>
                    <a:gd name="T4" fmla="*/ 2147483647 w 39"/>
                    <a:gd name="T5" fmla="*/ 2147483647 h 35"/>
                    <a:gd name="T6" fmla="*/ 2147483647 w 39"/>
                    <a:gd name="T7" fmla="*/ 2147483647 h 35"/>
                    <a:gd name="T8" fmla="*/ 2147483647 w 39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35"/>
                    <a:gd name="T17" fmla="*/ 39 w 39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35">
                      <a:moveTo>
                        <a:pt x="25" y="0"/>
                      </a:moveTo>
                      <a:cubicBezTo>
                        <a:pt x="25" y="0"/>
                        <a:pt x="0" y="7"/>
                        <a:pt x="1" y="14"/>
                      </a:cubicBezTo>
                      <a:cubicBezTo>
                        <a:pt x="2" y="21"/>
                        <a:pt x="11" y="31"/>
                        <a:pt x="11" y="31"/>
                      </a:cubicBezTo>
                      <a:cubicBezTo>
                        <a:pt x="22" y="35"/>
                        <a:pt x="39" y="27"/>
                        <a:pt x="39" y="17"/>
                      </a:cubicBezTo>
                      <a:cubicBezTo>
                        <a:pt x="39" y="7"/>
                        <a:pt x="25" y="0"/>
                        <a:pt x="25" y="0"/>
                      </a:cubicBezTo>
                      <a:close/>
                    </a:path>
                  </a:pathLst>
                </a:custGeom>
                <a:solidFill>
                  <a:srgbClr val="00B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500188" y="2073275"/>
                  <a:ext cx="25400" cy="28575"/>
                </a:xfrm>
                <a:custGeom>
                  <a:avLst/>
                  <a:gdLst>
                    <a:gd name="T0" fmla="*/ 2147483647 w 48"/>
                    <a:gd name="T1" fmla="*/ 2147483647 h 54"/>
                    <a:gd name="T2" fmla="*/ 2147483647 w 48"/>
                    <a:gd name="T3" fmla="*/ 2147483647 h 54"/>
                    <a:gd name="T4" fmla="*/ 0 w 48"/>
                    <a:gd name="T5" fmla="*/ 2147483647 h 54"/>
                    <a:gd name="T6" fmla="*/ 2147483647 w 48"/>
                    <a:gd name="T7" fmla="*/ 2147483647 h 54"/>
                    <a:gd name="T8" fmla="*/ 2147483647 w 48"/>
                    <a:gd name="T9" fmla="*/ 2147483647 h 54"/>
                    <a:gd name="T10" fmla="*/ 2147483647 w 48"/>
                    <a:gd name="T11" fmla="*/ 2147483647 h 54"/>
                    <a:gd name="T12" fmla="*/ 2147483647 w 48"/>
                    <a:gd name="T13" fmla="*/ 2147483647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54"/>
                    <a:gd name="T23" fmla="*/ 48 w 48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54">
                      <a:moveTo>
                        <a:pt x="34" y="7"/>
                      </a:moveTo>
                      <a:cubicBezTo>
                        <a:pt x="26" y="14"/>
                        <a:pt x="12" y="30"/>
                        <a:pt x="12" y="30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54"/>
                        <a:pt x="21" y="50"/>
                        <a:pt x="31" y="41"/>
                      </a:cubicBezTo>
                      <a:cubicBezTo>
                        <a:pt x="41" y="32"/>
                        <a:pt x="38" y="23"/>
                        <a:pt x="38" y="23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48" y="13"/>
                        <a:pt x="42" y="0"/>
                        <a:pt x="34" y="7"/>
                      </a:cubicBezTo>
                      <a:close/>
                    </a:path>
                  </a:pathLst>
                </a:custGeom>
                <a:solidFill>
                  <a:srgbClr val="00B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800100" y="2157413"/>
                  <a:ext cx="47625" cy="22225"/>
                </a:xfrm>
                <a:custGeom>
                  <a:avLst/>
                  <a:gdLst>
                    <a:gd name="T0" fmla="*/ 2147483647 w 91"/>
                    <a:gd name="T1" fmla="*/ 0 h 41"/>
                    <a:gd name="T2" fmla="*/ 2147483647 w 91"/>
                    <a:gd name="T3" fmla="*/ 2147483647 h 41"/>
                    <a:gd name="T4" fmla="*/ 2147483647 w 91"/>
                    <a:gd name="T5" fmla="*/ 2147483647 h 41"/>
                    <a:gd name="T6" fmla="*/ 2147483647 w 91"/>
                    <a:gd name="T7" fmla="*/ 2147483647 h 41"/>
                    <a:gd name="T8" fmla="*/ 2147483647 w 91"/>
                    <a:gd name="T9" fmla="*/ 2147483647 h 41"/>
                    <a:gd name="T10" fmla="*/ 2147483647 w 91"/>
                    <a:gd name="T11" fmla="*/ 0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1"/>
                    <a:gd name="T19" fmla="*/ 0 h 41"/>
                    <a:gd name="T20" fmla="*/ 91 w 91"/>
                    <a:gd name="T21" fmla="*/ 41 h 4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1" h="41">
                      <a:moveTo>
                        <a:pt x="78" y="0"/>
                      </a:moveTo>
                      <a:cubicBezTo>
                        <a:pt x="66" y="0"/>
                        <a:pt x="37" y="11"/>
                        <a:pt x="37" y="11"/>
                      </a:cubicBezTo>
                      <a:cubicBezTo>
                        <a:pt x="37" y="11"/>
                        <a:pt x="0" y="25"/>
                        <a:pt x="1" y="32"/>
                      </a:cubicBezTo>
                      <a:cubicBezTo>
                        <a:pt x="3" y="41"/>
                        <a:pt x="17" y="35"/>
                        <a:pt x="36" y="29"/>
                      </a:cubicBezTo>
                      <a:cubicBezTo>
                        <a:pt x="55" y="22"/>
                        <a:pt x="75" y="32"/>
                        <a:pt x="82" y="26"/>
                      </a:cubicBezTo>
                      <a:cubicBezTo>
                        <a:pt x="89" y="20"/>
                        <a:pt x="91" y="0"/>
                        <a:pt x="78" y="0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Freeform 37"/>
                <p:cNvSpPr>
                  <a:spLocks/>
                </p:cNvSpPr>
                <p:nvPr/>
              </p:nvSpPr>
              <p:spPr bwMode="auto">
                <a:xfrm>
                  <a:off x="723900" y="2184400"/>
                  <a:ext cx="28575" cy="17463"/>
                </a:xfrm>
                <a:custGeom>
                  <a:avLst/>
                  <a:gdLst>
                    <a:gd name="T0" fmla="*/ 0 w 127"/>
                    <a:gd name="T1" fmla="*/ 2147483647 h 73"/>
                    <a:gd name="T2" fmla="*/ 2147483647 w 127"/>
                    <a:gd name="T3" fmla="*/ 2147483647 h 73"/>
                    <a:gd name="T4" fmla="*/ 2147483647 w 127"/>
                    <a:gd name="T5" fmla="*/ 2147483647 h 73"/>
                    <a:gd name="T6" fmla="*/ 2147483647 w 127"/>
                    <a:gd name="T7" fmla="*/ 0 h 73"/>
                    <a:gd name="T8" fmla="*/ 0 w 127"/>
                    <a:gd name="T9" fmla="*/ 2147483647 h 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7"/>
                    <a:gd name="T16" fmla="*/ 0 h 73"/>
                    <a:gd name="T17" fmla="*/ 127 w 127"/>
                    <a:gd name="T18" fmla="*/ 73 h 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7" h="73">
                      <a:moveTo>
                        <a:pt x="0" y="73"/>
                      </a:moveTo>
                      <a:lnTo>
                        <a:pt x="66" y="71"/>
                      </a:lnTo>
                      <a:lnTo>
                        <a:pt x="127" y="26"/>
                      </a:lnTo>
                      <a:lnTo>
                        <a:pt x="106" y="0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" name="Freeform 38"/>
                <p:cNvSpPr>
                  <a:spLocks/>
                </p:cNvSpPr>
                <p:nvPr/>
              </p:nvSpPr>
              <p:spPr bwMode="auto">
                <a:xfrm>
                  <a:off x="1497013" y="2106613"/>
                  <a:ext cx="22225" cy="20637"/>
                </a:xfrm>
                <a:custGeom>
                  <a:avLst/>
                  <a:gdLst>
                    <a:gd name="T0" fmla="*/ 2147483647 w 44"/>
                    <a:gd name="T1" fmla="*/ 2147483647 h 39"/>
                    <a:gd name="T2" fmla="*/ 2147483647 w 44"/>
                    <a:gd name="T3" fmla="*/ 2147483647 h 39"/>
                    <a:gd name="T4" fmla="*/ 2147483647 w 44"/>
                    <a:gd name="T5" fmla="*/ 2147483647 h 39"/>
                    <a:gd name="T6" fmla="*/ 2147483647 w 44"/>
                    <a:gd name="T7" fmla="*/ 2147483647 h 39"/>
                    <a:gd name="T8" fmla="*/ 2147483647 w 44"/>
                    <a:gd name="T9" fmla="*/ 0 h 39"/>
                    <a:gd name="T10" fmla="*/ 2147483647 w 44"/>
                    <a:gd name="T11" fmla="*/ 2147483647 h 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4"/>
                    <a:gd name="T19" fmla="*/ 0 h 39"/>
                    <a:gd name="T20" fmla="*/ 44 w 44"/>
                    <a:gd name="T21" fmla="*/ 39 h 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4" h="39">
                      <a:moveTo>
                        <a:pt x="3" y="25"/>
                      </a:moveTo>
                      <a:cubicBezTo>
                        <a:pt x="9" y="39"/>
                        <a:pt x="29" y="17"/>
                        <a:pt x="29" y="17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0" y="18"/>
                        <a:pt x="3" y="25"/>
                      </a:cubicBezTo>
                      <a:close/>
                    </a:path>
                  </a:pathLst>
                </a:custGeom>
                <a:solidFill>
                  <a:srgbClr val="00B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" name="Freeform 39"/>
                <p:cNvSpPr>
                  <a:spLocks/>
                </p:cNvSpPr>
                <p:nvPr/>
              </p:nvSpPr>
              <p:spPr bwMode="auto">
                <a:xfrm>
                  <a:off x="1144588" y="2065338"/>
                  <a:ext cx="34925" cy="22225"/>
                </a:xfrm>
                <a:custGeom>
                  <a:avLst/>
                  <a:gdLst>
                    <a:gd name="T0" fmla="*/ 2147483647 w 66"/>
                    <a:gd name="T1" fmla="*/ 2147483647 h 41"/>
                    <a:gd name="T2" fmla="*/ 2147483647 w 66"/>
                    <a:gd name="T3" fmla="*/ 2147483647 h 41"/>
                    <a:gd name="T4" fmla="*/ 2147483647 w 66"/>
                    <a:gd name="T5" fmla="*/ 2147483647 h 41"/>
                    <a:gd name="T6" fmla="*/ 2147483647 w 66"/>
                    <a:gd name="T7" fmla="*/ 2147483647 h 41"/>
                    <a:gd name="T8" fmla="*/ 2147483647 w 66"/>
                    <a:gd name="T9" fmla="*/ 2147483647 h 41"/>
                    <a:gd name="T10" fmla="*/ 2147483647 w 66"/>
                    <a:gd name="T11" fmla="*/ 2147483647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6"/>
                    <a:gd name="T19" fmla="*/ 0 h 41"/>
                    <a:gd name="T20" fmla="*/ 66 w 66"/>
                    <a:gd name="T21" fmla="*/ 41 h 4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6" h="41">
                      <a:moveTo>
                        <a:pt x="37" y="9"/>
                      </a:moveTo>
                      <a:cubicBezTo>
                        <a:pt x="24" y="18"/>
                        <a:pt x="0" y="23"/>
                        <a:pt x="7" y="30"/>
                      </a:cubicBezTo>
                      <a:cubicBezTo>
                        <a:pt x="18" y="41"/>
                        <a:pt x="43" y="29"/>
                        <a:pt x="43" y="29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50" y="20"/>
                        <a:pt x="66" y="24"/>
                        <a:pt x="63" y="18"/>
                      </a:cubicBezTo>
                      <a:cubicBezTo>
                        <a:pt x="61" y="12"/>
                        <a:pt x="51" y="0"/>
                        <a:pt x="37" y="9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" name="Freeform 40"/>
                <p:cNvSpPr>
                  <a:spLocks/>
                </p:cNvSpPr>
                <p:nvPr/>
              </p:nvSpPr>
              <p:spPr bwMode="auto">
                <a:xfrm>
                  <a:off x="1089025" y="2084388"/>
                  <a:ext cx="63500" cy="23812"/>
                </a:xfrm>
                <a:custGeom>
                  <a:avLst/>
                  <a:gdLst>
                    <a:gd name="T0" fmla="*/ 2147483647 w 122"/>
                    <a:gd name="T1" fmla="*/ 2147483647 h 47"/>
                    <a:gd name="T2" fmla="*/ 2147483647 w 122"/>
                    <a:gd name="T3" fmla="*/ 2147483647 h 47"/>
                    <a:gd name="T4" fmla="*/ 2147483647 w 122"/>
                    <a:gd name="T5" fmla="*/ 2147483647 h 47"/>
                    <a:gd name="T6" fmla="*/ 2147483647 w 122"/>
                    <a:gd name="T7" fmla="*/ 2147483647 h 47"/>
                    <a:gd name="T8" fmla="*/ 2147483647 w 122"/>
                    <a:gd name="T9" fmla="*/ 2147483647 h 47"/>
                    <a:gd name="T10" fmla="*/ 2147483647 w 122"/>
                    <a:gd name="T11" fmla="*/ 2147483647 h 47"/>
                    <a:gd name="T12" fmla="*/ 2147483647 w 122"/>
                    <a:gd name="T13" fmla="*/ 2147483647 h 47"/>
                    <a:gd name="T14" fmla="*/ 2147483647 w 122"/>
                    <a:gd name="T15" fmla="*/ 2147483647 h 47"/>
                    <a:gd name="T16" fmla="*/ 2147483647 w 122"/>
                    <a:gd name="T17" fmla="*/ 2147483647 h 47"/>
                    <a:gd name="T18" fmla="*/ 2147483647 w 122"/>
                    <a:gd name="T19" fmla="*/ 2147483647 h 47"/>
                    <a:gd name="T20" fmla="*/ 2147483647 w 122"/>
                    <a:gd name="T21" fmla="*/ 2147483647 h 47"/>
                    <a:gd name="T22" fmla="*/ 2147483647 w 122"/>
                    <a:gd name="T23" fmla="*/ 2147483647 h 47"/>
                    <a:gd name="T24" fmla="*/ 2147483647 w 122"/>
                    <a:gd name="T25" fmla="*/ 2147483647 h 47"/>
                    <a:gd name="T26" fmla="*/ 2147483647 w 122"/>
                    <a:gd name="T27" fmla="*/ 2147483647 h 47"/>
                    <a:gd name="T28" fmla="*/ 2147483647 w 122"/>
                    <a:gd name="T29" fmla="*/ 2147483647 h 47"/>
                    <a:gd name="T30" fmla="*/ 2147483647 w 122"/>
                    <a:gd name="T31" fmla="*/ 2147483647 h 47"/>
                    <a:gd name="T32" fmla="*/ 2147483647 w 122"/>
                    <a:gd name="T33" fmla="*/ 2147483647 h 4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2"/>
                    <a:gd name="T52" fmla="*/ 0 h 47"/>
                    <a:gd name="T53" fmla="*/ 122 w 122"/>
                    <a:gd name="T54" fmla="*/ 47 h 4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2" h="47">
                      <a:moveTo>
                        <a:pt x="99" y="1"/>
                      </a:moveTo>
                      <a:cubicBezTo>
                        <a:pt x="96" y="2"/>
                        <a:pt x="83" y="7"/>
                        <a:pt x="83" y="7"/>
                      </a:cubicBezTo>
                      <a:cubicBezTo>
                        <a:pt x="83" y="7"/>
                        <a:pt x="75" y="0"/>
                        <a:pt x="70" y="1"/>
                      </a:cubicBezTo>
                      <a:cubicBezTo>
                        <a:pt x="65" y="2"/>
                        <a:pt x="66" y="17"/>
                        <a:pt x="66" y="17"/>
                      </a:cubicBezTo>
                      <a:cubicBezTo>
                        <a:pt x="50" y="29"/>
                        <a:pt x="50" y="29"/>
                        <a:pt x="50" y="29"/>
                      </a:cubicBezTo>
                      <a:cubicBezTo>
                        <a:pt x="50" y="12"/>
                        <a:pt x="50" y="12"/>
                        <a:pt x="50" y="12"/>
                      </a:cubicBezTo>
                      <a:cubicBezTo>
                        <a:pt x="50" y="12"/>
                        <a:pt x="36" y="7"/>
                        <a:pt x="22" y="20"/>
                      </a:cubicBezTo>
                      <a:cubicBezTo>
                        <a:pt x="22" y="20"/>
                        <a:pt x="5" y="31"/>
                        <a:pt x="2" y="38"/>
                      </a:cubicBezTo>
                      <a:cubicBezTo>
                        <a:pt x="0" y="46"/>
                        <a:pt x="22" y="47"/>
                        <a:pt x="22" y="47"/>
                      </a:cubicBezTo>
                      <a:cubicBezTo>
                        <a:pt x="22" y="47"/>
                        <a:pt x="52" y="47"/>
                        <a:pt x="63" y="42"/>
                      </a:cubicBezTo>
                      <a:cubicBezTo>
                        <a:pt x="75" y="37"/>
                        <a:pt x="72" y="30"/>
                        <a:pt x="72" y="30"/>
                      </a:cubicBezTo>
                      <a:cubicBezTo>
                        <a:pt x="90" y="27"/>
                        <a:pt x="90" y="27"/>
                        <a:pt x="90" y="27"/>
                      </a:cubicBezTo>
                      <a:cubicBezTo>
                        <a:pt x="91" y="21"/>
                        <a:pt x="91" y="21"/>
                        <a:pt x="91" y="21"/>
                      </a:cubicBezTo>
                      <a:cubicBezTo>
                        <a:pt x="116" y="20"/>
                        <a:pt x="116" y="20"/>
                        <a:pt x="116" y="20"/>
                      </a:cubicBezTo>
                      <a:cubicBezTo>
                        <a:pt x="122" y="4"/>
                        <a:pt x="122" y="4"/>
                        <a:pt x="122" y="4"/>
                      </a:cubicBezTo>
                      <a:cubicBezTo>
                        <a:pt x="111" y="6"/>
                        <a:pt x="111" y="6"/>
                        <a:pt x="111" y="6"/>
                      </a:cubicBezTo>
                      <a:cubicBezTo>
                        <a:pt x="111" y="6"/>
                        <a:pt x="103" y="0"/>
                        <a:pt x="99" y="1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" name="Freeform 41"/>
                <p:cNvSpPr>
                  <a:spLocks/>
                </p:cNvSpPr>
                <p:nvPr/>
              </p:nvSpPr>
              <p:spPr bwMode="auto">
                <a:xfrm>
                  <a:off x="1504950" y="2135188"/>
                  <a:ext cx="22225" cy="26987"/>
                </a:xfrm>
                <a:custGeom>
                  <a:avLst/>
                  <a:gdLst>
                    <a:gd name="T0" fmla="*/ 2147483647 w 41"/>
                    <a:gd name="T1" fmla="*/ 2147483647 h 50"/>
                    <a:gd name="T2" fmla="*/ 2147483647 w 41"/>
                    <a:gd name="T3" fmla="*/ 2147483647 h 50"/>
                    <a:gd name="T4" fmla="*/ 0 w 41"/>
                    <a:gd name="T5" fmla="*/ 2147483647 h 50"/>
                    <a:gd name="T6" fmla="*/ 2147483647 w 41"/>
                    <a:gd name="T7" fmla="*/ 2147483647 h 50"/>
                    <a:gd name="T8" fmla="*/ 2147483647 w 41"/>
                    <a:gd name="T9" fmla="*/ 2147483647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50"/>
                    <a:gd name="T17" fmla="*/ 41 w 4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50">
                      <a:moveTo>
                        <a:pt x="35" y="28"/>
                      </a:moveTo>
                      <a:cubicBezTo>
                        <a:pt x="41" y="15"/>
                        <a:pt x="26" y="0"/>
                        <a:pt x="16" y="10"/>
                      </a:cubicBezTo>
                      <a:cubicBezTo>
                        <a:pt x="6" y="20"/>
                        <a:pt x="0" y="50"/>
                        <a:pt x="0" y="50"/>
                      </a:cubicBezTo>
                      <a:cubicBezTo>
                        <a:pt x="0" y="50"/>
                        <a:pt x="13" y="39"/>
                        <a:pt x="18" y="39"/>
                      </a:cubicBezTo>
                      <a:cubicBezTo>
                        <a:pt x="23" y="39"/>
                        <a:pt x="29" y="41"/>
                        <a:pt x="35" y="28"/>
                      </a:cubicBezTo>
                      <a:close/>
                    </a:path>
                  </a:pathLst>
                </a:custGeom>
                <a:solidFill>
                  <a:srgbClr val="00B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" name="Freeform 42"/>
                <p:cNvSpPr>
                  <a:spLocks/>
                </p:cNvSpPr>
                <p:nvPr/>
              </p:nvSpPr>
              <p:spPr bwMode="auto">
                <a:xfrm>
                  <a:off x="763588" y="2178050"/>
                  <a:ext cx="20637" cy="6350"/>
                </a:xfrm>
                <a:custGeom>
                  <a:avLst/>
                  <a:gdLst>
                    <a:gd name="T0" fmla="*/ 2147483647 w 88"/>
                    <a:gd name="T1" fmla="*/ 2147483647 h 35"/>
                    <a:gd name="T2" fmla="*/ 2147483647 w 88"/>
                    <a:gd name="T3" fmla="*/ 0 h 35"/>
                    <a:gd name="T4" fmla="*/ 0 w 88"/>
                    <a:gd name="T5" fmla="*/ 2147483647 h 35"/>
                    <a:gd name="T6" fmla="*/ 2147483647 w 88"/>
                    <a:gd name="T7" fmla="*/ 2147483647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8"/>
                    <a:gd name="T13" fmla="*/ 0 h 35"/>
                    <a:gd name="T14" fmla="*/ 88 w 88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8" h="35">
                      <a:moveTo>
                        <a:pt x="83" y="33"/>
                      </a:moveTo>
                      <a:lnTo>
                        <a:pt x="88" y="0"/>
                      </a:lnTo>
                      <a:lnTo>
                        <a:pt x="0" y="35"/>
                      </a:lnTo>
                      <a:lnTo>
                        <a:pt x="83" y="33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" name="Freeform 43"/>
                <p:cNvSpPr>
                  <a:spLocks noEditPoints="1"/>
                </p:cNvSpPr>
                <p:nvPr/>
              </p:nvSpPr>
              <p:spPr bwMode="auto">
                <a:xfrm>
                  <a:off x="1554163" y="4175125"/>
                  <a:ext cx="1311275" cy="1049338"/>
                </a:xfrm>
                <a:custGeom>
                  <a:avLst/>
                  <a:gdLst>
                    <a:gd name="T0" fmla="*/ 2147483647 w 2526"/>
                    <a:gd name="T1" fmla="*/ 2147483647 h 2022"/>
                    <a:gd name="T2" fmla="*/ 2147483647 w 2526"/>
                    <a:gd name="T3" fmla="*/ 2147483647 h 2022"/>
                    <a:gd name="T4" fmla="*/ 2147483647 w 2526"/>
                    <a:gd name="T5" fmla="*/ 2147483647 h 2022"/>
                    <a:gd name="T6" fmla="*/ 2147483647 w 2526"/>
                    <a:gd name="T7" fmla="*/ 2147483647 h 2022"/>
                    <a:gd name="T8" fmla="*/ 2147483647 w 2526"/>
                    <a:gd name="T9" fmla="*/ 2147483647 h 2022"/>
                    <a:gd name="T10" fmla="*/ 2147483647 w 2526"/>
                    <a:gd name="T11" fmla="*/ 2147483647 h 2022"/>
                    <a:gd name="T12" fmla="*/ 2147483647 w 2526"/>
                    <a:gd name="T13" fmla="*/ 2147483647 h 2022"/>
                    <a:gd name="T14" fmla="*/ 2147483647 w 2526"/>
                    <a:gd name="T15" fmla="*/ 2147483647 h 2022"/>
                    <a:gd name="T16" fmla="*/ 2147483647 w 2526"/>
                    <a:gd name="T17" fmla="*/ 2147483647 h 2022"/>
                    <a:gd name="T18" fmla="*/ 2147483647 w 2526"/>
                    <a:gd name="T19" fmla="*/ 2147483647 h 2022"/>
                    <a:gd name="T20" fmla="*/ 2147483647 w 2526"/>
                    <a:gd name="T21" fmla="*/ 2147483647 h 2022"/>
                    <a:gd name="T22" fmla="*/ 2147483647 w 2526"/>
                    <a:gd name="T23" fmla="*/ 2147483647 h 2022"/>
                    <a:gd name="T24" fmla="*/ 2147483647 w 2526"/>
                    <a:gd name="T25" fmla="*/ 2147483647 h 2022"/>
                    <a:gd name="T26" fmla="*/ 2147483647 w 2526"/>
                    <a:gd name="T27" fmla="*/ 2147483647 h 2022"/>
                    <a:gd name="T28" fmla="*/ 2147483647 w 2526"/>
                    <a:gd name="T29" fmla="*/ 2147483647 h 2022"/>
                    <a:gd name="T30" fmla="*/ 2147483647 w 2526"/>
                    <a:gd name="T31" fmla="*/ 2147483647 h 2022"/>
                    <a:gd name="T32" fmla="*/ 2147483647 w 2526"/>
                    <a:gd name="T33" fmla="*/ 2147483647 h 2022"/>
                    <a:gd name="T34" fmla="*/ 2147483647 w 2526"/>
                    <a:gd name="T35" fmla="*/ 2147483647 h 2022"/>
                    <a:gd name="T36" fmla="*/ 2147483647 w 2526"/>
                    <a:gd name="T37" fmla="*/ 2147483647 h 2022"/>
                    <a:gd name="T38" fmla="*/ 2147483647 w 2526"/>
                    <a:gd name="T39" fmla="*/ 2147483647 h 2022"/>
                    <a:gd name="T40" fmla="*/ 2147483647 w 2526"/>
                    <a:gd name="T41" fmla="*/ 2147483647 h 2022"/>
                    <a:gd name="T42" fmla="*/ 2147483647 w 2526"/>
                    <a:gd name="T43" fmla="*/ 2147483647 h 2022"/>
                    <a:gd name="T44" fmla="*/ 2147483647 w 2526"/>
                    <a:gd name="T45" fmla="*/ 2147483647 h 2022"/>
                    <a:gd name="T46" fmla="*/ 2147483647 w 2526"/>
                    <a:gd name="T47" fmla="*/ 2147483647 h 2022"/>
                    <a:gd name="T48" fmla="*/ 2147483647 w 2526"/>
                    <a:gd name="T49" fmla="*/ 2147483647 h 2022"/>
                    <a:gd name="T50" fmla="*/ 2147483647 w 2526"/>
                    <a:gd name="T51" fmla="*/ 2147483647 h 2022"/>
                    <a:gd name="T52" fmla="*/ 2147483647 w 2526"/>
                    <a:gd name="T53" fmla="*/ 2147483647 h 2022"/>
                    <a:gd name="T54" fmla="*/ 2147483647 w 2526"/>
                    <a:gd name="T55" fmla="*/ 2147483647 h 2022"/>
                    <a:gd name="T56" fmla="*/ 2147483647 w 2526"/>
                    <a:gd name="T57" fmla="*/ 2147483647 h 2022"/>
                    <a:gd name="T58" fmla="*/ 2147483647 w 2526"/>
                    <a:gd name="T59" fmla="*/ 2147483647 h 2022"/>
                    <a:gd name="T60" fmla="*/ 2147483647 w 2526"/>
                    <a:gd name="T61" fmla="*/ 2147483647 h 2022"/>
                    <a:gd name="T62" fmla="*/ 2147483647 w 2526"/>
                    <a:gd name="T63" fmla="*/ 2147483647 h 2022"/>
                    <a:gd name="T64" fmla="*/ 2147483647 w 2526"/>
                    <a:gd name="T65" fmla="*/ 2147483647 h 2022"/>
                    <a:gd name="T66" fmla="*/ 2147483647 w 2526"/>
                    <a:gd name="T67" fmla="*/ 2147483647 h 2022"/>
                    <a:gd name="T68" fmla="*/ 2147483647 w 2526"/>
                    <a:gd name="T69" fmla="*/ 2147483647 h 2022"/>
                    <a:gd name="T70" fmla="*/ 2147483647 w 2526"/>
                    <a:gd name="T71" fmla="*/ 2147483647 h 2022"/>
                    <a:gd name="T72" fmla="*/ 2147483647 w 2526"/>
                    <a:gd name="T73" fmla="*/ 2147483647 h 2022"/>
                    <a:gd name="T74" fmla="*/ 2147483647 w 2526"/>
                    <a:gd name="T75" fmla="*/ 2147483647 h 2022"/>
                    <a:gd name="T76" fmla="*/ 2147483647 w 2526"/>
                    <a:gd name="T77" fmla="*/ 2147483647 h 2022"/>
                    <a:gd name="T78" fmla="*/ 2147483647 w 2526"/>
                    <a:gd name="T79" fmla="*/ 2147483647 h 2022"/>
                    <a:gd name="T80" fmla="*/ 2147483647 w 2526"/>
                    <a:gd name="T81" fmla="*/ 2147483647 h 2022"/>
                    <a:gd name="T82" fmla="*/ 2147483647 w 2526"/>
                    <a:gd name="T83" fmla="*/ 2147483647 h 2022"/>
                    <a:gd name="T84" fmla="*/ 2147483647 w 2526"/>
                    <a:gd name="T85" fmla="*/ 2147483647 h 2022"/>
                    <a:gd name="T86" fmla="*/ 2147483647 w 2526"/>
                    <a:gd name="T87" fmla="*/ 2147483647 h 2022"/>
                    <a:gd name="T88" fmla="*/ 2147483647 w 2526"/>
                    <a:gd name="T89" fmla="*/ 2147483647 h 2022"/>
                    <a:gd name="T90" fmla="*/ 2147483647 w 2526"/>
                    <a:gd name="T91" fmla="*/ 2147483647 h 2022"/>
                    <a:gd name="T92" fmla="*/ 2147483647 w 2526"/>
                    <a:gd name="T93" fmla="*/ 2147483647 h 2022"/>
                    <a:gd name="T94" fmla="*/ 2147483647 w 2526"/>
                    <a:gd name="T95" fmla="*/ 2147483647 h 2022"/>
                    <a:gd name="T96" fmla="*/ 2147483647 w 2526"/>
                    <a:gd name="T97" fmla="*/ 2147483647 h 2022"/>
                    <a:gd name="T98" fmla="*/ 2147483647 w 2526"/>
                    <a:gd name="T99" fmla="*/ 2147483647 h 2022"/>
                    <a:gd name="T100" fmla="*/ 2147483647 w 2526"/>
                    <a:gd name="T101" fmla="*/ 2147483647 h 2022"/>
                    <a:gd name="T102" fmla="*/ 2147483647 w 2526"/>
                    <a:gd name="T103" fmla="*/ 2147483647 h 2022"/>
                    <a:gd name="T104" fmla="*/ 2147483647 w 2526"/>
                    <a:gd name="T105" fmla="*/ 2147483647 h 2022"/>
                    <a:gd name="T106" fmla="*/ 2147483647 w 2526"/>
                    <a:gd name="T107" fmla="*/ 2147483647 h 2022"/>
                    <a:gd name="T108" fmla="*/ 2147483647 w 2526"/>
                    <a:gd name="T109" fmla="*/ 2147483647 h 2022"/>
                    <a:gd name="T110" fmla="*/ 2147483647 w 2526"/>
                    <a:gd name="T111" fmla="*/ 2147483647 h 2022"/>
                    <a:gd name="T112" fmla="*/ 2147483647 w 2526"/>
                    <a:gd name="T113" fmla="*/ 2147483647 h 2022"/>
                    <a:gd name="T114" fmla="*/ 2147483647 w 2526"/>
                    <a:gd name="T115" fmla="*/ 2147483647 h 2022"/>
                    <a:gd name="T116" fmla="*/ 2147483647 w 2526"/>
                    <a:gd name="T117" fmla="*/ 2147483647 h 2022"/>
                    <a:gd name="T118" fmla="*/ 2147483647 w 2526"/>
                    <a:gd name="T119" fmla="*/ 2147483647 h 2022"/>
                    <a:gd name="T120" fmla="*/ 2147483647 w 2526"/>
                    <a:gd name="T121" fmla="*/ 2147483647 h 2022"/>
                    <a:gd name="T122" fmla="*/ 2147483647 w 2526"/>
                    <a:gd name="T123" fmla="*/ 2147483647 h 2022"/>
                    <a:gd name="T124" fmla="*/ 2147483647 w 2526"/>
                    <a:gd name="T125" fmla="*/ 2147483647 h 202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526"/>
                    <a:gd name="T190" fmla="*/ 0 h 2022"/>
                    <a:gd name="T191" fmla="*/ 2526 w 2526"/>
                    <a:gd name="T192" fmla="*/ 2022 h 202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526" h="2022">
                      <a:moveTo>
                        <a:pt x="2432" y="1942"/>
                      </a:moveTo>
                      <a:cubicBezTo>
                        <a:pt x="2380" y="1916"/>
                        <a:pt x="2380" y="1903"/>
                        <a:pt x="2380" y="1903"/>
                      </a:cubicBezTo>
                      <a:cubicBezTo>
                        <a:pt x="2357" y="1903"/>
                        <a:pt x="2357" y="1903"/>
                        <a:pt x="2357" y="1903"/>
                      </a:cubicBezTo>
                      <a:cubicBezTo>
                        <a:pt x="2361" y="1892"/>
                        <a:pt x="2361" y="1892"/>
                        <a:pt x="2361" y="1892"/>
                      </a:cubicBezTo>
                      <a:cubicBezTo>
                        <a:pt x="2335" y="1866"/>
                        <a:pt x="2335" y="1866"/>
                        <a:pt x="2335" y="1866"/>
                      </a:cubicBezTo>
                      <a:cubicBezTo>
                        <a:pt x="2314" y="1872"/>
                        <a:pt x="2314" y="1872"/>
                        <a:pt x="2314" y="1872"/>
                      </a:cubicBezTo>
                      <a:cubicBezTo>
                        <a:pt x="2305" y="1864"/>
                        <a:pt x="2305" y="1864"/>
                        <a:pt x="2305" y="1864"/>
                      </a:cubicBezTo>
                      <a:cubicBezTo>
                        <a:pt x="2298" y="1876"/>
                        <a:pt x="2298" y="1876"/>
                        <a:pt x="2298" y="1876"/>
                      </a:cubicBezTo>
                      <a:cubicBezTo>
                        <a:pt x="2285" y="1879"/>
                        <a:pt x="2285" y="1879"/>
                        <a:pt x="2285" y="1879"/>
                      </a:cubicBezTo>
                      <a:cubicBezTo>
                        <a:pt x="2286" y="1890"/>
                        <a:pt x="2286" y="1890"/>
                        <a:pt x="2286" y="1890"/>
                      </a:cubicBezTo>
                      <a:cubicBezTo>
                        <a:pt x="2275" y="1892"/>
                        <a:pt x="2275" y="1892"/>
                        <a:pt x="2275" y="1892"/>
                      </a:cubicBezTo>
                      <a:cubicBezTo>
                        <a:pt x="2276" y="1910"/>
                        <a:pt x="2276" y="1910"/>
                        <a:pt x="2276" y="1910"/>
                      </a:cubicBezTo>
                      <a:cubicBezTo>
                        <a:pt x="2289" y="1923"/>
                        <a:pt x="2312" y="1900"/>
                        <a:pt x="2312" y="1900"/>
                      </a:cubicBezTo>
                      <a:cubicBezTo>
                        <a:pt x="2327" y="1906"/>
                        <a:pt x="2327" y="1906"/>
                        <a:pt x="2327" y="1906"/>
                      </a:cubicBezTo>
                      <a:cubicBezTo>
                        <a:pt x="2327" y="1919"/>
                        <a:pt x="2327" y="1919"/>
                        <a:pt x="2327" y="1919"/>
                      </a:cubicBezTo>
                      <a:cubicBezTo>
                        <a:pt x="2327" y="1919"/>
                        <a:pt x="2296" y="1934"/>
                        <a:pt x="2307" y="1938"/>
                      </a:cubicBezTo>
                      <a:cubicBezTo>
                        <a:pt x="2317" y="1942"/>
                        <a:pt x="2370" y="1960"/>
                        <a:pt x="2370" y="1960"/>
                      </a:cubicBezTo>
                      <a:cubicBezTo>
                        <a:pt x="2360" y="1974"/>
                        <a:pt x="2360" y="1974"/>
                        <a:pt x="2360" y="1974"/>
                      </a:cubicBezTo>
                      <a:cubicBezTo>
                        <a:pt x="2360" y="1974"/>
                        <a:pt x="2357" y="1961"/>
                        <a:pt x="2347" y="1961"/>
                      </a:cubicBezTo>
                      <a:cubicBezTo>
                        <a:pt x="2337" y="1961"/>
                        <a:pt x="2334" y="1968"/>
                        <a:pt x="2334" y="1968"/>
                      </a:cubicBezTo>
                      <a:cubicBezTo>
                        <a:pt x="2322" y="1954"/>
                        <a:pt x="2322" y="1954"/>
                        <a:pt x="2322" y="1954"/>
                      </a:cubicBezTo>
                      <a:cubicBezTo>
                        <a:pt x="2311" y="1958"/>
                        <a:pt x="2311" y="1958"/>
                        <a:pt x="2311" y="1958"/>
                      </a:cubicBezTo>
                      <a:cubicBezTo>
                        <a:pt x="2320" y="1965"/>
                        <a:pt x="2320" y="1965"/>
                        <a:pt x="2320" y="1965"/>
                      </a:cubicBezTo>
                      <a:cubicBezTo>
                        <a:pt x="2299" y="1962"/>
                        <a:pt x="2299" y="1962"/>
                        <a:pt x="2299" y="1962"/>
                      </a:cubicBezTo>
                      <a:cubicBezTo>
                        <a:pt x="2299" y="1962"/>
                        <a:pt x="2305" y="1978"/>
                        <a:pt x="2321" y="1978"/>
                      </a:cubicBezTo>
                      <a:cubicBezTo>
                        <a:pt x="2337" y="1978"/>
                        <a:pt x="2350" y="1978"/>
                        <a:pt x="2350" y="1978"/>
                      </a:cubicBezTo>
                      <a:cubicBezTo>
                        <a:pt x="2350" y="1978"/>
                        <a:pt x="2366" y="1984"/>
                        <a:pt x="2376" y="1983"/>
                      </a:cubicBezTo>
                      <a:cubicBezTo>
                        <a:pt x="2386" y="1981"/>
                        <a:pt x="2431" y="1981"/>
                        <a:pt x="2445" y="1981"/>
                      </a:cubicBezTo>
                      <a:cubicBezTo>
                        <a:pt x="2460" y="1981"/>
                        <a:pt x="2480" y="1994"/>
                        <a:pt x="2480" y="1994"/>
                      </a:cubicBezTo>
                      <a:cubicBezTo>
                        <a:pt x="2501" y="1983"/>
                        <a:pt x="2501" y="1983"/>
                        <a:pt x="2501" y="1983"/>
                      </a:cubicBezTo>
                      <a:cubicBezTo>
                        <a:pt x="2513" y="1987"/>
                        <a:pt x="2513" y="1987"/>
                        <a:pt x="2513" y="1987"/>
                      </a:cubicBezTo>
                      <a:cubicBezTo>
                        <a:pt x="2525" y="1986"/>
                        <a:pt x="2525" y="1986"/>
                        <a:pt x="2525" y="1986"/>
                      </a:cubicBezTo>
                      <a:cubicBezTo>
                        <a:pt x="2526" y="1970"/>
                        <a:pt x="2526" y="1970"/>
                        <a:pt x="2526" y="1970"/>
                      </a:cubicBezTo>
                      <a:cubicBezTo>
                        <a:pt x="2526" y="1970"/>
                        <a:pt x="2484" y="1968"/>
                        <a:pt x="2432" y="1942"/>
                      </a:cubicBezTo>
                      <a:close/>
                      <a:moveTo>
                        <a:pt x="2413" y="1993"/>
                      </a:moveTo>
                      <a:cubicBezTo>
                        <a:pt x="2431" y="2003"/>
                        <a:pt x="2431" y="2003"/>
                        <a:pt x="2431" y="2003"/>
                      </a:cubicBezTo>
                      <a:cubicBezTo>
                        <a:pt x="2467" y="2006"/>
                        <a:pt x="2467" y="2006"/>
                        <a:pt x="2467" y="2006"/>
                      </a:cubicBezTo>
                      <a:cubicBezTo>
                        <a:pt x="2448" y="1988"/>
                        <a:pt x="2448" y="1988"/>
                        <a:pt x="2448" y="1988"/>
                      </a:cubicBezTo>
                      <a:lnTo>
                        <a:pt x="2413" y="1993"/>
                      </a:lnTo>
                      <a:close/>
                      <a:moveTo>
                        <a:pt x="2393" y="1997"/>
                      </a:moveTo>
                      <a:cubicBezTo>
                        <a:pt x="2399" y="1991"/>
                        <a:pt x="2399" y="1991"/>
                        <a:pt x="2399" y="1991"/>
                      </a:cubicBezTo>
                      <a:cubicBezTo>
                        <a:pt x="2372" y="1988"/>
                        <a:pt x="2372" y="1988"/>
                        <a:pt x="2372" y="1988"/>
                      </a:cubicBezTo>
                      <a:cubicBezTo>
                        <a:pt x="2348" y="1988"/>
                        <a:pt x="2348" y="1988"/>
                        <a:pt x="2348" y="1988"/>
                      </a:cubicBezTo>
                      <a:cubicBezTo>
                        <a:pt x="2357" y="2012"/>
                        <a:pt x="2357" y="2012"/>
                        <a:pt x="2357" y="2012"/>
                      </a:cubicBezTo>
                      <a:cubicBezTo>
                        <a:pt x="2380" y="2014"/>
                        <a:pt x="2380" y="2014"/>
                        <a:pt x="2380" y="2014"/>
                      </a:cubicBezTo>
                      <a:cubicBezTo>
                        <a:pt x="2374" y="2004"/>
                        <a:pt x="2374" y="2004"/>
                        <a:pt x="2374" y="2004"/>
                      </a:cubicBezTo>
                      <a:cubicBezTo>
                        <a:pt x="2380" y="2000"/>
                        <a:pt x="2380" y="2000"/>
                        <a:pt x="2380" y="2000"/>
                      </a:cubicBezTo>
                      <a:cubicBezTo>
                        <a:pt x="2387" y="2010"/>
                        <a:pt x="2387" y="2010"/>
                        <a:pt x="2387" y="2010"/>
                      </a:cubicBezTo>
                      <a:cubicBezTo>
                        <a:pt x="2418" y="2010"/>
                        <a:pt x="2418" y="2010"/>
                        <a:pt x="2418" y="2010"/>
                      </a:cubicBezTo>
                      <a:cubicBezTo>
                        <a:pt x="2428" y="2022"/>
                        <a:pt x="2428" y="2022"/>
                        <a:pt x="2428" y="2022"/>
                      </a:cubicBezTo>
                      <a:cubicBezTo>
                        <a:pt x="2441" y="2022"/>
                        <a:pt x="2441" y="2022"/>
                        <a:pt x="2441" y="2022"/>
                      </a:cubicBezTo>
                      <a:cubicBezTo>
                        <a:pt x="2421" y="2001"/>
                        <a:pt x="2421" y="2001"/>
                        <a:pt x="2421" y="2001"/>
                      </a:cubicBezTo>
                      <a:lnTo>
                        <a:pt x="2393" y="1997"/>
                      </a:lnTo>
                      <a:close/>
                      <a:moveTo>
                        <a:pt x="2292" y="1967"/>
                      </a:moveTo>
                      <a:cubicBezTo>
                        <a:pt x="2250" y="1962"/>
                        <a:pt x="2250" y="1962"/>
                        <a:pt x="2250" y="1962"/>
                      </a:cubicBezTo>
                      <a:cubicBezTo>
                        <a:pt x="2255" y="1974"/>
                        <a:pt x="2255" y="1974"/>
                        <a:pt x="2255" y="1974"/>
                      </a:cubicBezTo>
                      <a:cubicBezTo>
                        <a:pt x="2282" y="1973"/>
                        <a:pt x="2282" y="1973"/>
                        <a:pt x="2282" y="1973"/>
                      </a:cubicBezTo>
                      <a:cubicBezTo>
                        <a:pt x="2292" y="1987"/>
                        <a:pt x="2292" y="1987"/>
                        <a:pt x="2292" y="1987"/>
                      </a:cubicBezTo>
                      <a:cubicBezTo>
                        <a:pt x="2330" y="2003"/>
                        <a:pt x="2330" y="2003"/>
                        <a:pt x="2330" y="2003"/>
                      </a:cubicBezTo>
                      <a:cubicBezTo>
                        <a:pt x="2307" y="1983"/>
                        <a:pt x="2307" y="1983"/>
                        <a:pt x="2307" y="1983"/>
                      </a:cubicBezTo>
                      <a:lnTo>
                        <a:pt x="2292" y="1967"/>
                      </a:lnTo>
                      <a:close/>
                      <a:moveTo>
                        <a:pt x="2289" y="1924"/>
                      </a:moveTo>
                      <a:cubicBezTo>
                        <a:pt x="2281" y="1935"/>
                        <a:pt x="2281" y="1935"/>
                        <a:pt x="2281" y="1935"/>
                      </a:cubicBezTo>
                      <a:cubicBezTo>
                        <a:pt x="2285" y="1955"/>
                        <a:pt x="2285" y="1955"/>
                        <a:pt x="2285" y="1955"/>
                      </a:cubicBezTo>
                      <a:cubicBezTo>
                        <a:pt x="2301" y="1949"/>
                        <a:pt x="2301" y="1949"/>
                        <a:pt x="2301" y="1949"/>
                      </a:cubicBezTo>
                      <a:lnTo>
                        <a:pt x="2289" y="1924"/>
                      </a:lnTo>
                      <a:close/>
                      <a:moveTo>
                        <a:pt x="2270" y="1954"/>
                      </a:moveTo>
                      <a:cubicBezTo>
                        <a:pt x="2268" y="1942"/>
                        <a:pt x="2268" y="1942"/>
                        <a:pt x="2268" y="1942"/>
                      </a:cubicBezTo>
                      <a:cubicBezTo>
                        <a:pt x="2234" y="1934"/>
                        <a:pt x="2234" y="1934"/>
                        <a:pt x="2234" y="1934"/>
                      </a:cubicBezTo>
                      <a:cubicBezTo>
                        <a:pt x="2226" y="1945"/>
                        <a:pt x="2226" y="1945"/>
                        <a:pt x="2226" y="1945"/>
                      </a:cubicBezTo>
                      <a:cubicBezTo>
                        <a:pt x="2227" y="1958"/>
                        <a:pt x="2227" y="1958"/>
                        <a:pt x="2227" y="1958"/>
                      </a:cubicBezTo>
                      <a:cubicBezTo>
                        <a:pt x="2250" y="1949"/>
                        <a:pt x="2250" y="1949"/>
                        <a:pt x="2250" y="1949"/>
                      </a:cubicBezTo>
                      <a:lnTo>
                        <a:pt x="2270" y="1954"/>
                      </a:lnTo>
                      <a:close/>
                      <a:moveTo>
                        <a:pt x="2162" y="1848"/>
                      </a:moveTo>
                      <a:cubicBezTo>
                        <a:pt x="2162" y="1848"/>
                        <a:pt x="2136" y="1835"/>
                        <a:pt x="2133" y="1847"/>
                      </a:cubicBezTo>
                      <a:cubicBezTo>
                        <a:pt x="2130" y="1859"/>
                        <a:pt x="2126" y="1874"/>
                        <a:pt x="2130" y="1874"/>
                      </a:cubicBezTo>
                      <a:cubicBezTo>
                        <a:pt x="2135" y="1874"/>
                        <a:pt x="2152" y="1867"/>
                        <a:pt x="2152" y="1867"/>
                      </a:cubicBezTo>
                      <a:cubicBezTo>
                        <a:pt x="2154" y="1883"/>
                        <a:pt x="2154" y="1883"/>
                        <a:pt x="2154" y="1883"/>
                      </a:cubicBezTo>
                      <a:cubicBezTo>
                        <a:pt x="2175" y="1873"/>
                        <a:pt x="2175" y="1873"/>
                        <a:pt x="2175" y="1873"/>
                      </a:cubicBezTo>
                      <a:cubicBezTo>
                        <a:pt x="2164" y="1863"/>
                        <a:pt x="2164" y="1863"/>
                        <a:pt x="2164" y="1863"/>
                      </a:cubicBezTo>
                      <a:cubicBezTo>
                        <a:pt x="2168" y="1851"/>
                        <a:pt x="2168" y="1851"/>
                        <a:pt x="2168" y="1851"/>
                      </a:cubicBezTo>
                      <a:lnTo>
                        <a:pt x="2162" y="1848"/>
                      </a:lnTo>
                      <a:close/>
                      <a:moveTo>
                        <a:pt x="2123" y="1886"/>
                      </a:moveTo>
                      <a:cubicBezTo>
                        <a:pt x="2100" y="1873"/>
                        <a:pt x="2100" y="1873"/>
                        <a:pt x="2100" y="1873"/>
                      </a:cubicBezTo>
                      <a:cubicBezTo>
                        <a:pt x="2117" y="1892"/>
                        <a:pt x="2117" y="1892"/>
                        <a:pt x="2117" y="1892"/>
                      </a:cubicBezTo>
                      <a:cubicBezTo>
                        <a:pt x="2148" y="1896"/>
                        <a:pt x="2148" y="1896"/>
                        <a:pt x="2148" y="1896"/>
                      </a:cubicBezTo>
                      <a:cubicBezTo>
                        <a:pt x="2159" y="1903"/>
                        <a:pt x="2159" y="1903"/>
                        <a:pt x="2159" y="1903"/>
                      </a:cubicBezTo>
                      <a:cubicBezTo>
                        <a:pt x="2148" y="1889"/>
                        <a:pt x="2148" y="1889"/>
                        <a:pt x="2148" y="1889"/>
                      </a:cubicBezTo>
                      <a:lnTo>
                        <a:pt x="2123" y="1886"/>
                      </a:lnTo>
                      <a:close/>
                      <a:moveTo>
                        <a:pt x="2123" y="1835"/>
                      </a:moveTo>
                      <a:cubicBezTo>
                        <a:pt x="2110" y="1822"/>
                        <a:pt x="2110" y="1822"/>
                        <a:pt x="2110" y="1822"/>
                      </a:cubicBezTo>
                      <a:cubicBezTo>
                        <a:pt x="2106" y="1844"/>
                        <a:pt x="2106" y="1844"/>
                        <a:pt x="2106" y="1844"/>
                      </a:cubicBezTo>
                      <a:cubicBezTo>
                        <a:pt x="2091" y="1848"/>
                        <a:pt x="2091" y="1848"/>
                        <a:pt x="2091" y="1848"/>
                      </a:cubicBezTo>
                      <a:cubicBezTo>
                        <a:pt x="2120" y="1860"/>
                        <a:pt x="2120" y="1860"/>
                        <a:pt x="2120" y="1860"/>
                      </a:cubicBezTo>
                      <a:lnTo>
                        <a:pt x="2123" y="1835"/>
                      </a:lnTo>
                      <a:close/>
                      <a:moveTo>
                        <a:pt x="2051" y="1827"/>
                      </a:moveTo>
                      <a:cubicBezTo>
                        <a:pt x="2074" y="1848"/>
                        <a:pt x="2074" y="1848"/>
                        <a:pt x="2074" y="1848"/>
                      </a:cubicBezTo>
                      <a:cubicBezTo>
                        <a:pt x="2081" y="1841"/>
                        <a:pt x="2081" y="1841"/>
                        <a:pt x="2081" y="1841"/>
                      </a:cubicBezTo>
                      <a:cubicBezTo>
                        <a:pt x="2061" y="1818"/>
                        <a:pt x="2061" y="1818"/>
                        <a:pt x="2061" y="1818"/>
                      </a:cubicBezTo>
                      <a:lnTo>
                        <a:pt x="2051" y="1827"/>
                      </a:lnTo>
                      <a:close/>
                      <a:moveTo>
                        <a:pt x="2097" y="1820"/>
                      </a:moveTo>
                      <a:cubicBezTo>
                        <a:pt x="2090" y="1814"/>
                        <a:pt x="2090" y="1814"/>
                        <a:pt x="2090" y="1814"/>
                      </a:cubicBezTo>
                      <a:cubicBezTo>
                        <a:pt x="2084" y="1824"/>
                        <a:pt x="2084" y="1824"/>
                        <a:pt x="2084" y="1824"/>
                      </a:cubicBezTo>
                      <a:cubicBezTo>
                        <a:pt x="2091" y="1833"/>
                        <a:pt x="2091" y="1833"/>
                        <a:pt x="2091" y="1833"/>
                      </a:cubicBezTo>
                      <a:lnTo>
                        <a:pt x="2097" y="1820"/>
                      </a:lnTo>
                      <a:close/>
                      <a:moveTo>
                        <a:pt x="2058" y="1805"/>
                      </a:moveTo>
                      <a:cubicBezTo>
                        <a:pt x="2061" y="1788"/>
                        <a:pt x="2061" y="1788"/>
                        <a:pt x="2061" y="1788"/>
                      </a:cubicBezTo>
                      <a:cubicBezTo>
                        <a:pt x="2058" y="1763"/>
                        <a:pt x="2058" y="1763"/>
                        <a:pt x="2058" y="1763"/>
                      </a:cubicBezTo>
                      <a:cubicBezTo>
                        <a:pt x="2047" y="1759"/>
                        <a:pt x="2047" y="1759"/>
                        <a:pt x="2047" y="1759"/>
                      </a:cubicBezTo>
                      <a:cubicBezTo>
                        <a:pt x="2047" y="1770"/>
                        <a:pt x="2047" y="1770"/>
                        <a:pt x="2047" y="1770"/>
                      </a:cubicBezTo>
                      <a:cubicBezTo>
                        <a:pt x="2025" y="1766"/>
                        <a:pt x="2025" y="1766"/>
                        <a:pt x="2025" y="1766"/>
                      </a:cubicBezTo>
                      <a:cubicBezTo>
                        <a:pt x="2042" y="1789"/>
                        <a:pt x="2042" y="1789"/>
                        <a:pt x="2042" y="1789"/>
                      </a:cubicBezTo>
                      <a:cubicBezTo>
                        <a:pt x="2038" y="1818"/>
                        <a:pt x="2038" y="1818"/>
                        <a:pt x="2038" y="1818"/>
                      </a:cubicBezTo>
                      <a:lnTo>
                        <a:pt x="2058" y="1805"/>
                      </a:lnTo>
                      <a:close/>
                      <a:moveTo>
                        <a:pt x="1998" y="1752"/>
                      </a:moveTo>
                      <a:cubicBezTo>
                        <a:pt x="2009" y="1753"/>
                        <a:pt x="2009" y="1753"/>
                        <a:pt x="2009" y="1753"/>
                      </a:cubicBezTo>
                      <a:cubicBezTo>
                        <a:pt x="2016" y="1775"/>
                        <a:pt x="2016" y="1775"/>
                        <a:pt x="2016" y="1775"/>
                      </a:cubicBezTo>
                      <a:cubicBezTo>
                        <a:pt x="2021" y="1755"/>
                        <a:pt x="2021" y="1755"/>
                        <a:pt x="2021" y="1755"/>
                      </a:cubicBezTo>
                      <a:cubicBezTo>
                        <a:pt x="2022" y="1739"/>
                        <a:pt x="2022" y="1739"/>
                        <a:pt x="2022" y="1739"/>
                      </a:cubicBezTo>
                      <a:cubicBezTo>
                        <a:pt x="2005" y="1734"/>
                        <a:pt x="2005" y="1734"/>
                        <a:pt x="2005" y="1734"/>
                      </a:cubicBezTo>
                      <a:lnTo>
                        <a:pt x="1998" y="1752"/>
                      </a:lnTo>
                      <a:close/>
                      <a:moveTo>
                        <a:pt x="2003" y="1727"/>
                      </a:moveTo>
                      <a:cubicBezTo>
                        <a:pt x="2008" y="1726"/>
                        <a:pt x="2011" y="1717"/>
                        <a:pt x="2011" y="1717"/>
                      </a:cubicBezTo>
                      <a:cubicBezTo>
                        <a:pt x="2031" y="1734"/>
                        <a:pt x="2031" y="1734"/>
                        <a:pt x="2031" y="1734"/>
                      </a:cubicBezTo>
                      <a:cubicBezTo>
                        <a:pt x="2032" y="1718"/>
                        <a:pt x="2032" y="1718"/>
                        <a:pt x="2032" y="1718"/>
                      </a:cubicBezTo>
                      <a:cubicBezTo>
                        <a:pt x="2012" y="1697"/>
                        <a:pt x="2012" y="1697"/>
                        <a:pt x="2012" y="1697"/>
                      </a:cubicBezTo>
                      <a:cubicBezTo>
                        <a:pt x="2012" y="1697"/>
                        <a:pt x="1996" y="1674"/>
                        <a:pt x="1996" y="1662"/>
                      </a:cubicBezTo>
                      <a:cubicBezTo>
                        <a:pt x="1996" y="1651"/>
                        <a:pt x="1985" y="1639"/>
                        <a:pt x="1974" y="1633"/>
                      </a:cubicBezTo>
                      <a:cubicBezTo>
                        <a:pt x="1964" y="1628"/>
                        <a:pt x="1964" y="1639"/>
                        <a:pt x="1964" y="1639"/>
                      </a:cubicBezTo>
                      <a:cubicBezTo>
                        <a:pt x="1950" y="1635"/>
                        <a:pt x="1950" y="1635"/>
                        <a:pt x="1950" y="1635"/>
                      </a:cubicBezTo>
                      <a:cubicBezTo>
                        <a:pt x="1950" y="1635"/>
                        <a:pt x="1935" y="1662"/>
                        <a:pt x="1946" y="1662"/>
                      </a:cubicBezTo>
                      <a:cubicBezTo>
                        <a:pt x="1956" y="1662"/>
                        <a:pt x="1976" y="1662"/>
                        <a:pt x="1976" y="1662"/>
                      </a:cubicBezTo>
                      <a:cubicBezTo>
                        <a:pt x="1963" y="1688"/>
                        <a:pt x="1963" y="1688"/>
                        <a:pt x="1963" y="1688"/>
                      </a:cubicBezTo>
                      <a:cubicBezTo>
                        <a:pt x="1972" y="1688"/>
                        <a:pt x="1972" y="1688"/>
                        <a:pt x="1972" y="1688"/>
                      </a:cubicBezTo>
                      <a:cubicBezTo>
                        <a:pt x="1986" y="1675"/>
                        <a:pt x="1986" y="1675"/>
                        <a:pt x="1986" y="1675"/>
                      </a:cubicBezTo>
                      <a:cubicBezTo>
                        <a:pt x="1985" y="1691"/>
                        <a:pt x="1985" y="1691"/>
                        <a:pt x="1985" y="1691"/>
                      </a:cubicBezTo>
                      <a:cubicBezTo>
                        <a:pt x="1985" y="1691"/>
                        <a:pt x="1999" y="1729"/>
                        <a:pt x="2003" y="1727"/>
                      </a:cubicBezTo>
                      <a:close/>
                      <a:moveTo>
                        <a:pt x="1918" y="1391"/>
                      </a:moveTo>
                      <a:cubicBezTo>
                        <a:pt x="1920" y="1359"/>
                        <a:pt x="1920" y="1359"/>
                        <a:pt x="1920" y="1359"/>
                      </a:cubicBezTo>
                      <a:cubicBezTo>
                        <a:pt x="1899" y="1339"/>
                        <a:pt x="1899" y="1339"/>
                        <a:pt x="1899" y="1339"/>
                      </a:cubicBezTo>
                      <a:cubicBezTo>
                        <a:pt x="1909" y="1329"/>
                        <a:pt x="1909" y="1329"/>
                        <a:pt x="1909" y="1329"/>
                      </a:cubicBezTo>
                      <a:cubicBezTo>
                        <a:pt x="1895" y="1313"/>
                        <a:pt x="1895" y="1313"/>
                        <a:pt x="1895" y="1313"/>
                      </a:cubicBezTo>
                      <a:cubicBezTo>
                        <a:pt x="1872" y="1304"/>
                        <a:pt x="1872" y="1304"/>
                        <a:pt x="1872" y="1304"/>
                      </a:cubicBezTo>
                      <a:cubicBezTo>
                        <a:pt x="1872" y="1304"/>
                        <a:pt x="1869" y="1340"/>
                        <a:pt x="1878" y="1343"/>
                      </a:cubicBezTo>
                      <a:cubicBezTo>
                        <a:pt x="1886" y="1346"/>
                        <a:pt x="1892" y="1366"/>
                        <a:pt x="1892" y="1366"/>
                      </a:cubicBezTo>
                      <a:cubicBezTo>
                        <a:pt x="1888" y="1379"/>
                        <a:pt x="1888" y="1379"/>
                        <a:pt x="1888" y="1379"/>
                      </a:cubicBezTo>
                      <a:lnTo>
                        <a:pt x="1918" y="1391"/>
                      </a:lnTo>
                      <a:close/>
                      <a:moveTo>
                        <a:pt x="1918" y="1453"/>
                      </a:moveTo>
                      <a:cubicBezTo>
                        <a:pt x="1925" y="1461"/>
                        <a:pt x="1925" y="1461"/>
                        <a:pt x="1925" y="1461"/>
                      </a:cubicBezTo>
                      <a:cubicBezTo>
                        <a:pt x="1943" y="1461"/>
                        <a:pt x="1943" y="1461"/>
                        <a:pt x="1943" y="1461"/>
                      </a:cubicBezTo>
                      <a:cubicBezTo>
                        <a:pt x="1950" y="1448"/>
                        <a:pt x="1950" y="1448"/>
                        <a:pt x="1950" y="1448"/>
                      </a:cubicBezTo>
                      <a:cubicBezTo>
                        <a:pt x="1931" y="1453"/>
                        <a:pt x="1931" y="1453"/>
                        <a:pt x="1931" y="1453"/>
                      </a:cubicBezTo>
                      <a:lnTo>
                        <a:pt x="1918" y="1453"/>
                      </a:lnTo>
                      <a:close/>
                      <a:moveTo>
                        <a:pt x="1941" y="1483"/>
                      </a:moveTo>
                      <a:cubicBezTo>
                        <a:pt x="1943" y="1495"/>
                        <a:pt x="1943" y="1495"/>
                        <a:pt x="1943" y="1495"/>
                      </a:cubicBezTo>
                      <a:cubicBezTo>
                        <a:pt x="1959" y="1505"/>
                        <a:pt x="1959" y="1505"/>
                        <a:pt x="1959" y="1505"/>
                      </a:cubicBezTo>
                      <a:cubicBezTo>
                        <a:pt x="1959" y="1489"/>
                        <a:pt x="1959" y="1489"/>
                        <a:pt x="1959" y="1489"/>
                      </a:cubicBezTo>
                      <a:cubicBezTo>
                        <a:pt x="1950" y="1473"/>
                        <a:pt x="1950" y="1473"/>
                        <a:pt x="1950" y="1473"/>
                      </a:cubicBezTo>
                      <a:cubicBezTo>
                        <a:pt x="1928" y="1474"/>
                        <a:pt x="1928" y="1474"/>
                        <a:pt x="1928" y="1474"/>
                      </a:cubicBezTo>
                      <a:lnTo>
                        <a:pt x="1941" y="1483"/>
                      </a:lnTo>
                      <a:close/>
                      <a:moveTo>
                        <a:pt x="1967" y="1463"/>
                      </a:moveTo>
                      <a:cubicBezTo>
                        <a:pt x="1967" y="1463"/>
                        <a:pt x="1999" y="1444"/>
                        <a:pt x="1977" y="1440"/>
                      </a:cubicBezTo>
                      <a:cubicBezTo>
                        <a:pt x="1956" y="1435"/>
                        <a:pt x="1954" y="1463"/>
                        <a:pt x="1967" y="1463"/>
                      </a:cubicBezTo>
                      <a:close/>
                      <a:moveTo>
                        <a:pt x="1921" y="1409"/>
                      </a:moveTo>
                      <a:cubicBezTo>
                        <a:pt x="1907" y="1420"/>
                        <a:pt x="1914" y="1430"/>
                        <a:pt x="1924" y="1427"/>
                      </a:cubicBezTo>
                      <a:cubicBezTo>
                        <a:pt x="1936" y="1423"/>
                        <a:pt x="1935" y="1399"/>
                        <a:pt x="1921" y="1409"/>
                      </a:cubicBezTo>
                      <a:close/>
                      <a:moveTo>
                        <a:pt x="1911" y="1437"/>
                      </a:moveTo>
                      <a:cubicBezTo>
                        <a:pt x="1898" y="1440"/>
                        <a:pt x="1898" y="1440"/>
                        <a:pt x="1898" y="1440"/>
                      </a:cubicBezTo>
                      <a:cubicBezTo>
                        <a:pt x="1905" y="1453"/>
                        <a:pt x="1905" y="1453"/>
                        <a:pt x="1905" y="1453"/>
                      </a:cubicBezTo>
                      <a:lnTo>
                        <a:pt x="1911" y="1437"/>
                      </a:lnTo>
                      <a:close/>
                      <a:moveTo>
                        <a:pt x="25" y="503"/>
                      </a:moveTo>
                      <a:cubicBezTo>
                        <a:pt x="10" y="492"/>
                        <a:pt x="0" y="507"/>
                        <a:pt x="0" y="507"/>
                      </a:cubicBezTo>
                      <a:cubicBezTo>
                        <a:pt x="8" y="525"/>
                        <a:pt x="40" y="515"/>
                        <a:pt x="25" y="503"/>
                      </a:cubicBezTo>
                      <a:close/>
                      <a:moveTo>
                        <a:pt x="195" y="487"/>
                      </a:moveTo>
                      <a:cubicBezTo>
                        <a:pt x="180" y="492"/>
                        <a:pt x="173" y="507"/>
                        <a:pt x="195" y="503"/>
                      </a:cubicBezTo>
                      <a:cubicBezTo>
                        <a:pt x="217" y="500"/>
                        <a:pt x="195" y="487"/>
                        <a:pt x="195" y="487"/>
                      </a:cubicBezTo>
                      <a:close/>
                      <a:moveTo>
                        <a:pt x="1339" y="455"/>
                      </a:moveTo>
                      <a:cubicBezTo>
                        <a:pt x="1334" y="470"/>
                        <a:pt x="1353" y="470"/>
                        <a:pt x="1355" y="463"/>
                      </a:cubicBezTo>
                      <a:cubicBezTo>
                        <a:pt x="1357" y="457"/>
                        <a:pt x="1342" y="446"/>
                        <a:pt x="1339" y="455"/>
                      </a:cubicBezTo>
                      <a:close/>
                      <a:moveTo>
                        <a:pt x="1367" y="468"/>
                      </a:moveTo>
                      <a:cubicBezTo>
                        <a:pt x="1365" y="483"/>
                        <a:pt x="1380" y="483"/>
                        <a:pt x="1385" y="467"/>
                      </a:cubicBezTo>
                      <a:cubicBezTo>
                        <a:pt x="1390" y="450"/>
                        <a:pt x="1367" y="468"/>
                        <a:pt x="1367" y="468"/>
                      </a:cubicBezTo>
                      <a:close/>
                      <a:moveTo>
                        <a:pt x="2231" y="1919"/>
                      </a:moveTo>
                      <a:cubicBezTo>
                        <a:pt x="2240" y="1915"/>
                        <a:pt x="2239" y="1925"/>
                        <a:pt x="2239" y="1925"/>
                      </a:cubicBezTo>
                      <a:cubicBezTo>
                        <a:pt x="2239" y="1925"/>
                        <a:pt x="2254" y="1928"/>
                        <a:pt x="2269" y="1925"/>
                      </a:cubicBezTo>
                      <a:cubicBezTo>
                        <a:pt x="2283" y="1921"/>
                        <a:pt x="2253" y="1899"/>
                        <a:pt x="2253" y="1899"/>
                      </a:cubicBezTo>
                      <a:cubicBezTo>
                        <a:pt x="2253" y="1874"/>
                        <a:pt x="2253" y="1874"/>
                        <a:pt x="2253" y="1874"/>
                      </a:cubicBezTo>
                      <a:cubicBezTo>
                        <a:pt x="2278" y="1872"/>
                        <a:pt x="2278" y="1872"/>
                        <a:pt x="2278" y="1872"/>
                      </a:cubicBezTo>
                      <a:cubicBezTo>
                        <a:pt x="2276" y="1860"/>
                        <a:pt x="2276" y="1860"/>
                        <a:pt x="2276" y="1860"/>
                      </a:cubicBezTo>
                      <a:cubicBezTo>
                        <a:pt x="2292" y="1862"/>
                        <a:pt x="2292" y="1862"/>
                        <a:pt x="2292" y="1862"/>
                      </a:cubicBezTo>
                      <a:cubicBezTo>
                        <a:pt x="2297" y="1850"/>
                        <a:pt x="2297" y="1850"/>
                        <a:pt x="2297" y="1850"/>
                      </a:cubicBezTo>
                      <a:cubicBezTo>
                        <a:pt x="2282" y="1838"/>
                        <a:pt x="2282" y="1838"/>
                        <a:pt x="2282" y="1838"/>
                      </a:cubicBezTo>
                      <a:cubicBezTo>
                        <a:pt x="2282" y="1838"/>
                        <a:pt x="2262" y="1839"/>
                        <a:pt x="2246" y="1837"/>
                      </a:cubicBezTo>
                      <a:cubicBezTo>
                        <a:pt x="2230" y="1835"/>
                        <a:pt x="2204" y="1842"/>
                        <a:pt x="2204" y="1842"/>
                      </a:cubicBezTo>
                      <a:cubicBezTo>
                        <a:pt x="2192" y="1830"/>
                        <a:pt x="2192" y="1830"/>
                        <a:pt x="2192" y="1830"/>
                      </a:cubicBezTo>
                      <a:cubicBezTo>
                        <a:pt x="2168" y="1819"/>
                        <a:pt x="2168" y="1819"/>
                        <a:pt x="2168" y="1819"/>
                      </a:cubicBezTo>
                      <a:cubicBezTo>
                        <a:pt x="2161" y="1808"/>
                        <a:pt x="2161" y="1808"/>
                        <a:pt x="2161" y="1808"/>
                      </a:cubicBezTo>
                      <a:cubicBezTo>
                        <a:pt x="2147" y="1792"/>
                        <a:pt x="2147" y="1792"/>
                        <a:pt x="2147" y="1792"/>
                      </a:cubicBezTo>
                      <a:cubicBezTo>
                        <a:pt x="2147" y="1792"/>
                        <a:pt x="2153" y="1780"/>
                        <a:pt x="2138" y="1767"/>
                      </a:cubicBezTo>
                      <a:cubicBezTo>
                        <a:pt x="2123" y="1754"/>
                        <a:pt x="2117" y="1772"/>
                        <a:pt x="2107" y="1772"/>
                      </a:cubicBezTo>
                      <a:cubicBezTo>
                        <a:pt x="2097" y="1772"/>
                        <a:pt x="2093" y="1747"/>
                        <a:pt x="2093" y="1747"/>
                      </a:cubicBezTo>
                      <a:cubicBezTo>
                        <a:pt x="2073" y="1743"/>
                        <a:pt x="2073" y="1743"/>
                        <a:pt x="2073" y="1743"/>
                      </a:cubicBezTo>
                      <a:cubicBezTo>
                        <a:pt x="2073" y="1743"/>
                        <a:pt x="2075" y="1723"/>
                        <a:pt x="2070" y="1718"/>
                      </a:cubicBezTo>
                      <a:cubicBezTo>
                        <a:pt x="2065" y="1713"/>
                        <a:pt x="2063" y="1697"/>
                        <a:pt x="2063" y="1697"/>
                      </a:cubicBezTo>
                      <a:cubicBezTo>
                        <a:pt x="2070" y="1693"/>
                        <a:pt x="2070" y="1693"/>
                        <a:pt x="2070" y="1693"/>
                      </a:cubicBezTo>
                      <a:cubicBezTo>
                        <a:pt x="2071" y="1680"/>
                        <a:pt x="2071" y="1680"/>
                        <a:pt x="2071" y="1680"/>
                      </a:cubicBezTo>
                      <a:cubicBezTo>
                        <a:pt x="2071" y="1680"/>
                        <a:pt x="2086" y="1675"/>
                        <a:pt x="2089" y="1670"/>
                      </a:cubicBezTo>
                      <a:cubicBezTo>
                        <a:pt x="2092" y="1665"/>
                        <a:pt x="2072" y="1650"/>
                        <a:pt x="2072" y="1650"/>
                      </a:cubicBezTo>
                      <a:cubicBezTo>
                        <a:pt x="2072" y="1650"/>
                        <a:pt x="2088" y="1641"/>
                        <a:pt x="2087" y="1638"/>
                      </a:cubicBezTo>
                      <a:cubicBezTo>
                        <a:pt x="2086" y="1635"/>
                        <a:pt x="2067" y="1624"/>
                        <a:pt x="2067" y="1624"/>
                      </a:cubicBezTo>
                      <a:cubicBezTo>
                        <a:pt x="2070" y="1594"/>
                        <a:pt x="2070" y="1594"/>
                        <a:pt x="2070" y="1594"/>
                      </a:cubicBezTo>
                      <a:cubicBezTo>
                        <a:pt x="2081" y="1590"/>
                        <a:pt x="2081" y="1590"/>
                        <a:pt x="2081" y="1590"/>
                      </a:cubicBezTo>
                      <a:cubicBezTo>
                        <a:pt x="2071" y="1573"/>
                        <a:pt x="2071" y="1573"/>
                        <a:pt x="2071" y="1573"/>
                      </a:cubicBezTo>
                      <a:cubicBezTo>
                        <a:pt x="2074" y="1551"/>
                        <a:pt x="2074" y="1551"/>
                        <a:pt x="2074" y="1551"/>
                      </a:cubicBezTo>
                      <a:cubicBezTo>
                        <a:pt x="2059" y="1533"/>
                        <a:pt x="2059" y="1533"/>
                        <a:pt x="2059" y="1533"/>
                      </a:cubicBezTo>
                      <a:cubicBezTo>
                        <a:pt x="2062" y="1518"/>
                        <a:pt x="2062" y="1518"/>
                        <a:pt x="2062" y="1518"/>
                      </a:cubicBezTo>
                      <a:cubicBezTo>
                        <a:pt x="2046" y="1506"/>
                        <a:pt x="2046" y="1506"/>
                        <a:pt x="2046" y="1506"/>
                      </a:cubicBezTo>
                      <a:cubicBezTo>
                        <a:pt x="2046" y="1506"/>
                        <a:pt x="2059" y="1495"/>
                        <a:pt x="2062" y="1487"/>
                      </a:cubicBezTo>
                      <a:cubicBezTo>
                        <a:pt x="2065" y="1479"/>
                        <a:pt x="2042" y="1470"/>
                        <a:pt x="2042" y="1470"/>
                      </a:cubicBezTo>
                      <a:cubicBezTo>
                        <a:pt x="2042" y="1470"/>
                        <a:pt x="2019" y="1463"/>
                        <a:pt x="2018" y="1460"/>
                      </a:cubicBezTo>
                      <a:cubicBezTo>
                        <a:pt x="2017" y="1457"/>
                        <a:pt x="2049" y="1460"/>
                        <a:pt x="2051" y="1449"/>
                      </a:cubicBezTo>
                      <a:cubicBezTo>
                        <a:pt x="2053" y="1438"/>
                        <a:pt x="2034" y="1443"/>
                        <a:pt x="2027" y="1443"/>
                      </a:cubicBezTo>
                      <a:cubicBezTo>
                        <a:pt x="2020" y="1443"/>
                        <a:pt x="2015" y="1433"/>
                        <a:pt x="2015" y="1433"/>
                      </a:cubicBezTo>
                      <a:cubicBezTo>
                        <a:pt x="2015" y="1433"/>
                        <a:pt x="2014" y="1416"/>
                        <a:pt x="2013" y="1405"/>
                      </a:cubicBezTo>
                      <a:cubicBezTo>
                        <a:pt x="2012" y="1394"/>
                        <a:pt x="1996" y="1393"/>
                        <a:pt x="1996" y="1393"/>
                      </a:cubicBezTo>
                      <a:cubicBezTo>
                        <a:pt x="2000" y="1375"/>
                        <a:pt x="2000" y="1375"/>
                        <a:pt x="2000" y="1375"/>
                      </a:cubicBezTo>
                      <a:cubicBezTo>
                        <a:pt x="1990" y="1370"/>
                        <a:pt x="1990" y="1370"/>
                        <a:pt x="1990" y="1370"/>
                      </a:cubicBezTo>
                      <a:cubicBezTo>
                        <a:pt x="1990" y="1370"/>
                        <a:pt x="1981" y="1366"/>
                        <a:pt x="1978" y="1358"/>
                      </a:cubicBezTo>
                      <a:cubicBezTo>
                        <a:pt x="1975" y="1350"/>
                        <a:pt x="1970" y="1320"/>
                        <a:pt x="1970" y="1320"/>
                      </a:cubicBezTo>
                      <a:cubicBezTo>
                        <a:pt x="1970" y="1320"/>
                        <a:pt x="1981" y="1311"/>
                        <a:pt x="1986" y="1312"/>
                      </a:cubicBezTo>
                      <a:cubicBezTo>
                        <a:pt x="1991" y="1313"/>
                        <a:pt x="1962" y="1292"/>
                        <a:pt x="1959" y="1286"/>
                      </a:cubicBezTo>
                      <a:cubicBezTo>
                        <a:pt x="1956" y="1280"/>
                        <a:pt x="1956" y="1261"/>
                        <a:pt x="1956" y="1261"/>
                      </a:cubicBezTo>
                      <a:cubicBezTo>
                        <a:pt x="1956" y="1261"/>
                        <a:pt x="1949" y="1250"/>
                        <a:pt x="1948" y="1244"/>
                      </a:cubicBezTo>
                      <a:cubicBezTo>
                        <a:pt x="1947" y="1238"/>
                        <a:pt x="1952" y="1220"/>
                        <a:pt x="1952" y="1220"/>
                      </a:cubicBezTo>
                      <a:cubicBezTo>
                        <a:pt x="1938" y="1212"/>
                        <a:pt x="1938" y="1212"/>
                        <a:pt x="1938" y="1212"/>
                      </a:cubicBezTo>
                      <a:cubicBezTo>
                        <a:pt x="1938" y="1212"/>
                        <a:pt x="1943" y="1204"/>
                        <a:pt x="1942" y="1196"/>
                      </a:cubicBezTo>
                      <a:cubicBezTo>
                        <a:pt x="1941" y="1188"/>
                        <a:pt x="1931" y="1183"/>
                        <a:pt x="1931" y="1183"/>
                      </a:cubicBezTo>
                      <a:cubicBezTo>
                        <a:pt x="1944" y="1174"/>
                        <a:pt x="1944" y="1174"/>
                        <a:pt x="1944" y="1174"/>
                      </a:cubicBezTo>
                      <a:cubicBezTo>
                        <a:pt x="1936" y="1146"/>
                        <a:pt x="1936" y="1146"/>
                        <a:pt x="1936" y="1146"/>
                      </a:cubicBezTo>
                      <a:cubicBezTo>
                        <a:pt x="1936" y="1146"/>
                        <a:pt x="1950" y="1141"/>
                        <a:pt x="1955" y="1132"/>
                      </a:cubicBezTo>
                      <a:cubicBezTo>
                        <a:pt x="1960" y="1123"/>
                        <a:pt x="1941" y="1114"/>
                        <a:pt x="1941" y="1114"/>
                      </a:cubicBezTo>
                      <a:cubicBezTo>
                        <a:pt x="1940" y="1102"/>
                        <a:pt x="1940" y="1102"/>
                        <a:pt x="1940" y="1102"/>
                      </a:cubicBezTo>
                      <a:cubicBezTo>
                        <a:pt x="1920" y="1085"/>
                        <a:pt x="1920" y="1085"/>
                        <a:pt x="1920" y="1085"/>
                      </a:cubicBezTo>
                      <a:cubicBezTo>
                        <a:pt x="1920" y="1085"/>
                        <a:pt x="1920" y="1064"/>
                        <a:pt x="1920" y="1057"/>
                      </a:cubicBezTo>
                      <a:cubicBezTo>
                        <a:pt x="1920" y="1050"/>
                        <a:pt x="1908" y="1017"/>
                        <a:pt x="1908" y="1017"/>
                      </a:cubicBezTo>
                      <a:cubicBezTo>
                        <a:pt x="1925" y="1016"/>
                        <a:pt x="1925" y="1016"/>
                        <a:pt x="1925" y="1016"/>
                      </a:cubicBezTo>
                      <a:cubicBezTo>
                        <a:pt x="1927" y="1004"/>
                        <a:pt x="1927" y="1004"/>
                        <a:pt x="1927" y="1004"/>
                      </a:cubicBezTo>
                      <a:cubicBezTo>
                        <a:pt x="1927" y="1004"/>
                        <a:pt x="1931" y="993"/>
                        <a:pt x="1930" y="983"/>
                      </a:cubicBezTo>
                      <a:cubicBezTo>
                        <a:pt x="1929" y="973"/>
                        <a:pt x="1912" y="955"/>
                        <a:pt x="1912" y="955"/>
                      </a:cubicBezTo>
                      <a:cubicBezTo>
                        <a:pt x="1921" y="954"/>
                        <a:pt x="1921" y="954"/>
                        <a:pt x="1921" y="954"/>
                      </a:cubicBezTo>
                      <a:cubicBezTo>
                        <a:pt x="1921" y="954"/>
                        <a:pt x="1922" y="915"/>
                        <a:pt x="1922" y="911"/>
                      </a:cubicBezTo>
                      <a:cubicBezTo>
                        <a:pt x="1922" y="907"/>
                        <a:pt x="1931" y="900"/>
                        <a:pt x="1934" y="894"/>
                      </a:cubicBezTo>
                      <a:cubicBezTo>
                        <a:pt x="1937" y="888"/>
                        <a:pt x="1922" y="869"/>
                        <a:pt x="1922" y="869"/>
                      </a:cubicBezTo>
                      <a:cubicBezTo>
                        <a:pt x="1920" y="844"/>
                        <a:pt x="1920" y="844"/>
                        <a:pt x="1920" y="844"/>
                      </a:cubicBezTo>
                      <a:cubicBezTo>
                        <a:pt x="1920" y="844"/>
                        <a:pt x="1916" y="846"/>
                        <a:pt x="1904" y="843"/>
                      </a:cubicBezTo>
                      <a:cubicBezTo>
                        <a:pt x="1892" y="840"/>
                        <a:pt x="1900" y="821"/>
                        <a:pt x="1900" y="821"/>
                      </a:cubicBezTo>
                      <a:cubicBezTo>
                        <a:pt x="1897" y="815"/>
                        <a:pt x="1897" y="815"/>
                        <a:pt x="1897" y="815"/>
                      </a:cubicBezTo>
                      <a:cubicBezTo>
                        <a:pt x="1889" y="794"/>
                        <a:pt x="1889" y="794"/>
                        <a:pt x="1889" y="794"/>
                      </a:cubicBezTo>
                      <a:cubicBezTo>
                        <a:pt x="1876" y="784"/>
                        <a:pt x="1876" y="784"/>
                        <a:pt x="1876" y="784"/>
                      </a:cubicBezTo>
                      <a:cubicBezTo>
                        <a:pt x="1876" y="784"/>
                        <a:pt x="1878" y="775"/>
                        <a:pt x="1880" y="771"/>
                      </a:cubicBezTo>
                      <a:cubicBezTo>
                        <a:pt x="1882" y="767"/>
                        <a:pt x="1859" y="752"/>
                        <a:pt x="1859" y="752"/>
                      </a:cubicBezTo>
                      <a:cubicBezTo>
                        <a:pt x="1859" y="752"/>
                        <a:pt x="1857" y="735"/>
                        <a:pt x="1857" y="730"/>
                      </a:cubicBezTo>
                      <a:cubicBezTo>
                        <a:pt x="1857" y="725"/>
                        <a:pt x="1867" y="724"/>
                        <a:pt x="1867" y="724"/>
                      </a:cubicBezTo>
                      <a:cubicBezTo>
                        <a:pt x="1864" y="685"/>
                        <a:pt x="1864" y="685"/>
                        <a:pt x="1864" y="685"/>
                      </a:cubicBezTo>
                      <a:cubicBezTo>
                        <a:pt x="1864" y="685"/>
                        <a:pt x="1873" y="690"/>
                        <a:pt x="1878" y="685"/>
                      </a:cubicBezTo>
                      <a:cubicBezTo>
                        <a:pt x="1883" y="680"/>
                        <a:pt x="1860" y="635"/>
                        <a:pt x="1859" y="631"/>
                      </a:cubicBezTo>
                      <a:cubicBezTo>
                        <a:pt x="1858" y="627"/>
                        <a:pt x="1867" y="619"/>
                        <a:pt x="1869" y="615"/>
                      </a:cubicBezTo>
                      <a:cubicBezTo>
                        <a:pt x="1871" y="611"/>
                        <a:pt x="1866" y="586"/>
                        <a:pt x="1866" y="576"/>
                      </a:cubicBezTo>
                      <a:cubicBezTo>
                        <a:pt x="1866" y="566"/>
                        <a:pt x="1884" y="558"/>
                        <a:pt x="1885" y="553"/>
                      </a:cubicBezTo>
                      <a:cubicBezTo>
                        <a:pt x="1886" y="548"/>
                        <a:pt x="1892" y="510"/>
                        <a:pt x="1892" y="510"/>
                      </a:cubicBezTo>
                      <a:cubicBezTo>
                        <a:pt x="1892" y="510"/>
                        <a:pt x="1914" y="509"/>
                        <a:pt x="1917" y="498"/>
                      </a:cubicBezTo>
                      <a:cubicBezTo>
                        <a:pt x="1920" y="487"/>
                        <a:pt x="1889" y="476"/>
                        <a:pt x="1889" y="476"/>
                      </a:cubicBezTo>
                      <a:cubicBezTo>
                        <a:pt x="1889" y="476"/>
                        <a:pt x="1906" y="464"/>
                        <a:pt x="1907" y="454"/>
                      </a:cubicBezTo>
                      <a:cubicBezTo>
                        <a:pt x="1908" y="444"/>
                        <a:pt x="1889" y="436"/>
                        <a:pt x="1884" y="429"/>
                      </a:cubicBezTo>
                      <a:cubicBezTo>
                        <a:pt x="1879" y="422"/>
                        <a:pt x="1889" y="413"/>
                        <a:pt x="1898" y="404"/>
                      </a:cubicBezTo>
                      <a:cubicBezTo>
                        <a:pt x="1907" y="395"/>
                        <a:pt x="1880" y="401"/>
                        <a:pt x="1879" y="387"/>
                      </a:cubicBezTo>
                      <a:cubicBezTo>
                        <a:pt x="1878" y="373"/>
                        <a:pt x="1933" y="349"/>
                        <a:pt x="1933" y="349"/>
                      </a:cubicBezTo>
                      <a:cubicBezTo>
                        <a:pt x="1939" y="293"/>
                        <a:pt x="1939" y="293"/>
                        <a:pt x="1939" y="293"/>
                      </a:cubicBezTo>
                      <a:cubicBezTo>
                        <a:pt x="1932" y="282"/>
                        <a:pt x="1932" y="282"/>
                        <a:pt x="1932" y="282"/>
                      </a:cubicBezTo>
                      <a:cubicBezTo>
                        <a:pt x="1925" y="284"/>
                        <a:pt x="1916" y="285"/>
                        <a:pt x="1908" y="284"/>
                      </a:cubicBezTo>
                      <a:cubicBezTo>
                        <a:pt x="1896" y="283"/>
                        <a:pt x="1897" y="257"/>
                        <a:pt x="1897" y="257"/>
                      </a:cubicBezTo>
                      <a:cubicBezTo>
                        <a:pt x="1884" y="241"/>
                        <a:pt x="1884" y="241"/>
                        <a:pt x="1884" y="241"/>
                      </a:cubicBezTo>
                      <a:cubicBezTo>
                        <a:pt x="1884" y="241"/>
                        <a:pt x="1886" y="211"/>
                        <a:pt x="1884" y="200"/>
                      </a:cubicBezTo>
                      <a:cubicBezTo>
                        <a:pt x="1881" y="189"/>
                        <a:pt x="1852" y="178"/>
                        <a:pt x="1852" y="178"/>
                      </a:cubicBezTo>
                      <a:cubicBezTo>
                        <a:pt x="1852" y="161"/>
                        <a:pt x="1852" y="161"/>
                        <a:pt x="1852" y="161"/>
                      </a:cubicBezTo>
                      <a:cubicBezTo>
                        <a:pt x="1852" y="161"/>
                        <a:pt x="1847" y="158"/>
                        <a:pt x="1843" y="148"/>
                      </a:cubicBezTo>
                      <a:cubicBezTo>
                        <a:pt x="1839" y="139"/>
                        <a:pt x="1854" y="127"/>
                        <a:pt x="1854" y="127"/>
                      </a:cubicBezTo>
                      <a:cubicBezTo>
                        <a:pt x="1843" y="116"/>
                        <a:pt x="1843" y="116"/>
                        <a:pt x="1843" y="116"/>
                      </a:cubicBezTo>
                      <a:cubicBezTo>
                        <a:pt x="1843" y="116"/>
                        <a:pt x="1851" y="110"/>
                        <a:pt x="1855" y="98"/>
                      </a:cubicBezTo>
                      <a:cubicBezTo>
                        <a:pt x="1859" y="86"/>
                        <a:pt x="1823" y="74"/>
                        <a:pt x="1823" y="74"/>
                      </a:cubicBezTo>
                      <a:cubicBezTo>
                        <a:pt x="1814" y="22"/>
                        <a:pt x="1814" y="22"/>
                        <a:pt x="1814" y="22"/>
                      </a:cubicBezTo>
                      <a:cubicBezTo>
                        <a:pt x="1800" y="22"/>
                        <a:pt x="1800" y="22"/>
                        <a:pt x="1800" y="22"/>
                      </a:cubicBezTo>
                      <a:cubicBezTo>
                        <a:pt x="1789" y="0"/>
                        <a:pt x="1789" y="0"/>
                        <a:pt x="1789" y="0"/>
                      </a:cubicBezTo>
                      <a:cubicBezTo>
                        <a:pt x="1778" y="7"/>
                        <a:pt x="1778" y="7"/>
                        <a:pt x="1778" y="7"/>
                      </a:cubicBezTo>
                      <a:cubicBezTo>
                        <a:pt x="1778" y="7"/>
                        <a:pt x="1790" y="21"/>
                        <a:pt x="1778" y="30"/>
                      </a:cubicBezTo>
                      <a:cubicBezTo>
                        <a:pt x="1771" y="36"/>
                        <a:pt x="1762" y="42"/>
                        <a:pt x="1756" y="46"/>
                      </a:cubicBezTo>
                      <a:cubicBezTo>
                        <a:pt x="1755" y="72"/>
                        <a:pt x="1755" y="72"/>
                        <a:pt x="1755" y="72"/>
                      </a:cubicBezTo>
                      <a:cubicBezTo>
                        <a:pt x="1755" y="72"/>
                        <a:pt x="1768" y="99"/>
                        <a:pt x="1774" y="119"/>
                      </a:cubicBezTo>
                      <a:cubicBezTo>
                        <a:pt x="1780" y="139"/>
                        <a:pt x="1779" y="169"/>
                        <a:pt x="1779" y="182"/>
                      </a:cubicBezTo>
                      <a:cubicBezTo>
                        <a:pt x="1779" y="195"/>
                        <a:pt x="1787" y="206"/>
                        <a:pt x="1788" y="229"/>
                      </a:cubicBezTo>
                      <a:cubicBezTo>
                        <a:pt x="1789" y="253"/>
                        <a:pt x="1789" y="290"/>
                        <a:pt x="1789" y="290"/>
                      </a:cubicBezTo>
                      <a:cubicBezTo>
                        <a:pt x="1775" y="298"/>
                        <a:pt x="1775" y="298"/>
                        <a:pt x="1775" y="298"/>
                      </a:cubicBezTo>
                      <a:cubicBezTo>
                        <a:pt x="1778" y="318"/>
                        <a:pt x="1778" y="318"/>
                        <a:pt x="1778" y="318"/>
                      </a:cubicBezTo>
                      <a:cubicBezTo>
                        <a:pt x="1793" y="327"/>
                        <a:pt x="1793" y="327"/>
                        <a:pt x="1793" y="327"/>
                      </a:cubicBezTo>
                      <a:cubicBezTo>
                        <a:pt x="1787" y="389"/>
                        <a:pt x="1787" y="389"/>
                        <a:pt x="1787" y="389"/>
                      </a:cubicBezTo>
                      <a:cubicBezTo>
                        <a:pt x="1802" y="417"/>
                        <a:pt x="1802" y="417"/>
                        <a:pt x="1802" y="417"/>
                      </a:cubicBezTo>
                      <a:cubicBezTo>
                        <a:pt x="1791" y="430"/>
                        <a:pt x="1791" y="430"/>
                        <a:pt x="1791" y="430"/>
                      </a:cubicBezTo>
                      <a:cubicBezTo>
                        <a:pt x="1797" y="472"/>
                        <a:pt x="1797" y="472"/>
                        <a:pt x="1797" y="472"/>
                      </a:cubicBezTo>
                      <a:cubicBezTo>
                        <a:pt x="1797" y="472"/>
                        <a:pt x="1804" y="475"/>
                        <a:pt x="1806" y="492"/>
                      </a:cubicBezTo>
                      <a:cubicBezTo>
                        <a:pt x="1808" y="508"/>
                        <a:pt x="1797" y="509"/>
                        <a:pt x="1797" y="509"/>
                      </a:cubicBezTo>
                      <a:cubicBezTo>
                        <a:pt x="1795" y="531"/>
                        <a:pt x="1795" y="531"/>
                        <a:pt x="1795" y="531"/>
                      </a:cubicBezTo>
                      <a:cubicBezTo>
                        <a:pt x="1802" y="540"/>
                        <a:pt x="1802" y="540"/>
                        <a:pt x="1802" y="540"/>
                      </a:cubicBezTo>
                      <a:cubicBezTo>
                        <a:pt x="1802" y="540"/>
                        <a:pt x="1795" y="545"/>
                        <a:pt x="1789" y="559"/>
                      </a:cubicBezTo>
                      <a:cubicBezTo>
                        <a:pt x="1783" y="573"/>
                        <a:pt x="1795" y="571"/>
                        <a:pt x="1795" y="571"/>
                      </a:cubicBezTo>
                      <a:cubicBezTo>
                        <a:pt x="1795" y="571"/>
                        <a:pt x="1799" y="580"/>
                        <a:pt x="1799" y="591"/>
                      </a:cubicBezTo>
                      <a:cubicBezTo>
                        <a:pt x="1799" y="602"/>
                        <a:pt x="1788" y="599"/>
                        <a:pt x="1788" y="619"/>
                      </a:cubicBezTo>
                      <a:cubicBezTo>
                        <a:pt x="1788" y="640"/>
                        <a:pt x="1804" y="638"/>
                        <a:pt x="1807" y="648"/>
                      </a:cubicBezTo>
                      <a:cubicBezTo>
                        <a:pt x="1811" y="657"/>
                        <a:pt x="1807" y="681"/>
                        <a:pt x="1807" y="681"/>
                      </a:cubicBezTo>
                      <a:cubicBezTo>
                        <a:pt x="1807" y="681"/>
                        <a:pt x="1800" y="679"/>
                        <a:pt x="1795" y="681"/>
                      </a:cubicBezTo>
                      <a:cubicBezTo>
                        <a:pt x="1791" y="683"/>
                        <a:pt x="1795" y="700"/>
                        <a:pt x="1802" y="720"/>
                      </a:cubicBezTo>
                      <a:cubicBezTo>
                        <a:pt x="1810" y="740"/>
                        <a:pt x="1821" y="770"/>
                        <a:pt x="1821" y="770"/>
                      </a:cubicBezTo>
                      <a:cubicBezTo>
                        <a:pt x="1821" y="770"/>
                        <a:pt x="1824" y="784"/>
                        <a:pt x="1831" y="790"/>
                      </a:cubicBezTo>
                      <a:cubicBezTo>
                        <a:pt x="1838" y="796"/>
                        <a:pt x="1834" y="826"/>
                        <a:pt x="1834" y="826"/>
                      </a:cubicBezTo>
                      <a:cubicBezTo>
                        <a:pt x="1831" y="845"/>
                        <a:pt x="1831" y="845"/>
                        <a:pt x="1831" y="845"/>
                      </a:cubicBezTo>
                      <a:cubicBezTo>
                        <a:pt x="1847" y="862"/>
                        <a:pt x="1847" y="862"/>
                        <a:pt x="1847" y="862"/>
                      </a:cubicBezTo>
                      <a:cubicBezTo>
                        <a:pt x="1847" y="862"/>
                        <a:pt x="1837" y="889"/>
                        <a:pt x="1837" y="903"/>
                      </a:cubicBezTo>
                      <a:cubicBezTo>
                        <a:pt x="1837" y="917"/>
                        <a:pt x="1837" y="947"/>
                        <a:pt x="1837" y="947"/>
                      </a:cubicBezTo>
                      <a:cubicBezTo>
                        <a:pt x="1821" y="972"/>
                        <a:pt x="1821" y="972"/>
                        <a:pt x="1821" y="972"/>
                      </a:cubicBezTo>
                      <a:cubicBezTo>
                        <a:pt x="1831" y="979"/>
                        <a:pt x="1831" y="979"/>
                        <a:pt x="1831" y="979"/>
                      </a:cubicBezTo>
                      <a:cubicBezTo>
                        <a:pt x="1831" y="979"/>
                        <a:pt x="1827" y="995"/>
                        <a:pt x="1827" y="1004"/>
                      </a:cubicBezTo>
                      <a:cubicBezTo>
                        <a:pt x="1827" y="1012"/>
                        <a:pt x="1821" y="1056"/>
                        <a:pt x="1821" y="1056"/>
                      </a:cubicBezTo>
                      <a:cubicBezTo>
                        <a:pt x="1811" y="1058"/>
                        <a:pt x="1811" y="1058"/>
                        <a:pt x="1811" y="1058"/>
                      </a:cubicBezTo>
                      <a:cubicBezTo>
                        <a:pt x="1811" y="1072"/>
                        <a:pt x="1811" y="1072"/>
                        <a:pt x="1811" y="1072"/>
                      </a:cubicBezTo>
                      <a:cubicBezTo>
                        <a:pt x="1827" y="1102"/>
                        <a:pt x="1827" y="1102"/>
                        <a:pt x="1827" y="1102"/>
                      </a:cubicBezTo>
                      <a:cubicBezTo>
                        <a:pt x="1827" y="1102"/>
                        <a:pt x="1827" y="1121"/>
                        <a:pt x="1827" y="1131"/>
                      </a:cubicBezTo>
                      <a:cubicBezTo>
                        <a:pt x="1827" y="1142"/>
                        <a:pt x="1850" y="1149"/>
                        <a:pt x="1856" y="1165"/>
                      </a:cubicBezTo>
                      <a:cubicBezTo>
                        <a:pt x="1862" y="1180"/>
                        <a:pt x="1853" y="1218"/>
                        <a:pt x="1853" y="1218"/>
                      </a:cubicBezTo>
                      <a:cubicBezTo>
                        <a:pt x="1862" y="1225"/>
                        <a:pt x="1862" y="1225"/>
                        <a:pt x="1862" y="1225"/>
                      </a:cubicBezTo>
                      <a:cubicBezTo>
                        <a:pt x="1862" y="1225"/>
                        <a:pt x="1862" y="1254"/>
                        <a:pt x="1862" y="1266"/>
                      </a:cubicBezTo>
                      <a:cubicBezTo>
                        <a:pt x="1862" y="1278"/>
                        <a:pt x="1889" y="1286"/>
                        <a:pt x="1889" y="1286"/>
                      </a:cubicBezTo>
                      <a:cubicBezTo>
                        <a:pt x="1884" y="1299"/>
                        <a:pt x="1884" y="1299"/>
                        <a:pt x="1884" y="1299"/>
                      </a:cubicBezTo>
                      <a:cubicBezTo>
                        <a:pt x="1911" y="1299"/>
                        <a:pt x="1911" y="1299"/>
                        <a:pt x="1911" y="1299"/>
                      </a:cubicBezTo>
                      <a:cubicBezTo>
                        <a:pt x="1911" y="1279"/>
                        <a:pt x="1911" y="1279"/>
                        <a:pt x="1911" y="1279"/>
                      </a:cubicBezTo>
                      <a:cubicBezTo>
                        <a:pt x="1911" y="1279"/>
                        <a:pt x="1924" y="1289"/>
                        <a:pt x="1932" y="1290"/>
                      </a:cubicBezTo>
                      <a:cubicBezTo>
                        <a:pt x="1941" y="1291"/>
                        <a:pt x="1941" y="1277"/>
                        <a:pt x="1941" y="1277"/>
                      </a:cubicBezTo>
                      <a:cubicBezTo>
                        <a:pt x="1947" y="1290"/>
                        <a:pt x="1947" y="1290"/>
                        <a:pt x="1947" y="1290"/>
                      </a:cubicBezTo>
                      <a:cubicBezTo>
                        <a:pt x="1947" y="1290"/>
                        <a:pt x="1930" y="1300"/>
                        <a:pt x="1928" y="1311"/>
                      </a:cubicBezTo>
                      <a:cubicBezTo>
                        <a:pt x="1925" y="1322"/>
                        <a:pt x="1941" y="1310"/>
                        <a:pt x="1948" y="1313"/>
                      </a:cubicBezTo>
                      <a:cubicBezTo>
                        <a:pt x="1955" y="1317"/>
                        <a:pt x="1953" y="1330"/>
                        <a:pt x="1953" y="1330"/>
                      </a:cubicBezTo>
                      <a:cubicBezTo>
                        <a:pt x="1934" y="1328"/>
                        <a:pt x="1934" y="1328"/>
                        <a:pt x="1934" y="1328"/>
                      </a:cubicBezTo>
                      <a:cubicBezTo>
                        <a:pt x="1945" y="1341"/>
                        <a:pt x="1945" y="1341"/>
                        <a:pt x="1945" y="1341"/>
                      </a:cubicBezTo>
                      <a:cubicBezTo>
                        <a:pt x="1938" y="1349"/>
                        <a:pt x="1938" y="1349"/>
                        <a:pt x="1938" y="1349"/>
                      </a:cubicBezTo>
                      <a:cubicBezTo>
                        <a:pt x="1950" y="1367"/>
                        <a:pt x="1950" y="1367"/>
                        <a:pt x="1950" y="1367"/>
                      </a:cubicBezTo>
                      <a:cubicBezTo>
                        <a:pt x="1950" y="1367"/>
                        <a:pt x="1943" y="1375"/>
                        <a:pt x="1936" y="1384"/>
                      </a:cubicBezTo>
                      <a:cubicBezTo>
                        <a:pt x="1929" y="1394"/>
                        <a:pt x="1967" y="1403"/>
                        <a:pt x="1967" y="1403"/>
                      </a:cubicBezTo>
                      <a:cubicBezTo>
                        <a:pt x="1967" y="1403"/>
                        <a:pt x="1960" y="1409"/>
                        <a:pt x="1955" y="1413"/>
                      </a:cubicBezTo>
                      <a:cubicBezTo>
                        <a:pt x="1950" y="1416"/>
                        <a:pt x="1957" y="1427"/>
                        <a:pt x="1967" y="1432"/>
                      </a:cubicBezTo>
                      <a:cubicBezTo>
                        <a:pt x="1976" y="1436"/>
                        <a:pt x="1989" y="1433"/>
                        <a:pt x="1989" y="1433"/>
                      </a:cubicBezTo>
                      <a:cubicBezTo>
                        <a:pt x="1994" y="1457"/>
                        <a:pt x="1994" y="1457"/>
                        <a:pt x="1994" y="1457"/>
                      </a:cubicBezTo>
                      <a:cubicBezTo>
                        <a:pt x="1994" y="1457"/>
                        <a:pt x="1974" y="1470"/>
                        <a:pt x="1969" y="1477"/>
                      </a:cubicBezTo>
                      <a:cubicBezTo>
                        <a:pt x="1964" y="1484"/>
                        <a:pt x="1983" y="1485"/>
                        <a:pt x="1983" y="1485"/>
                      </a:cubicBezTo>
                      <a:cubicBezTo>
                        <a:pt x="1983" y="1485"/>
                        <a:pt x="2007" y="1490"/>
                        <a:pt x="2007" y="1497"/>
                      </a:cubicBezTo>
                      <a:cubicBezTo>
                        <a:pt x="2007" y="1504"/>
                        <a:pt x="1992" y="1498"/>
                        <a:pt x="1982" y="1493"/>
                      </a:cubicBezTo>
                      <a:cubicBezTo>
                        <a:pt x="1973" y="1488"/>
                        <a:pt x="1971" y="1503"/>
                        <a:pt x="1971" y="1503"/>
                      </a:cubicBezTo>
                      <a:cubicBezTo>
                        <a:pt x="1990" y="1507"/>
                        <a:pt x="1990" y="1507"/>
                        <a:pt x="1990" y="1507"/>
                      </a:cubicBezTo>
                      <a:cubicBezTo>
                        <a:pt x="1976" y="1514"/>
                        <a:pt x="1976" y="1514"/>
                        <a:pt x="1976" y="1514"/>
                      </a:cubicBezTo>
                      <a:cubicBezTo>
                        <a:pt x="1977" y="1531"/>
                        <a:pt x="1977" y="1531"/>
                        <a:pt x="1977" y="1531"/>
                      </a:cubicBezTo>
                      <a:cubicBezTo>
                        <a:pt x="1977" y="1531"/>
                        <a:pt x="1993" y="1523"/>
                        <a:pt x="1986" y="1544"/>
                      </a:cubicBezTo>
                      <a:cubicBezTo>
                        <a:pt x="1979" y="1565"/>
                        <a:pt x="1969" y="1535"/>
                        <a:pt x="1969" y="1535"/>
                      </a:cubicBezTo>
                      <a:cubicBezTo>
                        <a:pt x="1945" y="1536"/>
                        <a:pt x="1945" y="1536"/>
                        <a:pt x="1945" y="1536"/>
                      </a:cubicBezTo>
                      <a:cubicBezTo>
                        <a:pt x="1961" y="1529"/>
                        <a:pt x="1961" y="1529"/>
                        <a:pt x="1961" y="1529"/>
                      </a:cubicBezTo>
                      <a:cubicBezTo>
                        <a:pt x="1961" y="1529"/>
                        <a:pt x="1944" y="1511"/>
                        <a:pt x="1941" y="1512"/>
                      </a:cubicBezTo>
                      <a:cubicBezTo>
                        <a:pt x="1937" y="1513"/>
                        <a:pt x="1940" y="1522"/>
                        <a:pt x="1940" y="1522"/>
                      </a:cubicBezTo>
                      <a:cubicBezTo>
                        <a:pt x="1934" y="1516"/>
                        <a:pt x="1934" y="1516"/>
                        <a:pt x="1934" y="1516"/>
                      </a:cubicBezTo>
                      <a:cubicBezTo>
                        <a:pt x="1909" y="1523"/>
                        <a:pt x="1909" y="1523"/>
                        <a:pt x="1909" y="1523"/>
                      </a:cubicBezTo>
                      <a:cubicBezTo>
                        <a:pt x="1931" y="1528"/>
                        <a:pt x="1931" y="1528"/>
                        <a:pt x="1931" y="1528"/>
                      </a:cubicBezTo>
                      <a:cubicBezTo>
                        <a:pt x="1931" y="1528"/>
                        <a:pt x="1927" y="1531"/>
                        <a:pt x="1923" y="1537"/>
                      </a:cubicBezTo>
                      <a:cubicBezTo>
                        <a:pt x="1919" y="1543"/>
                        <a:pt x="1903" y="1549"/>
                        <a:pt x="1902" y="1558"/>
                      </a:cubicBezTo>
                      <a:cubicBezTo>
                        <a:pt x="1901" y="1568"/>
                        <a:pt x="1921" y="1572"/>
                        <a:pt x="1924" y="1570"/>
                      </a:cubicBezTo>
                      <a:cubicBezTo>
                        <a:pt x="1928" y="1568"/>
                        <a:pt x="1916" y="1559"/>
                        <a:pt x="1916" y="1559"/>
                      </a:cubicBezTo>
                      <a:cubicBezTo>
                        <a:pt x="1931" y="1556"/>
                        <a:pt x="1931" y="1556"/>
                        <a:pt x="1931" y="1556"/>
                      </a:cubicBezTo>
                      <a:cubicBezTo>
                        <a:pt x="1931" y="1556"/>
                        <a:pt x="1938" y="1561"/>
                        <a:pt x="1942" y="1565"/>
                      </a:cubicBezTo>
                      <a:cubicBezTo>
                        <a:pt x="1945" y="1570"/>
                        <a:pt x="1969" y="1567"/>
                        <a:pt x="1969" y="1567"/>
                      </a:cubicBezTo>
                      <a:cubicBezTo>
                        <a:pt x="1969" y="1567"/>
                        <a:pt x="1984" y="1574"/>
                        <a:pt x="1990" y="1582"/>
                      </a:cubicBezTo>
                      <a:cubicBezTo>
                        <a:pt x="1996" y="1590"/>
                        <a:pt x="1977" y="1598"/>
                        <a:pt x="1977" y="1598"/>
                      </a:cubicBezTo>
                      <a:cubicBezTo>
                        <a:pt x="1983" y="1608"/>
                        <a:pt x="1983" y="1608"/>
                        <a:pt x="1983" y="1608"/>
                      </a:cubicBezTo>
                      <a:cubicBezTo>
                        <a:pt x="1995" y="1604"/>
                        <a:pt x="1995" y="1604"/>
                        <a:pt x="1995" y="1604"/>
                      </a:cubicBezTo>
                      <a:cubicBezTo>
                        <a:pt x="1995" y="1615"/>
                        <a:pt x="1995" y="1615"/>
                        <a:pt x="1995" y="1615"/>
                      </a:cubicBezTo>
                      <a:cubicBezTo>
                        <a:pt x="2007" y="1620"/>
                        <a:pt x="2007" y="1620"/>
                        <a:pt x="2007" y="1620"/>
                      </a:cubicBezTo>
                      <a:cubicBezTo>
                        <a:pt x="2012" y="1604"/>
                        <a:pt x="2012" y="1604"/>
                        <a:pt x="2012" y="1604"/>
                      </a:cubicBezTo>
                      <a:cubicBezTo>
                        <a:pt x="2021" y="1620"/>
                        <a:pt x="2021" y="1620"/>
                        <a:pt x="2021" y="1620"/>
                      </a:cubicBezTo>
                      <a:cubicBezTo>
                        <a:pt x="2021" y="1620"/>
                        <a:pt x="2040" y="1620"/>
                        <a:pt x="2038" y="1634"/>
                      </a:cubicBezTo>
                      <a:cubicBezTo>
                        <a:pt x="2035" y="1648"/>
                        <a:pt x="2013" y="1632"/>
                        <a:pt x="2005" y="1630"/>
                      </a:cubicBezTo>
                      <a:cubicBezTo>
                        <a:pt x="1996" y="1629"/>
                        <a:pt x="2003" y="1643"/>
                        <a:pt x="2003" y="1643"/>
                      </a:cubicBezTo>
                      <a:cubicBezTo>
                        <a:pt x="2003" y="1643"/>
                        <a:pt x="2024" y="1650"/>
                        <a:pt x="2025" y="1665"/>
                      </a:cubicBezTo>
                      <a:cubicBezTo>
                        <a:pt x="2026" y="1679"/>
                        <a:pt x="2011" y="1674"/>
                        <a:pt x="2011" y="1674"/>
                      </a:cubicBezTo>
                      <a:cubicBezTo>
                        <a:pt x="2020" y="1686"/>
                        <a:pt x="2020" y="1686"/>
                        <a:pt x="2020" y="1686"/>
                      </a:cubicBezTo>
                      <a:cubicBezTo>
                        <a:pt x="2029" y="1710"/>
                        <a:pt x="2029" y="1710"/>
                        <a:pt x="2029" y="1710"/>
                      </a:cubicBezTo>
                      <a:cubicBezTo>
                        <a:pt x="2038" y="1681"/>
                        <a:pt x="2038" y="1681"/>
                        <a:pt x="2038" y="1681"/>
                      </a:cubicBezTo>
                      <a:cubicBezTo>
                        <a:pt x="2038" y="1701"/>
                        <a:pt x="2038" y="1701"/>
                        <a:pt x="2038" y="1701"/>
                      </a:cubicBezTo>
                      <a:cubicBezTo>
                        <a:pt x="2051" y="1717"/>
                        <a:pt x="2051" y="1717"/>
                        <a:pt x="2051" y="1717"/>
                      </a:cubicBezTo>
                      <a:cubicBezTo>
                        <a:pt x="2035" y="1717"/>
                        <a:pt x="2035" y="1717"/>
                        <a:pt x="2035" y="1717"/>
                      </a:cubicBezTo>
                      <a:cubicBezTo>
                        <a:pt x="2038" y="1730"/>
                        <a:pt x="2038" y="1730"/>
                        <a:pt x="2038" y="1730"/>
                      </a:cubicBezTo>
                      <a:cubicBezTo>
                        <a:pt x="2053" y="1731"/>
                        <a:pt x="2053" y="1731"/>
                        <a:pt x="2053" y="1731"/>
                      </a:cubicBezTo>
                      <a:cubicBezTo>
                        <a:pt x="2044" y="1739"/>
                        <a:pt x="2044" y="1739"/>
                        <a:pt x="2044" y="1739"/>
                      </a:cubicBezTo>
                      <a:cubicBezTo>
                        <a:pt x="2064" y="1745"/>
                        <a:pt x="2064" y="1745"/>
                        <a:pt x="2064" y="1745"/>
                      </a:cubicBezTo>
                      <a:cubicBezTo>
                        <a:pt x="2051" y="1753"/>
                        <a:pt x="2051" y="1753"/>
                        <a:pt x="2051" y="1753"/>
                      </a:cubicBezTo>
                      <a:cubicBezTo>
                        <a:pt x="2070" y="1760"/>
                        <a:pt x="2070" y="1760"/>
                        <a:pt x="2070" y="1760"/>
                      </a:cubicBezTo>
                      <a:cubicBezTo>
                        <a:pt x="2065" y="1770"/>
                        <a:pt x="2065" y="1770"/>
                        <a:pt x="2065" y="1770"/>
                      </a:cubicBezTo>
                      <a:cubicBezTo>
                        <a:pt x="2077" y="1773"/>
                        <a:pt x="2077" y="1773"/>
                        <a:pt x="2077" y="1773"/>
                      </a:cubicBezTo>
                      <a:cubicBezTo>
                        <a:pt x="2077" y="1773"/>
                        <a:pt x="2079" y="1750"/>
                        <a:pt x="2086" y="1762"/>
                      </a:cubicBezTo>
                      <a:cubicBezTo>
                        <a:pt x="2093" y="1773"/>
                        <a:pt x="2084" y="1779"/>
                        <a:pt x="2078" y="1783"/>
                      </a:cubicBezTo>
                      <a:cubicBezTo>
                        <a:pt x="2072" y="1786"/>
                        <a:pt x="2078" y="1794"/>
                        <a:pt x="2078" y="1794"/>
                      </a:cubicBezTo>
                      <a:cubicBezTo>
                        <a:pt x="2098" y="1795"/>
                        <a:pt x="2098" y="1795"/>
                        <a:pt x="2098" y="1795"/>
                      </a:cubicBezTo>
                      <a:cubicBezTo>
                        <a:pt x="2098" y="1795"/>
                        <a:pt x="2099" y="1805"/>
                        <a:pt x="2105" y="1810"/>
                      </a:cubicBezTo>
                      <a:cubicBezTo>
                        <a:pt x="2111" y="1815"/>
                        <a:pt x="2128" y="1824"/>
                        <a:pt x="2128" y="1824"/>
                      </a:cubicBezTo>
                      <a:cubicBezTo>
                        <a:pt x="2125" y="1802"/>
                        <a:pt x="2125" y="1802"/>
                        <a:pt x="2125" y="1802"/>
                      </a:cubicBezTo>
                      <a:cubicBezTo>
                        <a:pt x="2125" y="1802"/>
                        <a:pt x="2146" y="1810"/>
                        <a:pt x="2162" y="1821"/>
                      </a:cubicBezTo>
                      <a:cubicBezTo>
                        <a:pt x="2177" y="1831"/>
                        <a:pt x="2164" y="1841"/>
                        <a:pt x="2164" y="1841"/>
                      </a:cubicBezTo>
                      <a:cubicBezTo>
                        <a:pt x="2175" y="1848"/>
                        <a:pt x="2175" y="1848"/>
                        <a:pt x="2175" y="1848"/>
                      </a:cubicBezTo>
                      <a:cubicBezTo>
                        <a:pt x="2174" y="1861"/>
                        <a:pt x="2174" y="1861"/>
                        <a:pt x="2174" y="1861"/>
                      </a:cubicBezTo>
                      <a:cubicBezTo>
                        <a:pt x="2213" y="1861"/>
                        <a:pt x="2213" y="1861"/>
                        <a:pt x="2213" y="1861"/>
                      </a:cubicBezTo>
                      <a:cubicBezTo>
                        <a:pt x="2217" y="1868"/>
                        <a:pt x="2217" y="1868"/>
                        <a:pt x="2217" y="1868"/>
                      </a:cubicBezTo>
                      <a:cubicBezTo>
                        <a:pt x="2197" y="1868"/>
                        <a:pt x="2197" y="1868"/>
                        <a:pt x="2197" y="1868"/>
                      </a:cubicBezTo>
                      <a:cubicBezTo>
                        <a:pt x="2189" y="1876"/>
                        <a:pt x="2189" y="1876"/>
                        <a:pt x="2189" y="1876"/>
                      </a:cubicBezTo>
                      <a:cubicBezTo>
                        <a:pt x="2176" y="1877"/>
                        <a:pt x="2176" y="1877"/>
                        <a:pt x="2176" y="1877"/>
                      </a:cubicBezTo>
                      <a:cubicBezTo>
                        <a:pt x="2165" y="1889"/>
                        <a:pt x="2165" y="1889"/>
                        <a:pt x="2165" y="1889"/>
                      </a:cubicBezTo>
                      <a:cubicBezTo>
                        <a:pt x="2185" y="1892"/>
                        <a:pt x="2185" y="1892"/>
                        <a:pt x="2185" y="1892"/>
                      </a:cubicBezTo>
                      <a:cubicBezTo>
                        <a:pt x="2181" y="1902"/>
                        <a:pt x="2181" y="1902"/>
                        <a:pt x="2181" y="1902"/>
                      </a:cubicBezTo>
                      <a:cubicBezTo>
                        <a:pt x="2197" y="1900"/>
                        <a:pt x="2197" y="1900"/>
                        <a:pt x="2197" y="1900"/>
                      </a:cubicBezTo>
                      <a:cubicBezTo>
                        <a:pt x="2199" y="1887"/>
                        <a:pt x="2199" y="1887"/>
                        <a:pt x="2199" y="1887"/>
                      </a:cubicBezTo>
                      <a:cubicBezTo>
                        <a:pt x="2214" y="1893"/>
                        <a:pt x="2214" y="1893"/>
                        <a:pt x="2214" y="1893"/>
                      </a:cubicBezTo>
                      <a:cubicBezTo>
                        <a:pt x="2214" y="1893"/>
                        <a:pt x="2232" y="1868"/>
                        <a:pt x="2241" y="1875"/>
                      </a:cubicBezTo>
                      <a:cubicBezTo>
                        <a:pt x="2251" y="1882"/>
                        <a:pt x="2222" y="1907"/>
                        <a:pt x="2222" y="1907"/>
                      </a:cubicBezTo>
                      <a:cubicBezTo>
                        <a:pt x="2222" y="1907"/>
                        <a:pt x="2219" y="1900"/>
                        <a:pt x="2210" y="1901"/>
                      </a:cubicBezTo>
                      <a:cubicBezTo>
                        <a:pt x="2202" y="1902"/>
                        <a:pt x="2207" y="1913"/>
                        <a:pt x="2207" y="1913"/>
                      </a:cubicBezTo>
                      <a:cubicBezTo>
                        <a:pt x="2195" y="1913"/>
                        <a:pt x="2195" y="1913"/>
                        <a:pt x="2195" y="1913"/>
                      </a:cubicBezTo>
                      <a:cubicBezTo>
                        <a:pt x="2186" y="1910"/>
                        <a:pt x="2174" y="1921"/>
                        <a:pt x="2174" y="1921"/>
                      </a:cubicBezTo>
                      <a:cubicBezTo>
                        <a:pt x="2183" y="1927"/>
                        <a:pt x="2183" y="1927"/>
                        <a:pt x="2183" y="1927"/>
                      </a:cubicBezTo>
                      <a:cubicBezTo>
                        <a:pt x="2185" y="1945"/>
                        <a:pt x="2185" y="1945"/>
                        <a:pt x="2185" y="1945"/>
                      </a:cubicBezTo>
                      <a:cubicBezTo>
                        <a:pt x="2205" y="1935"/>
                        <a:pt x="2205" y="1935"/>
                        <a:pt x="2205" y="1935"/>
                      </a:cubicBezTo>
                      <a:cubicBezTo>
                        <a:pt x="2205" y="1935"/>
                        <a:pt x="2210" y="1946"/>
                        <a:pt x="2216" y="1945"/>
                      </a:cubicBezTo>
                      <a:cubicBezTo>
                        <a:pt x="2221" y="1944"/>
                        <a:pt x="2222" y="1924"/>
                        <a:pt x="2231" y="1919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" name="Freeform 44"/>
                <p:cNvSpPr>
                  <a:spLocks noEditPoints="1"/>
                </p:cNvSpPr>
                <p:nvPr/>
              </p:nvSpPr>
              <p:spPr bwMode="auto">
                <a:xfrm>
                  <a:off x="1911350" y="3638550"/>
                  <a:ext cx="406400" cy="184150"/>
                </a:xfrm>
                <a:custGeom>
                  <a:avLst/>
                  <a:gdLst>
                    <a:gd name="T0" fmla="*/ 2147483647 w 782"/>
                    <a:gd name="T1" fmla="*/ 2147483647 h 353"/>
                    <a:gd name="T2" fmla="*/ 2147483647 w 782"/>
                    <a:gd name="T3" fmla="*/ 2147483647 h 353"/>
                    <a:gd name="T4" fmla="*/ 2147483647 w 782"/>
                    <a:gd name="T5" fmla="*/ 2147483647 h 353"/>
                    <a:gd name="T6" fmla="*/ 2147483647 w 782"/>
                    <a:gd name="T7" fmla="*/ 2147483647 h 353"/>
                    <a:gd name="T8" fmla="*/ 2147483647 w 782"/>
                    <a:gd name="T9" fmla="*/ 2147483647 h 353"/>
                    <a:gd name="T10" fmla="*/ 2147483647 w 782"/>
                    <a:gd name="T11" fmla="*/ 2147483647 h 353"/>
                    <a:gd name="T12" fmla="*/ 2147483647 w 782"/>
                    <a:gd name="T13" fmla="*/ 2147483647 h 353"/>
                    <a:gd name="T14" fmla="*/ 2147483647 w 782"/>
                    <a:gd name="T15" fmla="*/ 2147483647 h 353"/>
                    <a:gd name="T16" fmla="*/ 2147483647 w 782"/>
                    <a:gd name="T17" fmla="*/ 2147483647 h 353"/>
                    <a:gd name="T18" fmla="*/ 2147483647 w 782"/>
                    <a:gd name="T19" fmla="*/ 2147483647 h 353"/>
                    <a:gd name="T20" fmla="*/ 2147483647 w 782"/>
                    <a:gd name="T21" fmla="*/ 2147483647 h 353"/>
                    <a:gd name="T22" fmla="*/ 2147483647 w 782"/>
                    <a:gd name="T23" fmla="*/ 2147483647 h 353"/>
                    <a:gd name="T24" fmla="*/ 2147483647 w 782"/>
                    <a:gd name="T25" fmla="*/ 2147483647 h 353"/>
                    <a:gd name="T26" fmla="*/ 2147483647 w 782"/>
                    <a:gd name="T27" fmla="*/ 2147483647 h 353"/>
                    <a:gd name="T28" fmla="*/ 2147483647 w 782"/>
                    <a:gd name="T29" fmla="*/ 2147483647 h 353"/>
                    <a:gd name="T30" fmla="*/ 2147483647 w 782"/>
                    <a:gd name="T31" fmla="*/ 2147483647 h 353"/>
                    <a:gd name="T32" fmla="*/ 2147483647 w 782"/>
                    <a:gd name="T33" fmla="*/ 2147483647 h 353"/>
                    <a:gd name="T34" fmla="*/ 2147483647 w 782"/>
                    <a:gd name="T35" fmla="*/ 2147483647 h 353"/>
                    <a:gd name="T36" fmla="*/ 2147483647 w 782"/>
                    <a:gd name="T37" fmla="*/ 0 h 353"/>
                    <a:gd name="T38" fmla="*/ 2147483647 w 782"/>
                    <a:gd name="T39" fmla="*/ 2147483647 h 353"/>
                    <a:gd name="T40" fmla="*/ 2147483647 w 782"/>
                    <a:gd name="T41" fmla="*/ 2147483647 h 353"/>
                    <a:gd name="T42" fmla="*/ 2147483647 w 782"/>
                    <a:gd name="T43" fmla="*/ 2147483647 h 353"/>
                    <a:gd name="T44" fmla="*/ 2147483647 w 782"/>
                    <a:gd name="T45" fmla="*/ 2147483647 h 353"/>
                    <a:gd name="T46" fmla="*/ 2147483647 w 782"/>
                    <a:gd name="T47" fmla="*/ 2147483647 h 353"/>
                    <a:gd name="T48" fmla="*/ 2147483647 w 782"/>
                    <a:gd name="T49" fmla="*/ 2147483647 h 353"/>
                    <a:gd name="T50" fmla="*/ 2147483647 w 782"/>
                    <a:gd name="T51" fmla="*/ 2147483647 h 353"/>
                    <a:gd name="T52" fmla="*/ 2147483647 w 782"/>
                    <a:gd name="T53" fmla="*/ 2147483647 h 353"/>
                    <a:gd name="T54" fmla="*/ 2147483647 w 782"/>
                    <a:gd name="T55" fmla="*/ 2147483647 h 353"/>
                    <a:gd name="T56" fmla="*/ 2147483647 w 782"/>
                    <a:gd name="T57" fmla="*/ 2147483647 h 353"/>
                    <a:gd name="T58" fmla="*/ 2147483647 w 782"/>
                    <a:gd name="T59" fmla="*/ 2147483647 h 353"/>
                    <a:gd name="T60" fmla="*/ 2147483647 w 782"/>
                    <a:gd name="T61" fmla="*/ 2147483647 h 353"/>
                    <a:gd name="T62" fmla="*/ 2147483647 w 782"/>
                    <a:gd name="T63" fmla="*/ 2147483647 h 353"/>
                    <a:gd name="T64" fmla="*/ 2147483647 w 782"/>
                    <a:gd name="T65" fmla="*/ 2147483647 h 353"/>
                    <a:gd name="T66" fmla="*/ 2147483647 w 782"/>
                    <a:gd name="T67" fmla="*/ 2147483647 h 353"/>
                    <a:gd name="T68" fmla="*/ 2147483647 w 782"/>
                    <a:gd name="T69" fmla="*/ 2147483647 h 353"/>
                    <a:gd name="T70" fmla="*/ 2147483647 w 782"/>
                    <a:gd name="T71" fmla="*/ 2147483647 h 353"/>
                    <a:gd name="T72" fmla="*/ 2147483647 w 782"/>
                    <a:gd name="T73" fmla="*/ 2147483647 h 353"/>
                    <a:gd name="T74" fmla="*/ 2147483647 w 782"/>
                    <a:gd name="T75" fmla="*/ 2147483647 h 353"/>
                    <a:gd name="T76" fmla="*/ 2147483647 w 782"/>
                    <a:gd name="T77" fmla="*/ 2147483647 h 353"/>
                    <a:gd name="T78" fmla="*/ 2147483647 w 782"/>
                    <a:gd name="T79" fmla="*/ 2147483647 h 353"/>
                    <a:gd name="T80" fmla="*/ 2147483647 w 782"/>
                    <a:gd name="T81" fmla="*/ 2147483647 h 353"/>
                    <a:gd name="T82" fmla="*/ 2147483647 w 782"/>
                    <a:gd name="T83" fmla="*/ 2147483647 h 35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782"/>
                    <a:gd name="T127" fmla="*/ 0 h 353"/>
                    <a:gd name="T128" fmla="*/ 782 w 782"/>
                    <a:gd name="T129" fmla="*/ 353 h 35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782" h="353">
                      <a:moveTo>
                        <a:pt x="544" y="249"/>
                      </a:moveTo>
                      <a:cubicBezTo>
                        <a:pt x="559" y="245"/>
                        <a:pt x="561" y="225"/>
                        <a:pt x="551" y="229"/>
                      </a:cubicBezTo>
                      <a:cubicBezTo>
                        <a:pt x="542" y="233"/>
                        <a:pt x="536" y="250"/>
                        <a:pt x="544" y="249"/>
                      </a:cubicBezTo>
                      <a:close/>
                      <a:moveTo>
                        <a:pt x="55" y="107"/>
                      </a:moveTo>
                      <a:cubicBezTo>
                        <a:pt x="52" y="97"/>
                        <a:pt x="52" y="97"/>
                        <a:pt x="52" y="97"/>
                      </a:cubicBezTo>
                      <a:cubicBezTo>
                        <a:pt x="47" y="99"/>
                        <a:pt x="47" y="99"/>
                        <a:pt x="47" y="99"/>
                      </a:cubicBezTo>
                      <a:cubicBezTo>
                        <a:pt x="47" y="99"/>
                        <a:pt x="49" y="93"/>
                        <a:pt x="45" y="92"/>
                      </a:cubicBezTo>
                      <a:cubicBezTo>
                        <a:pt x="41" y="91"/>
                        <a:pt x="37" y="97"/>
                        <a:pt x="41" y="105"/>
                      </a:cubicBezTo>
                      <a:cubicBezTo>
                        <a:pt x="47" y="116"/>
                        <a:pt x="55" y="107"/>
                        <a:pt x="55" y="107"/>
                      </a:cubicBezTo>
                      <a:close/>
                      <a:moveTo>
                        <a:pt x="37" y="120"/>
                      </a:moveTo>
                      <a:cubicBezTo>
                        <a:pt x="37" y="108"/>
                        <a:pt x="37" y="108"/>
                        <a:pt x="37" y="108"/>
                      </a:cubicBezTo>
                      <a:cubicBezTo>
                        <a:pt x="37" y="108"/>
                        <a:pt x="30" y="103"/>
                        <a:pt x="28" y="99"/>
                      </a:cubicBezTo>
                      <a:cubicBezTo>
                        <a:pt x="26" y="95"/>
                        <a:pt x="25" y="85"/>
                        <a:pt x="20" y="82"/>
                      </a:cubicBezTo>
                      <a:cubicBezTo>
                        <a:pt x="15" y="79"/>
                        <a:pt x="8" y="77"/>
                        <a:pt x="8" y="83"/>
                      </a:cubicBezTo>
                      <a:cubicBezTo>
                        <a:pt x="8" y="89"/>
                        <a:pt x="16" y="99"/>
                        <a:pt x="16" y="99"/>
                      </a:cubicBezTo>
                      <a:cubicBezTo>
                        <a:pt x="23" y="121"/>
                        <a:pt x="23" y="121"/>
                        <a:pt x="23" y="121"/>
                      </a:cubicBezTo>
                      <a:cubicBezTo>
                        <a:pt x="23" y="121"/>
                        <a:pt x="9" y="126"/>
                        <a:pt x="13" y="137"/>
                      </a:cubicBezTo>
                      <a:cubicBezTo>
                        <a:pt x="18" y="152"/>
                        <a:pt x="36" y="144"/>
                        <a:pt x="40" y="130"/>
                      </a:cubicBezTo>
                      <a:cubicBezTo>
                        <a:pt x="44" y="116"/>
                        <a:pt x="37" y="120"/>
                        <a:pt x="37" y="120"/>
                      </a:cubicBezTo>
                      <a:close/>
                      <a:moveTo>
                        <a:pt x="60" y="162"/>
                      </a:moveTo>
                      <a:cubicBezTo>
                        <a:pt x="65" y="151"/>
                        <a:pt x="65" y="151"/>
                        <a:pt x="65" y="151"/>
                      </a:cubicBezTo>
                      <a:cubicBezTo>
                        <a:pt x="52" y="155"/>
                        <a:pt x="52" y="155"/>
                        <a:pt x="52" y="155"/>
                      </a:cubicBezTo>
                      <a:lnTo>
                        <a:pt x="60" y="162"/>
                      </a:lnTo>
                      <a:close/>
                      <a:moveTo>
                        <a:pt x="10" y="104"/>
                      </a:moveTo>
                      <a:cubicBezTo>
                        <a:pt x="0" y="98"/>
                        <a:pt x="2" y="113"/>
                        <a:pt x="2" y="113"/>
                      </a:cubicBezTo>
                      <a:cubicBezTo>
                        <a:pt x="11" y="117"/>
                        <a:pt x="20" y="110"/>
                        <a:pt x="10" y="104"/>
                      </a:cubicBezTo>
                      <a:close/>
                      <a:moveTo>
                        <a:pt x="779" y="114"/>
                      </a:moveTo>
                      <a:cubicBezTo>
                        <a:pt x="763" y="102"/>
                        <a:pt x="763" y="102"/>
                        <a:pt x="763" y="102"/>
                      </a:cubicBezTo>
                      <a:cubicBezTo>
                        <a:pt x="763" y="102"/>
                        <a:pt x="774" y="102"/>
                        <a:pt x="773" y="84"/>
                      </a:cubicBezTo>
                      <a:cubicBezTo>
                        <a:pt x="767" y="83"/>
                        <a:pt x="760" y="83"/>
                        <a:pt x="754" y="83"/>
                      </a:cubicBezTo>
                      <a:cubicBezTo>
                        <a:pt x="741" y="82"/>
                        <a:pt x="749" y="64"/>
                        <a:pt x="732" y="61"/>
                      </a:cubicBezTo>
                      <a:cubicBezTo>
                        <a:pt x="715" y="58"/>
                        <a:pt x="727" y="71"/>
                        <a:pt x="720" y="73"/>
                      </a:cubicBezTo>
                      <a:cubicBezTo>
                        <a:pt x="713" y="75"/>
                        <a:pt x="697" y="65"/>
                        <a:pt x="697" y="65"/>
                      </a:cubicBezTo>
                      <a:cubicBezTo>
                        <a:pt x="697" y="65"/>
                        <a:pt x="686" y="70"/>
                        <a:pt x="677" y="64"/>
                      </a:cubicBezTo>
                      <a:cubicBezTo>
                        <a:pt x="668" y="58"/>
                        <a:pt x="675" y="51"/>
                        <a:pt x="665" y="43"/>
                      </a:cubicBezTo>
                      <a:cubicBezTo>
                        <a:pt x="655" y="35"/>
                        <a:pt x="642" y="40"/>
                        <a:pt x="642" y="40"/>
                      </a:cubicBezTo>
                      <a:cubicBezTo>
                        <a:pt x="642" y="40"/>
                        <a:pt x="634" y="28"/>
                        <a:pt x="623" y="22"/>
                      </a:cubicBezTo>
                      <a:cubicBezTo>
                        <a:pt x="615" y="19"/>
                        <a:pt x="605" y="6"/>
                        <a:pt x="600" y="0"/>
                      </a:cubicBezTo>
                      <a:cubicBezTo>
                        <a:pt x="601" y="10"/>
                        <a:pt x="607" y="14"/>
                        <a:pt x="603" y="23"/>
                      </a:cubicBezTo>
                      <a:cubicBezTo>
                        <a:pt x="600" y="32"/>
                        <a:pt x="570" y="37"/>
                        <a:pt x="570" y="37"/>
                      </a:cubicBezTo>
                      <a:cubicBezTo>
                        <a:pt x="568" y="27"/>
                        <a:pt x="568" y="27"/>
                        <a:pt x="568" y="27"/>
                      </a:cubicBezTo>
                      <a:cubicBezTo>
                        <a:pt x="568" y="27"/>
                        <a:pt x="548" y="38"/>
                        <a:pt x="546" y="46"/>
                      </a:cubicBezTo>
                      <a:cubicBezTo>
                        <a:pt x="543" y="54"/>
                        <a:pt x="553" y="64"/>
                        <a:pt x="551" y="77"/>
                      </a:cubicBezTo>
                      <a:cubicBezTo>
                        <a:pt x="550" y="90"/>
                        <a:pt x="537" y="89"/>
                        <a:pt x="533" y="97"/>
                      </a:cubicBezTo>
                      <a:cubicBezTo>
                        <a:pt x="528" y="105"/>
                        <a:pt x="541" y="119"/>
                        <a:pt x="541" y="119"/>
                      </a:cubicBezTo>
                      <a:cubicBezTo>
                        <a:pt x="529" y="119"/>
                        <a:pt x="529" y="119"/>
                        <a:pt x="529" y="119"/>
                      </a:cubicBezTo>
                      <a:cubicBezTo>
                        <a:pt x="528" y="130"/>
                        <a:pt x="528" y="130"/>
                        <a:pt x="528" y="130"/>
                      </a:cubicBezTo>
                      <a:cubicBezTo>
                        <a:pt x="505" y="144"/>
                        <a:pt x="505" y="144"/>
                        <a:pt x="505" y="144"/>
                      </a:cubicBezTo>
                      <a:cubicBezTo>
                        <a:pt x="521" y="154"/>
                        <a:pt x="521" y="154"/>
                        <a:pt x="521" y="154"/>
                      </a:cubicBezTo>
                      <a:cubicBezTo>
                        <a:pt x="510" y="173"/>
                        <a:pt x="510" y="173"/>
                        <a:pt x="510" y="173"/>
                      </a:cubicBezTo>
                      <a:cubicBezTo>
                        <a:pt x="510" y="173"/>
                        <a:pt x="521" y="176"/>
                        <a:pt x="520" y="187"/>
                      </a:cubicBezTo>
                      <a:cubicBezTo>
                        <a:pt x="518" y="198"/>
                        <a:pt x="505" y="201"/>
                        <a:pt x="505" y="201"/>
                      </a:cubicBezTo>
                      <a:cubicBezTo>
                        <a:pt x="514" y="207"/>
                        <a:pt x="514" y="207"/>
                        <a:pt x="514" y="207"/>
                      </a:cubicBezTo>
                      <a:cubicBezTo>
                        <a:pt x="514" y="207"/>
                        <a:pt x="502" y="221"/>
                        <a:pt x="524" y="228"/>
                      </a:cubicBezTo>
                      <a:cubicBezTo>
                        <a:pt x="547" y="235"/>
                        <a:pt x="550" y="214"/>
                        <a:pt x="550" y="214"/>
                      </a:cubicBezTo>
                      <a:cubicBezTo>
                        <a:pt x="567" y="219"/>
                        <a:pt x="567" y="219"/>
                        <a:pt x="567" y="219"/>
                      </a:cubicBezTo>
                      <a:cubicBezTo>
                        <a:pt x="575" y="227"/>
                        <a:pt x="566" y="246"/>
                        <a:pt x="563" y="258"/>
                      </a:cubicBezTo>
                      <a:cubicBezTo>
                        <a:pt x="561" y="270"/>
                        <a:pt x="538" y="271"/>
                        <a:pt x="538" y="271"/>
                      </a:cubicBezTo>
                      <a:cubicBezTo>
                        <a:pt x="538" y="271"/>
                        <a:pt x="562" y="277"/>
                        <a:pt x="553" y="286"/>
                      </a:cubicBezTo>
                      <a:cubicBezTo>
                        <a:pt x="545" y="295"/>
                        <a:pt x="532" y="307"/>
                        <a:pt x="532" y="307"/>
                      </a:cubicBezTo>
                      <a:cubicBezTo>
                        <a:pt x="542" y="315"/>
                        <a:pt x="542" y="315"/>
                        <a:pt x="542" y="315"/>
                      </a:cubicBezTo>
                      <a:cubicBezTo>
                        <a:pt x="542" y="315"/>
                        <a:pt x="526" y="324"/>
                        <a:pt x="535" y="329"/>
                      </a:cubicBezTo>
                      <a:cubicBezTo>
                        <a:pt x="545" y="333"/>
                        <a:pt x="555" y="315"/>
                        <a:pt x="555" y="315"/>
                      </a:cubicBezTo>
                      <a:cubicBezTo>
                        <a:pt x="564" y="326"/>
                        <a:pt x="564" y="326"/>
                        <a:pt x="564" y="326"/>
                      </a:cubicBezTo>
                      <a:cubicBezTo>
                        <a:pt x="564" y="326"/>
                        <a:pt x="577" y="320"/>
                        <a:pt x="583" y="324"/>
                      </a:cubicBezTo>
                      <a:cubicBezTo>
                        <a:pt x="588" y="329"/>
                        <a:pt x="584" y="353"/>
                        <a:pt x="598" y="353"/>
                      </a:cubicBezTo>
                      <a:cubicBezTo>
                        <a:pt x="611" y="353"/>
                        <a:pt x="606" y="342"/>
                        <a:pt x="610" y="339"/>
                      </a:cubicBezTo>
                      <a:cubicBezTo>
                        <a:pt x="614" y="337"/>
                        <a:pt x="623" y="335"/>
                        <a:pt x="623" y="335"/>
                      </a:cubicBezTo>
                      <a:cubicBezTo>
                        <a:pt x="623" y="335"/>
                        <a:pt x="626" y="308"/>
                        <a:pt x="627" y="299"/>
                      </a:cubicBezTo>
                      <a:cubicBezTo>
                        <a:pt x="629" y="289"/>
                        <a:pt x="637" y="284"/>
                        <a:pt x="637" y="284"/>
                      </a:cubicBezTo>
                      <a:cubicBezTo>
                        <a:pt x="634" y="272"/>
                        <a:pt x="634" y="272"/>
                        <a:pt x="634" y="272"/>
                      </a:cubicBezTo>
                      <a:cubicBezTo>
                        <a:pt x="642" y="269"/>
                        <a:pt x="642" y="269"/>
                        <a:pt x="642" y="269"/>
                      </a:cubicBezTo>
                      <a:cubicBezTo>
                        <a:pt x="642" y="269"/>
                        <a:pt x="642" y="262"/>
                        <a:pt x="656" y="251"/>
                      </a:cubicBezTo>
                      <a:cubicBezTo>
                        <a:pt x="669" y="240"/>
                        <a:pt x="690" y="240"/>
                        <a:pt x="713" y="226"/>
                      </a:cubicBezTo>
                      <a:cubicBezTo>
                        <a:pt x="736" y="211"/>
                        <a:pt x="764" y="170"/>
                        <a:pt x="764" y="170"/>
                      </a:cubicBezTo>
                      <a:cubicBezTo>
                        <a:pt x="772" y="141"/>
                        <a:pt x="772" y="141"/>
                        <a:pt x="772" y="141"/>
                      </a:cubicBezTo>
                      <a:cubicBezTo>
                        <a:pt x="782" y="136"/>
                        <a:pt x="782" y="136"/>
                        <a:pt x="782" y="136"/>
                      </a:cubicBezTo>
                      <a:lnTo>
                        <a:pt x="779" y="114"/>
                      </a:lnTo>
                      <a:close/>
                      <a:moveTo>
                        <a:pt x="104" y="126"/>
                      </a:moveTo>
                      <a:cubicBezTo>
                        <a:pt x="98" y="134"/>
                        <a:pt x="96" y="143"/>
                        <a:pt x="111" y="132"/>
                      </a:cubicBezTo>
                      <a:cubicBezTo>
                        <a:pt x="130" y="118"/>
                        <a:pt x="110" y="118"/>
                        <a:pt x="104" y="126"/>
                      </a:cubicBezTo>
                      <a:close/>
                      <a:moveTo>
                        <a:pt x="57" y="123"/>
                      </a:moveTo>
                      <a:cubicBezTo>
                        <a:pt x="56" y="131"/>
                        <a:pt x="73" y="135"/>
                        <a:pt x="72" y="120"/>
                      </a:cubicBezTo>
                      <a:cubicBezTo>
                        <a:pt x="71" y="105"/>
                        <a:pt x="58" y="113"/>
                        <a:pt x="57" y="123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" name="Freeform 5"/>
                <p:cNvSpPr>
                  <a:spLocks/>
                </p:cNvSpPr>
                <p:nvPr/>
              </p:nvSpPr>
              <p:spPr bwMode="auto">
                <a:xfrm>
                  <a:off x="2130425" y="3413125"/>
                  <a:ext cx="144463" cy="74613"/>
                </a:xfrm>
                <a:custGeom>
                  <a:avLst/>
                  <a:gdLst>
                    <a:gd name="T0" fmla="*/ 2147483647 w 279"/>
                    <a:gd name="T1" fmla="*/ 2147483647 h 141"/>
                    <a:gd name="T2" fmla="*/ 2147483647 w 279"/>
                    <a:gd name="T3" fmla="*/ 2147483647 h 141"/>
                    <a:gd name="T4" fmla="*/ 2147483647 w 279"/>
                    <a:gd name="T5" fmla="*/ 2147483647 h 141"/>
                    <a:gd name="T6" fmla="*/ 2147483647 w 279"/>
                    <a:gd name="T7" fmla="*/ 2147483647 h 141"/>
                    <a:gd name="T8" fmla="*/ 2147483647 w 279"/>
                    <a:gd name="T9" fmla="*/ 2147483647 h 141"/>
                    <a:gd name="T10" fmla="*/ 2147483647 w 279"/>
                    <a:gd name="T11" fmla="*/ 2147483647 h 141"/>
                    <a:gd name="T12" fmla="*/ 2147483647 w 279"/>
                    <a:gd name="T13" fmla="*/ 2147483647 h 141"/>
                    <a:gd name="T14" fmla="*/ 2147483647 w 279"/>
                    <a:gd name="T15" fmla="*/ 2147483647 h 141"/>
                    <a:gd name="T16" fmla="*/ 2147483647 w 279"/>
                    <a:gd name="T17" fmla="*/ 2147483647 h 141"/>
                    <a:gd name="T18" fmla="*/ 2147483647 w 279"/>
                    <a:gd name="T19" fmla="*/ 2147483647 h 141"/>
                    <a:gd name="T20" fmla="*/ 2147483647 w 279"/>
                    <a:gd name="T21" fmla="*/ 2147483647 h 141"/>
                    <a:gd name="T22" fmla="*/ 2147483647 w 279"/>
                    <a:gd name="T23" fmla="*/ 2147483647 h 141"/>
                    <a:gd name="T24" fmla="*/ 2147483647 w 279"/>
                    <a:gd name="T25" fmla="*/ 2147483647 h 141"/>
                    <a:gd name="T26" fmla="*/ 2147483647 w 279"/>
                    <a:gd name="T27" fmla="*/ 2147483647 h 141"/>
                    <a:gd name="T28" fmla="*/ 2147483647 w 279"/>
                    <a:gd name="T29" fmla="*/ 2147483647 h 141"/>
                    <a:gd name="T30" fmla="*/ 2147483647 w 279"/>
                    <a:gd name="T31" fmla="*/ 2147483647 h 141"/>
                    <a:gd name="T32" fmla="*/ 2147483647 w 279"/>
                    <a:gd name="T33" fmla="*/ 2147483647 h 141"/>
                    <a:gd name="T34" fmla="*/ 2147483647 w 279"/>
                    <a:gd name="T35" fmla="*/ 2147483647 h 141"/>
                    <a:gd name="T36" fmla="*/ 2147483647 w 279"/>
                    <a:gd name="T37" fmla="*/ 2147483647 h 141"/>
                    <a:gd name="T38" fmla="*/ 2147483647 w 279"/>
                    <a:gd name="T39" fmla="*/ 2147483647 h 141"/>
                    <a:gd name="T40" fmla="*/ 2147483647 w 279"/>
                    <a:gd name="T41" fmla="*/ 2147483647 h 141"/>
                    <a:gd name="T42" fmla="*/ 2147483647 w 279"/>
                    <a:gd name="T43" fmla="*/ 2147483647 h 141"/>
                    <a:gd name="T44" fmla="*/ 2147483647 w 279"/>
                    <a:gd name="T45" fmla="*/ 2147483647 h 141"/>
                    <a:gd name="T46" fmla="*/ 2147483647 w 279"/>
                    <a:gd name="T47" fmla="*/ 2147483647 h 141"/>
                    <a:gd name="T48" fmla="*/ 2147483647 w 279"/>
                    <a:gd name="T49" fmla="*/ 2147483647 h 141"/>
                    <a:gd name="T50" fmla="*/ 2147483647 w 279"/>
                    <a:gd name="T51" fmla="*/ 2147483647 h 141"/>
                    <a:gd name="T52" fmla="*/ 2147483647 w 279"/>
                    <a:gd name="T53" fmla="*/ 2147483647 h 141"/>
                    <a:gd name="T54" fmla="*/ 2147483647 w 279"/>
                    <a:gd name="T55" fmla="*/ 2147483647 h 141"/>
                    <a:gd name="T56" fmla="*/ 2147483647 w 279"/>
                    <a:gd name="T57" fmla="*/ 2147483647 h 141"/>
                    <a:gd name="T58" fmla="*/ 2147483647 w 279"/>
                    <a:gd name="T59" fmla="*/ 2147483647 h 141"/>
                    <a:gd name="T60" fmla="*/ 2147483647 w 279"/>
                    <a:gd name="T61" fmla="*/ 2147483647 h 141"/>
                    <a:gd name="T62" fmla="*/ 2147483647 w 279"/>
                    <a:gd name="T63" fmla="*/ 2147483647 h 141"/>
                    <a:gd name="T64" fmla="*/ 2147483647 w 279"/>
                    <a:gd name="T65" fmla="*/ 2147483647 h 141"/>
                    <a:gd name="T66" fmla="*/ 2147483647 w 279"/>
                    <a:gd name="T67" fmla="*/ 2147483647 h 141"/>
                    <a:gd name="T68" fmla="*/ 2147483647 w 279"/>
                    <a:gd name="T69" fmla="*/ 2147483647 h 141"/>
                    <a:gd name="T70" fmla="*/ 2147483647 w 279"/>
                    <a:gd name="T71" fmla="*/ 2147483647 h 141"/>
                    <a:gd name="T72" fmla="*/ 2147483647 w 279"/>
                    <a:gd name="T73" fmla="*/ 2147483647 h 141"/>
                    <a:gd name="T74" fmla="*/ 2147483647 w 279"/>
                    <a:gd name="T75" fmla="*/ 2147483647 h 141"/>
                    <a:gd name="T76" fmla="*/ 2147483647 w 279"/>
                    <a:gd name="T77" fmla="*/ 2147483647 h 141"/>
                    <a:gd name="T78" fmla="*/ 2147483647 w 279"/>
                    <a:gd name="T79" fmla="*/ 2147483647 h 141"/>
                    <a:gd name="T80" fmla="*/ 2147483647 w 279"/>
                    <a:gd name="T81" fmla="*/ 2147483647 h 141"/>
                    <a:gd name="T82" fmla="*/ 2147483647 w 279"/>
                    <a:gd name="T83" fmla="*/ 2147483647 h 141"/>
                    <a:gd name="T84" fmla="*/ 2147483647 w 279"/>
                    <a:gd name="T85" fmla="*/ 2147483647 h 141"/>
                    <a:gd name="T86" fmla="*/ 2147483647 w 279"/>
                    <a:gd name="T87" fmla="*/ 2147483647 h 141"/>
                    <a:gd name="T88" fmla="*/ 2147483647 w 279"/>
                    <a:gd name="T89" fmla="*/ 2147483647 h 141"/>
                    <a:gd name="T90" fmla="*/ 2147483647 w 279"/>
                    <a:gd name="T91" fmla="*/ 2147483647 h 141"/>
                    <a:gd name="T92" fmla="*/ 2147483647 w 279"/>
                    <a:gd name="T93" fmla="*/ 2147483647 h 14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79"/>
                    <a:gd name="T142" fmla="*/ 0 h 141"/>
                    <a:gd name="T143" fmla="*/ 279 w 279"/>
                    <a:gd name="T144" fmla="*/ 141 h 14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79" h="141">
                      <a:moveTo>
                        <a:pt x="209" y="47"/>
                      </a:moveTo>
                      <a:cubicBezTo>
                        <a:pt x="215" y="51"/>
                        <a:pt x="224" y="66"/>
                        <a:pt x="224" y="66"/>
                      </a:cubicBezTo>
                      <a:cubicBezTo>
                        <a:pt x="232" y="63"/>
                        <a:pt x="232" y="63"/>
                        <a:pt x="232" y="63"/>
                      </a:cubicBezTo>
                      <a:cubicBezTo>
                        <a:pt x="254" y="81"/>
                        <a:pt x="254" y="81"/>
                        <a:pt x="254" y="81"/>
                      </a:cubicBezTo>
                      <a:cubicBezTo>
                        <a:pt x="232" y="71"/>
                        <a:pt x="232" y="71"/>
                        <a:pt x="232" y="71"/>
                      </a:cubicBezTo>
                      <a:cubicBezTo>
                        <a:pt x="232" y="71"/>
                        <a:pt x="229" y="100"/>
                        <a:pt x="229" y="106"/>
                      </a:cubicBezTo>
                      <a:cubicBezTo>
                        <a:pt x="229" y="111"/>
                        <a:pt x="240" y="124"/>
                        <a:pt x="243" y="128"/>
                      </a:cubicBezTo>
                      <a:cubicBezTo>
                        <a:pt x="243" y="128"/>
                        <a:pt x="243" y="128"/>
                        <a:pt x="243" y="128"/>
                      </a:cubicBezTo>
                      <a:cubicBezTo>
                        <a:pt x="253" y="107"/>
                        <a:pt x="253" y="107"/>
                        <a:pt x="253" y="107"/>
                      </a:cubicBezTo>
                      <a:cubicBezTo>
                        <a:pt x="253" y="107"/>
                        <a:pt x="260" y="117"/>
                        <a:pt x="269" y="109"/>
                      </a:cubicBezTo>
                      <a:cubicBezTo>
                        <a:pt x="279" y="101"/>
                        <a:pt x="279" y="84"/>
                        <a:pt x="279" y="84"/>
                      </a:cubicBezTo>
                      <a:cubicBezTo>
                        <a:pt x="279" y="84"/>
                        <a:pt x="266" y="77"/>
                        <a:pt x="266" y="70"/>
                      </a:cubicBezTo>
                      <a:cubicBezTo>
                        <a:pt x="266" y="64"/>
                        <a:pt x="269" y="59"/>
                        <a:pt x="270" y="58"/>
                      </a:cubicBezTo>
                      <a:cubicBezTo>
                        <a:pt x="255" y="46"/>
                        <a:pt x="255" y="46"/>
                        <a:pt x="255" y="46"/>
                      </a:cubicBezTo>
                      <a:cubicBezTo>
                        <a:pt x="255" y="46"/>
                        <a:pt x="251" y="24"/>
                        <a:pt x="236" y="18"/>
                      </a:cubicBezTo>
                      <a:cubicBezTo>
                        <a:pt x="221" y="12"/>
                        <a:pt x="196" y="13"/>
                        <a:pt x="196" y="13"/>
                      </a:cubicBezTo>
                      <a:cubicBezTo>
                        <a:pt x="195" y="4"/>
                        <a:pt x="195" y="4"/>
                        <a:pt x="195" y="4"/>
                      </a:cubicBezTo>
                      <a:cubicBezTo>
                        <a:pt x="195" y="4"/>
                        <a:pt x="169" y="0"/>
                        <a:pt x="163" y="7"/>
                      </a:cubicBezTo>
                      <a:cubicBezTo>
                        <a:pt x="157" y="14"/>
                        <a:pt x="144" y="27"/>
                        <a:pt x="144" y="27"/>
                      </a:cubicBezTo>
                      <a:cubicBezTo>
                        <a:pt x="144" y="27"/>
                        <a:pt x="134" y="18"/>
                        <a:pt x="126" y="25"/>
                      </a:cubicBezTo>
                      <a:cubicBezTo>
                        <a:pt x="118" y="32"/>
                        <a:pt x="104" y="50"/>
                        <a:pt x="94" y="50"/>
                      </a:cubicBezTo>
                      <a:cubicBezTo>
                        <a:pt x="84" y="50"/>
                        <a:pt x="75" y="43"/>
                        <a:pt x="75" y="43"/>
                      </a:cubicBezTo>
                      <a:cubicBezTo>
                        <a:pt x="65" y="32"/>
                        <a:pt x="65" y="32"/>
                        <a:pt x="65" y="32"/>
                      </a:cubicBezTo>
                      <a:cubicBezTo>
                        <a:pt x="59" y="39"/>
                        <a:pt x="59" y="39"/>
                        <a:pt x="59" y="39"/>
                      </a:cubicBezTo>
                      <a:cubicBezTo>
                        <a:pt x="59" y="39"/>
                        <a:pt x="45" y="44"/>
                        <a:pt x="40" y="35"/>
                      </a:cubicBezTo>
                      <a:cubicBezTo>
                        <a:pt x="35" y="26"/>
                        <a:pt x="42" y="16"/>
                        <a:pt x="35" y="10"/>
                      </a:cubicBezTo>
                      <a:cubicBezTo>
                        <a:pt x="33" y="8"/>
                        <a:pt x="30" y="7"/>
                        <a:pt x="27" y="5"/>
                      </a:cubicBezTo>
                      <a:cubicBezTo>
                        <a:pt x="23" y="6"/>
                        <a:pt x="16" y="9"/>
                        <a:pt x="10" y="11"/>
                      </a:cubicBezTo>
                      <a:cubicBezTo>
                        <a:pt x="0" y="14"/>
                        <a:pt x="10" y="33"/>
                        <a:pt x="10" y="33"/>
                      </a:cubicBezTo>
                      <a:cubicBezTo>
                        <a:pt x="10" y="33"/>
                        <a:pt x="24" y="35"/>
                        <a:pt x="24" y="40"/>
                      </a:cubicBezTo>
                      <a:cubicBezTo>
                        <a:pt x="24" y="45"/>
                        <a:pt x="11" y="51"/>
                        <a:pt x="11" y="51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6" y="70"/>
                        <a:pt x="6" y="70"/>
                        <a:pt x="6" y="70"/>
                      </a:cubicBezTo>
                      <a:cubicBezTo>
                        <a:pt x="11" y="75"/>
                        <a:pt x="11" y="75"/>
                        <a:pt x="11" y="75"/>
                      </a:cubicBezTo>
                      <a:cubicBezTo>
                        <a:pt x="39" y="69"/>
                        <a:pt x="39" y="69"/>
                        <a:pt x="39" y="69"/>
                      </a:cubicBezTo>
                      <a:cubicBezTo>
                        <a:pt x="44" y="81"/>
                        <a:pt x="44" y="81"/>
                        <a:pt x="44" y="81"/>
                      </a:cubicBezTo>
                      <a:cubicBezTo>
                        <a:pt x="64" y="80"/>
                        <a:pt x="64" y="80"/>
                        <a:pt x="64" y="80"/>
                      </a:cubicBezTo>
                      <a:cubicBezTo>
                        <a:pt x="64" y="80"/>
                        <a:pt x="59" y="102"/>
                        <a:pt x="67" y="107"/>
                      </a:cubicBezTo>
                      <a:cubicBezTo>
                        <a:pt x="75" y="112"/>
                        <a:pt x="86" y="102"/>
                        <a:pt x="86" y="102"/>
                      </a:cubicBezTo>
                      <a:cubicBezTo>
                        <a:pt x="86" y="89"/>
                        <a:pt x="86" y="89"/>
                        <a:pt x="86" y="89"/>
                      </a:cubicBezTo>
                      <a:cubicBezTo>
                        <a:pt x="97" y="88"/>
                        <a:pt x="97" y="88"/>
                        <a:pt x="97" y="88"/>
                      </a:cubicBezTo>
                      <a:cubicBezTo>
                        <a:pt x="97" y="88"/>
                        <a:pt x="101" y="141"/>
                        <a:pt x="115" y="134"/>
                      </a:cubicBezTo>
                      <a:cubicBezTo>
                        <a:pt x="129" y="127"/>
                        <a:pt x="143" y="118"/>
                        <a:pt x="143" y="118"/>
                      </a:cubicBezTo>
                      <a:cubicBezTo>
                        <a:pt x="143" y="118"/>
                        <a:pt x="105" y="91"/>
                        <a:pt x="116" y="81"/>
                      </a:cubicBezTo>
                      <a:cubicBezTo>
                        <a:pt x="127" y="71"/>
                        <a:pt x="138" y="70"/>
                        <a:pt x="147" y="62"/>
                      </a:cubicBezTo>
                      <a:cubicBezTo>
                        <a:pt x="156" y="54"/>
                        <a:pt x="167" y="34"/>
                        <a:pt x="177" y="36"/>
                      </a:cubicBezTo>
                      <a:cubicBezTo>
                        <a:pt x="187" y="38"/>
                        <a:pt x="203" y="43"/>
                        <a:pt x="209" y="47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" name="Freeform 9"/>
                <p:cNvSpPr>
                  <a:spLocks noEditPoints="1"/>
                </p:cNvSpPr>
                <p:nvPr/>
              </p:nvSpPr>
              <p:spPr bwMode="auto">
                <a:xfrm>
                  <a:off x="2127250" y="3033713"/>
                  <a:ext cx="255588" cy="96837"/>
                </a:xfrm>
                <a:custGeom>
                  <a:avLst/>
                  <a:gdLst>
                    <a:gd name="T0" fmla="*/ 2147483647 w 493"/>
                    <a:gd name="T1" fmla="*/ 2147483647 h 185"/>
                    <a:gd name="T2" fmla="*/ 2147483647 w 493"/>
                    <a:gd name="T3" fmla="*/ 2147483647 h 185"/>
                    <a:gd name="T4" fmla="*/ 2147483647 w 493"/>
                    <a:gd name="T5" fmla="*/ 2147483647 h 185"/>
                    <a:gd name="T6" fmla="*/ 2147483647 w 493"/>
                    <a:gd name="T7" fmla="*/ 2147483647 h 185"/>
                    <a:gd name="T8" fmla="*/ 2147483647 w 493"/>
                    <a:gd name="T9" fmla="*/ 2147483647 h 185"/>
                    <a:gd name="T10" fmla="*/ 2147483647 w 493"/>
                    <a:gd name="T11" fmla="*/ 2147483647 h 185"/>
                    <a:gd name="T12" fmla="*/ 2147483647 w 493"/>
                    <a:gd name="T13" fmla="*/ 2147483647 h 185"/>
                    <a:gd name="T14" fmla="*/ 2147483647 w 493"/>
                    <a:gd name="T15" fmla="*/ 2147483647 h 185"/>
                    <a:gd name="T16" fmla="*/ 2147483647 w 493"/>
                    <a:gd name="T17" fmla="*/ 2147483647 h 185"/>
                    <a:gd name="T18" fmla="*/ 2147483647 w 493"/>
                    <a:gd name="T19" fmla="*/ 2147483647 h 185"/>
                    <a:gd name="T20" fmla="*/ 2147483647 w 493"/>
                    <a:gd name="T21" fmla="*/ 2147483647 h 185"/>
                    <a:gd name="T22" fmla="*/ 2147483647 w 493"/>
                    <a:gd name="T23" fmla="*/ 2147483647 h 185"/>
                    <a:gd name="T24" fmla="*/ 2147483647 w 493"/>
                    <a:gd name="T25" fmla="*/ 2147483647 h 185"/>
                    <a:gd name="T26" fmla="*/ 2147483647 w 493"/>
                    <a:gd name="T27" fmla="*/ 2147483647 h 185"/>
                    <a:gd name="T28" fmla="*/ 2147483647 w 493"/>
                    <a:gd name="T29" fmla="*/ 0 h 185"/>
                    <a:gd name="T30" fmla="*/ 2147483647 w 493"/>
                    <a:gd name="T31" fmla="*/ 2147483647 h 185"/>
                    <a:gd name="T32" fmla="*/ 0 w 493"/>
                    <a:gd name="T33" fmla="*/ 2147483647 h 185"/>
                    <a:gd name="T34" fmla="*/ 2147483647 w 493"/>
                    <a:gd name="T35" fmla="*/ 2147483647 h 185"/>
                    <a:gd name="T36" fmla="*/ 2147483647 w 493"/>
                    <a:gd name="T37" fmla="*/ 2147483647 h 185"/>
                    <a:gd name="T38" fmla="*/ 2147483647 w 493"/>
                    <a:gd name="T39" fmla="*/ 2147483647 h 185"/>
                    <a:gd name="T40" fmla="*/ 2147483647 w 493"/>
                    <a:gd name="T41" fmla="*/ 2147483647 h 185"/>
                    <a:gd name="T42" fmla="*/ 2147483647 w 493"/>
                    <a:gd name="T43" fmla="*/ 2147483647 h 185"/>
                    <a:gd name="T44" fmla="*/ 2147483647 w 493"/>
                    <a:gd name="T45" fmla="*/ 2147483647 h 185"/>
                    <a:gd name="T46" fmla="*/ 2147483647 w 493"/>
                    <a:gd name="T47" fmla="*/ 2147483647 h 185"/>
                    <a:gd name="T48" fmla="*/ 2147483647 w 493"/>
                    <a:gd name="T49" fmla="*/ 2147483647 h 185"/>
                    <a:gd name="T50" fmla="*/ 2147483647 w 493"/>
                    <a:gd name="T51" fmla="*/ 2147483647 h 185"/>
                    <a:gd name="T52" fmla="*/ 2147483647 w 493"/>
                    <a:gd name="T53" fmla="*/ 2147483647 h 185"/>
                    <a:gd name="T54" fmla="*/ 2147483647 w 493"/>
                    <a:gd name="T55" fmla="*/ 2147483647 h 185"/>
                    <a:gd name="T56" fmla="*/ 2147483647 w 493"/>
                    <a:gd name="T57" fmla="*/ 2147483647 h 185"/>
                    <a:gd name="T58" fmla="*/ 2147483647 w 493"/>
                    <a:gd name="T59" fmla="*/ 2147483647 h 185"/>
                    <a:gd name="T60" fmla="*/ 2147483647 w 493"/>
                    <a:gd name="T61" fmla="*/ 2147483647 h 185"/>
                    <a:gd name="T62" fmla="*/ 2147483647 w 493"/>
                    <a:gd name="T63" fmla="*/ 2147483647 h 185"/>
                    <a:gd name="T64" fmla="*/ 2147483647 w 493"/>
                    <a:gd name="T65" fmla="*/ 2147483647 h 185"/>
                    <a:gd name="T66" fmla="*/ 2147483647 w 493"/>
                    <a:gd name="T67" fmla="*/ 2147483647 h 185"/>
                    <a:gd name="T68" fmla="*/ 2147483647 w 493"/>
                    <a:gd name="T69" fmla="*/ 2147483647 h 185"/>
                    <a:gd name="T70" fmla="*/ 2147483647 w 493"/>
                    <a:gd name="T71" fmla="*/ 2147483647 h 185"/>
                    <a:gd name="T72" fmla="*/ 2147483647 w 493"/>
                    <a:gd name="T73" fmla="*/ 2147483647 h 185"/>
                    <a:gd name="T74" fmla="*/ 2147483647 w 493"/>
                    <a:gd name="T75" fmla="*/ 2147483647 h 185"/>
                    <a:gd name="T76" fmla="*/ 2147483647 w 493"/>
                    <a:gd name="T77" fmla="*/ 2147483647 h 185"/>
                    <a:gd name="T78" fmla="*/ 2147483647 w 493"/>
                    <a:gd name="T79" fmla="*/ 2147483647 h 185"/>
                    <a:gd name="T80" fmla="*/ 2147483647 w 493"/>
                    <a:gd name="T81" fmla="*/ 2147483647 h 185"/>
                    <a:gd name="T82" fmla="*/ 2147483647 w 493"/>
                    <a:gd name="T83" fmla="*/ 2147483647 h 18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93"/>
                    <a:gd name="T127" fmla="*/ 0 h 185"/>
                    <a:gd name="T128" fmla="*/ 493 w 493"/>
                    <a:gd name="T129" fmla="*/ 185 h 18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93" h="185">
                      <a:moveTo>
                        <a:pt x="475" y="151"/>
                      </a:moveTo>
                      <a:cubicBezTo>
                        <a:pt x="456" y="148"/>
                        <a:pt x="445" y="148"/>
                        <a:pt x="445" y="148"/>
                      </a:cubicBezTo>
                      <a:cubicBezTo>
                        <a:pt x="445" y="148"/>
                        <a:pt x="453" y="131"/>
                        <a:pt x="434" y="129"/>
                      </a:cubicBezTo>
                      <a:cubicBezTo>
                        <a:pt x="416" y="126"/>
                        <a:pt x="399" y="128"/>
                        <a:pt x="399" y="128"/>
                      </a:cubicBezTo>
                      <a:cubicBezTo>
                        <a:pt x="416" y="114"/>
                        <a:pt x="416" y="114"/>
                        <a:pt x="416" y="114"/>
                      </a:cubicBezTo>
                      <a:cubicBezTo>
                        <a:pt x="416" y="114"/>
                        <a:pt x="386" y="106"/>
                        <a:pt x="378" y="106"/>
                      </a:cubicBezTo>
                      <a:cubicBezTo>
                        <a:pt x="370" y="106"/>
                        <a:pt x="349" y="96"/>
                        <a:pt x="349" y="96"/>
                      </a:cubicBezTo>
                      <a:cubicBezTo>
                        <a:pt x="349" y="96"/>
                        <a:pt x="359" y="79"/>
                        <a:pt x="351" y="79"/>
                      </a:cubicBezTo>
                      <a:cubicBezTo>
                        <a:pt x="343" y="79"/>
                        <a:pt x="338" y="77"/>
                        <a:pt x="338" y="77"/>
                      </a:cubicBezTo>
                      <a:cubicBezTo>
                        <a:pt x="338" y="77"/>
                        <a:pt x="298" y="37"/>
                        <a:pt x="290" y="45"/>
                      </a:cubicBezTo>
                      <a:cubicBezTo>
                        <a:pt x="282" y="52"/>
                        <a:pt x="300" y="64"/>
                        <a:pt x="300" y="64"/>
                      </a:cubicBezTo>
                      <a:cubicBezTo>
                        <a:pt x="255" y="42"/>
                        <a:pt x="255" y="42"/>
                        <a:pt x="255" y="42"/>
                      </a:cubicBezTo>
                      <a:cubicBezTo>
                        <a:pt x="255" y="42"/>
                        <a:pt x="231" y="17"/>
                        <a:pt x="220" y="12"/>
                      </a:cubicBezTo>
                      <a:cubicBezTo>
                        <a:pt x="209" y="7"/>
                        <a:pt x="180" y="12"/>
                        <a:pt x="180" y="12"/>
                      </a:cubicBezTo>
                      <a:cubicBezTo>
                        <a:pt x="180" y="12"/>
                        <a:pt x="156" y="0"/>
                        <a:pt x="118" y="0"/>
                      </a:cubicBezTo>
                      <a:cubicBezTo>
                        <a:pt x="81" y="0"/>
                        <a:pt x="64" y="12"/>
                        <a:pt x="48" y="26"/>
                      </a:cubicBezTo>
                      <a:cubicBezTo>
                        <a:pt x="32" y="41"/>
                        <a:pt x="0" y="51"/>
                        <a:pt x="0" y="51"/>
                      </a:cubicBezTo>
                      <a:cubicBezTo>
                        <a:pt x="51" y="49"/>
                        <a:pt x="51" y="49"/>
                        <a:pt x="51" y="49"/>
                      </a:cubicBezTo>
                      <a:cubicBezTo>
                        <a:pt x="51" y="39"/>
                        <a:pt x="51" y="39"/>
                        <a:pt x="51" y="39"/>
                      </a:cubicBezTo>
                      <a:cubicBezTo>
                        <a:pt x="102" y="36"/>
                        <a:pt x="102" y="36"/>
                        <a:pt x="102" y="36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5" y="29"/>
                        <a:pt x="142" y="27"/>
                        <a:pt x="150" y="34"/>
                      </a:cubicBezTo>
                      <a:cubicBezTo>
                        <a:pt x="158" y="42"/>
                        <a:pt x="126" y="46"/>
                        <a:pt x="126" y="46"/>
                      </a:cubicBezTo>
                      <a:cubicBezTo>
                        <a:pt x="137" y="54"/>
                        <a:pt x="137" y="54"/>
                        <a:pt x="137" y="54"/>
                      </a:cubicBezTo>
                      <a:cubicBezTo>
                        <a:pt x="137" y="54"/>
                        <a:pt x="155" y="61"/>
                        <a:pt x="172" y="66"/>
                      </a:cubicBezTo>
                      <a:cubicBezTo>
                        <a:pt x="188" y="71"/>
                        <a:pt x="188" y="61"/>
                        <a:pt x="188" y="61"/>
                      </a:cubicBezTo>
                      <a:cubicBezTo>
                        <a:pt x="188" y="61"/>
                        <a:pt x="204" y="74"/>
                        <a:pt x="220" y="81"/>
                      </a:cubicBezTo>
                      <a:cubicBezTo>
                        <a:pt x="236" y="89"/>
                        <a:pt x="268" y="79"/>
                        <a:pt x="268" y="79"/>
                      </a:cubicBezTo>
                      <a:cubicBezTo>
                        <a:pt x="263" y="96"/>
                        <a:pt x="263" y="96"/>
                        <a:pt x="263" y="96"/>
                      </a:cubicBezTo>
                      <a:cubicBezTo>
                        <a:pt x="303" y="113"/>
                        <a:pt x="303" y="113"/>
                        <a:pt x="303" y="113"/>
                      </a:cubicBezTo>
                      <a:cubicBezTo>
                        <a:pt x="319" y="136"/>
                        <a:pt x="319" y="136"/>
                        <a:pt x="319" y="136"/>
                      </a:cubicBezTo>
                      <a:cubicBezTo>
                        <a:pt x="319" y="136"/>
                        <a:pt x="335" y="143"/>
                        <a:pt x="335" y="150"/>
                      </a:cubicBezTo>
                      <a:cubicBezTo>
                        <a:pt x="335" y="158"/>
                        <a:pt x="308" y="165"/>
                        <a:pt x="316" y="172"/>
                      </a:cubicBezTo>
                      <a:cubicBezTo>
                        <a:pt x="324" y="180"/>
                        <a:pt x="348" y="163"/>
                        <a:pt x="356" y="163"/>
                      </a:cubicBezTo>
                      <a:cubicBezTo>
                        <a:pt x="364" y="163"/>
                        <a:pt x="381" y="165"/>
                        <a:pt x="367" y="168"/>
                      </a:cubicBezTo>
                      <a:cubicBezTo>
                        <a:pt x="354" y="170"/>
                        <a:pt x="375" y="180"/>
                        <a:pt x="375" y="180"/>
                      </a:cubicBezTo>
                      <a:cubicBezTo>
                        <a:pt x="375" y="180"/>
                        <a:pt x="397" y="185"/>
                        <a:pt x="426" y="178"/>
                      </a:cubicBezTo>
                      <a:cubicBezTo>
                        <a:pt x="456" y="170"/>
                        <a:pt x="493" y="163"/>
                        <a:pt x="493" y="163"/>
                      </a:cubicBezTo>
                      <a:cubicBezTo>
                        <a:pt x="493" y="163"/>
                        <a:pt x="493" y="153"/>
                        <a:pt x="475" y="151"/>
                      </a:cubicBezTo>
                      <a:close/>
                      <a:moveTo>
                        <a:pt x="78" y="84"/>
                      </a:moveTo>
                      <a:cubicBezTo>
                        <a:pt x="75" y="97"/>
                        <a:pt x="102" y="99"/>
                        <a:pt x="104" y="84"/>
                      </a:cubicBezTo>
                      <a:cubicBezTo>
                        <a:pt x="107" y="70"/>
                        <a:pt x="78" y="84"/>
                        <a:pt x="78" y="84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2266950" y="3167063"/>
                  <a:ext cx="57150" cy="22225"/>
                </a:xfrm>
                <a:custGeom>
                  <a:avLst/>
                  <a:gdLst>
                    <a:gd name="T0" fmla="*/ 2147483647 w 108"/>
                    <a:gd name="T1" fmla="*/ 2147483647 h 42"/>
                    <a:gd name="T2" fmla="*/ 2147483647 w 108"/>
                    <a:gd name="T3" fmla="*/ 2147483647 h 42"/>
                    <a:gd name="T4" fmla="*/ 2147483647 w 108"/>
                    <a:gd name="T5" fmla="*/ 2147483647 h 42"/>
                    <a:gd name="T6" fmla="*/ 2147483647 w 108"/>
                    <a:gd name="T7" fmla="*/ 2147483647 h 42"/>
                    <a:gd name="T8" fmla="*/ 2147483647 w 108"/>
                    <a:gd name="T9" fmla="*/ 2147483647 h 42"/>
                    <a:gd name="T10" fmla="*/ 2147483647 w 108"/>
                    <a:gd name="T11" fmla="*/ 2147483647 h 42"/>
                    <a:gd name="T12" fmla="*/ 0 w 108"/>
                    <a:gd name="T13" fmla="*/ 2147483647 h 42"/>
                    <a:gd name="T14" fmla="*/ 2147483647 w 108"/>
                    <a:gd name="T15" fmla="*/ 2147483647 h 42"/>
                    <a:gd name="T16" fmla="*/ 2147483647 w 108"/>
                    <a:gd name="T17" fmla="*/ 2147483647 h 42"/>
                    <a:gd name="T18" fmla="*/ 2147483647 w 108"/>
                    <a:gd name="T19" fmla="*/ 2147483647 h 42"/>
                    <a:gd name="T20" fmla="*/ 2147483647 w 108"/>
                    <a:gd name="T21" fmla="*/ 2147483647 h 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8"/>
                    <a:gd name="T34" fmla="*/ 0 h 42"/>
                    <a:gd name="T35" fmla="*/ 108 w 108"/>
                    <a:gd name="T36" fmla="*/ 42 h 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8" h="42">
                      <a:moveTo>
                        <a:pt x="72" y="42"/>
                      </a:moveTo>
                      <a:cubicBezTo>
                        <a:pt x="79" y="28"/>
                        <a:pt x="79" y="28"/>
                        <a:pt x="79" y="28"/>
                      </a:cubicBezTo>
                      <a:cubicBezTo>
                        <a:pt x="108" y="34"/>
                        <a:pt x="108" y="34"/>
                        <a:pt x="108" y="34"/>
                      </a:cubicBezTo>
                      <a:cubicBezTo>
                        <a:pt x="108" y="34"/>
                        <a:pt x="95" y="9"/>
                        <a:pt x="85" y="9"/>
                      </a:cubicBezTo>
                      <a:cubicBezTo>
                        <a:pt x="75" y="9"/>
                        <a:pt x="58" y="7"/>
                        <a:pt x="48" y="6"/>
                      </a:cubicBezTo>
                      <a:cubicBezTo>
                        <a:pt x="37" y="4"/>
                        <a:pt x="27" y="0"/>
                        <a:pt x="19" y="4"/>
                      </a:cubicBezTo>
                      <a:cubicBezTo>
                        <a:pt x="11" y="7"/>
                        <a:pt x="0" y="9"/>
                        <a:pt x="0" y="9"/>
                      </a:cubicBezTo>
                      <a:cubicBezTo>
                        <a:pt x="0" y="9"/>
                        <a:pt x="8" y="20"/>
                        <a:pt x="17" y="26"/>
                      </a:cubicBezTo>
                      <a:cubicBezTo>
                        <a:pt x="25" y="32"/>
                        <a:pt x="43" y="32"/>
                        <a:pt x="43" y="32"/>
                      </a:cubicBezTo>
                      <a:cubicBezTo>
                        <a:pt x="54" y="38"/>
                        <a:pt x="54" y="38"/>
                        <a:pt x="54" y="38"/>
                      </a:cubicBezTo>
                      <a:lnTo>
                        <a:pt x="72" y="42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1968500" y="3279775"/>
                  <a:ext cx="60325" cy="38100"/>
                </a:xfrm>
                <a:custGeom>
                  <a:avLst/>
                  <a:gdLst>
                    <a:gd name="T0" fmla="*/ 2147483647 w 117"/>
                    <a:gd name="T1" fmla="*/ 2147483647 h 74"/>
                    <a:gd name="T2" fmla="*/ 2147483647 w 117"/>
                    <a:gd name="T3" fmla="*/ 2147483647 h 74"/>
                    <a:gd name="T4" fmla="*/ 2147483647 w 117"/>
                    <a:gd name="T5" fmla="*/ 2147483647 h 74"/>
                    <a:gd name="T6" fmla="*/ 2147483647 w 117"/>
                    <a:gd name="T7" fmla="*/ 2147483647 h 74"/>
                    <a:gd name="T8" fmla="*/ 2147483647 w 117"/>
                    <a:gd name="T9" fmla="*/ 2147483647 h 74"/>
                    <a:gd name="T10" fmla="*/ 2147483647 w 117"/>
                    <a:gd name="T11" fmla="*/ 2147483647 h 74"/>
                    <a:gd name="T12" fmla="*/ 2147483647 w 117"/>
                    <a:gd name="T13" fmla="*/ 0 h 74"/>
                    <a:gd name="T14" fmla="*/ 2147483647 w 117"/>
                    <a:gd name="T15" fmla="*/ 2147483647 h 74"/>
                    <a:gd name="T16" fmla="*/ 2147483647 w 117"/>
                    <a:gd name="T17" fmla="*/ 2147483647 h 74"/>
                    <a:gd name="T18" fmla="*/ 2147483647 w 117"/>
                    <a:gd name="T19" fmla="*/ 2147483647 h 74"/>
                    <a:gd name="T20" fmla="*/ 0 w 117"/>
                    <a:gd name="T21" fmla="*/ 2147483647 h 74"/>
                    <a:gd name="T22" fmla="*/ 2147483647 w 117"/>
                    <a:gd name="T23" fmla="*/ 2147483647 h 74"/>
                    <a:gd name="T24" fmla="*/ 2147483647 w 117"/>
                    <a:gd name="T25" fmla="*/ 2147483647 h 74"/>
                    <a:gd name="T26" fmla="*/ 2147483647 w 117"/>
                    <a:gd name="T27" fmla="*/ 2147483647 h 74"/>
                    <a:gd name="T28" fmla="*/ 2147483647 w 117"/>
                    <a:gd name="T29" fmla="*/ 2147483647 h 74"/>
                    <a:gd name="T30" fmla="*/ 2147483647 w 117"/>
                    <a:gd name="T31" fmla="*/ 2147483647 h 74"/>
                    <a:gd name="T32" fmla="*/ 2147483647 w 117"/>
                    <a:gd name="T33" fmla="*/ 2147483647 h 74"/>
                    <a:gd name="T34" fmla="*/ 2147483647 w 117"/>
                    <a:gd name="T35" fmla="*/ 2147483647 h 74"/>
                    <a:gd name="T36" fmla="*/ 2147483647 w 117"/>
                    <a:gd name="T37" fmla="*/ 2147483647 h 7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7"/>
                    <a:gd name="T58" fmla="*/ 0 h 74"/>
                    <a:gd name="T59" fmla="*/ 117 w 117"/>
                    <a:gd name="T60" fmla="*/ 74 h 7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7" h="74">
                      <a:moveTo>
                        <a:pt x="116" y="57"/>
                      </a:moveTo>
                      <a:cubicBezTo>
                        <a:pt x="115" y="28"/>
                        <a:pt x="115" y="28"/>
                        <a:pt x="115" y="28"/>
                      </a:cubicBezTo>
                      <a:cubicBezTo>
                        <a:pt x="115" y="28"/>
                        <a:pt x="105" y="27"/>
                        <a:pt x="100" y="26"/>
                      </a:cubicBezTo>
                      <a:cubicBezTo>
                        <a:pt x="95" y="25"/>
                        <a:pt x="93" y="30"/>
                        <a:pt x="84" y="32"/>
                      </a:cubicBezTo>
                      <a:cubicBezTo>
                        <a:pt x="75" y="34"/>
                        <a:pt x="76" y="16"/>
                        <a:pt x="76" y="16"/>
                      </a:cubicBezTo>
                      <a:cubicBezTo>
                        <a:pt x="76" y="16"/>
                        <a:pt x="70" y="16"/>
                        <a:pt x="61" y="16"/>
                      </a:cubicBezTo>
                      <a:cubicBezTo>
                        <a:pt x="54" y="16"/>
                        <a:pt x="50" y="5"/>
                        <a:pt x="48" y="0"/>
                      </a:cubicBezTo>
                      <a:cubicBezTo>
                        <a:pt x="41" y="3"/>
                        <a:pt x="33" y="4"/>
                        <a:pt x="33" y="4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2"/>
                        <a:pt x="27" y="22"/>
                        <a:pt x="19" y="24"/>
                      </a:cubicBezTo>
                      <a:cubicBezTo>
                        <a:pt x="13" y="25"/>
                        <a:pt x="5" y="34"/>
                        <a:pt x="0" y="39"/>
                      </a:cubicBezTo>
                      <a:cubicBezTo>
                        <a:pt x="7" y="44"/>
                        <a:pt x="16" y="50"/>
                        <a:pt x="20" y="52"/>
                      </a:cubicBezTo>
                      <a:cubicBezTo>
                        <a:pt x="28" y="55"/>
                        <a:pt x="48" y="53"/>
                        <a:pt x="48" y="53"/>
                      </a:cubicBezTo>
                      <a:cubicBezTo>
                        <a:pt x="64" y="66"/>
                        <a:pt x="64" y="66"/>
                        <a:pt x="64" y="66"/>
                      </a:cubicBezTo>
                      <a:cubicBezTo>
                        <a:pt x="86" y="64"/>
                        <a:pt x="86" y="64"/>
                        <a:pt x="86" y="64"/>
                      </a:cubicBezTo>
                      <a:cubicBezTo>
                        <a:pt x="98" y="74"/>
                        <a:pt x="98" y="74"/>
                        <a:pt x="98" y="74"/>
                      </a:cubicBezTo>
                      <a:cubicBezTo>
                        <a:pt x="110" y="55"/>
                        <a:pt x="110" y="55"/>
                        <a:pt x="110" y="55"/>
                      </a:cubicBezTo>
                      <a:cubicBezTo>
                        <a:pt x="117" y="57"/>
                        <a:pt x="117" y="57"/>
                        <a:pt x="117" y="57"/>
                      </a:cubicBezTo>
                      <a:lnTo>
                        <a:pt x="116" y="57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" name="Freeform 18"/>
                <p:cNvSpPr>
                  <a:spLocks/>
                </p:cNvSpPr>
                <p:nvPr/>
              </p:nvSpPr>
              <p:spPr bwMode="auto">
                <a:xfrm>
                  <a:off x="1998663" y="3167063"/>
                  <a:ext cx="38100" cy="73025"/>
                </a:xfrm>
                <a:custGeom>
                  <a:avLst/>
                  <a:gdLst>
                    <a:gd name="T0" fmla="*/ 2147483647 w 72"/>
                    <a:gd name="T1" fmla="*/ 2147483647 h 140"/>
                    <a:gd name="T2" fmla="*/ 2147483647 w 72"/>
                    <a:gd name="T3" fmla="*/ 2147483647 h 140"/>
                    <a:gd name="T4" fmla="*/ 2147483647 w 72"/>
                    <a:gd name="T5" fmla="*/ 0 h 140"/>
                    <a:gd name="T6" fmla="*/ 2147483647 w 72"/>
                    <a:gd name="T7" fmla="*/ 2147483647 h 140"/>
                    <a:gd name="T8" fmla="*/ 2147483647 w 72"/>
                    <a:gd name="T9" fmla="*/ 2147483647 h 140"/>
                    <a:gd name="T10" fmla="*/ 2147483647 w 72"/>
                    <a:gd name="T11" fmla="*/ 2147483647 h 140"/>
                    <a:gd name="T12" fmla="*/ 0 w 72"/>
                    <a:gd name="T13" fmla="*/ 2147483647 h 140"/>
                    <a:gd name="T14" fmla="*/ 2147483647 w 72"/>
                    <a:gd name="T15" fmla="*/ 2147483647 h 140"/>
                    <a:gd name="T16" fmla="*/ 2147483647 w 72"/>
                    <a:gd name="T17" fmla="*/ 2147483647 h 140"/>
                    <a:gd name="T18" fmla="*/ 2147483647 w 72"/>
                    <a:gd name="T19" fmla="*/ 2147483647 h 140"/>
                    <a:gd name="T20" fmla="*/ 2147483647 w 72"/>
                    <a:gd name="T21" fmla="*/ 2147483647 h 140"/>
                    <a:gd name="T22" fmla="*/ 2147483647 w 72"/>
                    <a:gd name="T23" fmla="*/ 2147483647 h 140"/>
                    <a:gd name="T24" fmla="*/ 2147483647 w 72"/>
                    <a:gd name="T25" fmla="*/ 2147483647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2"/>
                    <a:gd name="T40" fmla="*/ 0 h 140"/>
                    <a:gd name="T41" fmla="*/ 72 w 72"/>
                    <a:gd name="T42" fmla="*/ 140 h 14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2" h="140">
                      <a:moveTo>
                        <a:pt x="72" y="22"/>
                      </a:moveTo>
                      <a:cubicBezTo>
                        <a:pt x="72" y="17"/>
                        <a:pt x="54" y="11"/>
                        <a:pt x="54" y="11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44" y="32"/>
                        <a:pt x="33" y="33"/>
                      </a:cubicBezTo>
                      <a:cubicBezTo>
                        <a:pt x="22" y="34"/>
                        <a:pt x="28" y="26"/>
                        <a:pt x="23" y="26"/>
                      </a:cubicBezTo>
                      <a:cubicBezTo>
                        <a:pt x="18" y="26"/>
                        <a:pt x="16" y="36"/>
                        <a:pt x="16" y="36"/>
                      </a:cubicBezTo>
                      <a:cubicBezTo>
                        <a:pt x="0" y="140"/>
                        <a:pt x="0" y="140"/>
                        <a:pt x="0" y="140"/>
                      </a:cubicBezTo>
                      <a:cubicBezTo>
                        <a:pt x="18" y="140"/>
                        <a:pt x="18" y="140"/>
                        <a:pt x="18" y="140"/>
                      </a:cubicBezTo>
                      <a:cubicBezTo>
                        <a:pt x="28" y="114"/>
                        <a:pt x="28" y="114"/>
                        <a:pt x="28" y="114"/>
                      </a:cubicBezTo>
                      <a:cubicBezTo>
                        <a:pt x="39" y="118"/>
                        <a:pt x="39" y="118"/>
                        <a:pt x="39" y="118"/>
                      </a:cubicBezTo>
                      <a:cubicBezTo>
                        <a:pt x="39" y="118"/>
                        <a:pt x="55" y="104"/>
                        <a:pt x="55" y="93"/>
                      </a:cubicBezTo>
                      <a:cubicBezTo>
                        <a:pt x="55" y="82"/>
                        <a:pt x="51" y="70"/>
                        <a:pt x="55" y="60"/>
                      </a:cubicBezTo>
                      <a:cubicBezTo>
                        <a:pt x="59" y="50"/>
                        <a:pt x="72" y="27"/>
                        <a:pt x="72" y="22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" name="Freeform 19"/>
                <p:cNvSpPr>
                  <a:spLocks/>
                </p:cNvSpPr>
                <p:nvPr/>
              </p:nvSpPr>
              <p:spPr bwMode="auto">
                <a:xfrm>
                  <a:off x="1919288" y="3184525"/>
                  <a:ext cx="103187" cy="115888"/>
                </a:xfrm>
                <a:custGeom>
                  <a:avLst/>
                  <a:gdLst>
                    <a:gd name="T0" fmla="*/ 2147483647 w 199"/>
                    <a:gd name="T1" fmla="*/ 2147483647 h 222"/>
                    <a:gd name="T2" fmla="*/ 2147483647 w 199"/>
                    <a:gd name="T3" fmla="*/ 2147483647 h 222"/>
                    <a:gd name="T4" fmla="*/ 2147483647 w 199"/>
                    <a:gd name="T5" fmla="*/ 2147483647 h 222"/>
                    <a:gd name="T6" fmla="*/ 2147483647 w 199"/>
                    <a:gd name="T7" fmla="*/ 2147483647 h 222"/>
                    <a:gd name="T8" fmla="*/ 2147483647 w 199"/>
                    <a:gd name="T9" fmla="*/ 2147483647 h 222"/>
                    <a:gd name="T10" fmla="*/ 2147483647 w 199"/>
                    <a:gd name="T11" fmla="*/ 0 h 222"/>
                    <a:gd name="T12" fmla="*/ 2147483647 w 199"/>
                    <a:gd name="T13" fmla="*/ 2147483647 h 222"/>
                    <a:gd name="T14" fmla="*/ 2147483647 w 199"/>
                    <a:gd name="T15" fmla="*/ 2147483647 h 222"/>
                    <a:gd name="T16" fmla="*/ 2147483647 w 199"/>
                    <a:gd name="T17" fmla="*/ 2147483647 h 222"/>
                    <a:gd name="T18" fmla="*/ 2147483647 w 199"/>
                    <a:gd name="T19" fmla="*/ 2147483647 h 222"/>
                    <a:gd name="T20" fmla="*/ 2147483647 w 199"/>
                    <a:gd name="T21" fmla="*/ 2147483647 h 222"/>
                    <a:gd name="T22" fmla="*/ 2147483647 w 199"/>
                    <a:gd name="T23" fmla="*/ 2147483647 h 222"/>
                    <a:gd name="T24" fmla="*/ 2147483647 w 199"/>
                    <a:gd name="T25" fmla="*/ 2147483647 h 222"/>
                    <a:gd name="T26" fmla="*/ 2147483647 w 199"/>
                    <a:gd name="T27" fmla="*/ 2147483647 h 222"/>
                    <a:gd name="T28" fmla="*/ 2147483647 w 199"/>
                    <a:gd name="T29" fmla="*/ 2147483647 h 222"/>
                    <a:gd name="T30" fmla="*/ 2147483647 w 199"/>
                    <a:gd name="T31" fmla="*/ 2147483647 h 222"/>
                    <a:gd name="T32" fmla="*/ 2147483647 w 199"/>
                    <a:gd name="T33" fmla="*/ 2147483647 h 222"/>
                    <a:gd name="T34" fmla="*/ 2147483647 w 199"/>
                    <a:gd name="T35" fmla="*/ 2147483647 h 222"/>
                    <a:gd name="T36" fmla="*/ 0 w 199"/>
                    <a:gd name="T37" fmla="*/ 2147483647 h 222"/>
                    <a:gd name="T38" fmla="*/ 2147483647 w 199"/>
                    <a:gd name="T39" fmla="*/ 2147483647 h 222"/>
                    <a:gd name="T40" fmla="*/ 2147483647 w 199"/>
                    <a:gd name="T41" fmla="*/ 2147483647 h 222"/>
                    <a:gd name="T42" fmla="*/ 2147483647 w 199"/>
                    <a:gd name="T43" fmla="*/ 2147483647 h 222"/>
                    <a:gd name="T44" fmla="*/ 2147483647 w 199"/>
                    <a:gd name="T45" fmla="*/ 2147483647 h 222"/>
                    <a:gd name="T46" fmla="*/ 2147483647 w 199"/>
                    <a:gd name="T47" fmla="*/ 2147483647 h 222"/>
                    <a:gd name="T48" fmla="*/ 2147483647 w 199"/>
                    <a:gd name="T49" fmla="*/ 2147483647 h 222"/>
                    <a:gd name="T50" fmla="*/ 2147483647 w 199"/>
                    <a:gd name="T51" fmla="*/ 2147483647 h 222"/>
                    <a:gd name="T52" fmla="*/ 2147483647 w 199"/>
                    <a:gd name="T53" fmla="*/ 2147483647 h 222"/>
                    <a:gd name="T54" fmla="*/ 2147483647 w 199"/>
                    <a:gd name="T55" fmla="*/ 2147483647 h 222"/>
                    <a:gd name="T56" fmla="*/ 2147483647 w 199"/>
                    <a:gd name="T57" fmla="*/ 2147483647 h 222"/>
                    <a:gd name="T58" fmla="*/ 2147483647 w 199"/>
                    <a:gd name="T59" fmla="*/ 2147483647 h 222"/>
                    <a:gd name="T60" fmla="*/ 2147483647 w 199"/>
                    <a:gd name="T61" fmla="*/ 2147483647 h 22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99"/>
                    <a:gd name="T94" fmla="*/ 0 h 222"/>
                    <a:gd name="T95" fmla="*/ 199 w 199"/>
                    <a:gd name="T96" fmla="*/ 222 h 22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99" h="222">
                      <a:moveTo>
                        <a:pt x="190" y="103"/>
                      </a:moveTo>
                      <a:cubicBezTo>
                        <a:pt x="179" y="110"/>
                        <a:pt x="179" y="110"/>
                        <a:pt x="179" y="110"/>
                      </a:cubicBezTo>
                      <a:cubicBezTo>
                        <a:pt x="170" y="105"/>
                        <a:pt x="170" y="105"/>
                        <a:pt x="170" y="105"/>
                      </a:cubicBezTo>
                      <a:cubicBezTo>
                        <a:pt x="152" y="105"/>
                        <a:pt x="152" y="105"/>
                        <a:pt x="152" y="105"/>
                      </a:cubicBezTo>
                      <a:cubicBezTo>
                        <a:pt x="168" y="1"/>
                        <a:pt x="168" y="1"/>
                        <a:pt x="168" y="1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4" y="24"/>
                        <a:pt x="82" y="30"/>
                      </a:cubicBezTo>
                      <a:cubicBezTo>
                        <a:pt x="80" y="36"/>
                        <a:pt x="54" y="34"/>
                        <a:pt x="54" y="34"/>
                      </a:cubicBezTo>
                      <a:cubicBezTo>
                        <a:pt x="64" y="38"/>
                        <a:pt x="64" y="38"/>
                        <a:pt x="64" y="38"/>
                      </a:cubicBezTo>
                      <a:cubicBezTo>
                        <a:pt x="64" y="38"/>
                        <a:pt x="65" y="54"/>
                        <a:pt x="75" y="56"/>
                      </a:cubicBezTo>
                      <a:cubicBezTo>
                        <a:pt x="85" y="58"/>
                        <a:pt x="87" y="57"/>
                        <a:pt x="87" y="57"/>
                      </a:cubicBezTo>
                      <a:cubicBezTo>
                        <a:pt x="91" y="73"/>
                        <a:pt x="91" y="73"/>
                        <a:pt x="91" y="73"/>
                      </a:cubicBezTo>
                      <a:cubicBezTo>
                        <a:pt x="91" y="73"/>
                        <a:pt x="103" y="69"/>
                        <a:pt x="103" y="79"/>
                      </a:cubicBezTo>
                      <a:cubicBezTo>
                        <a:pt x="103" y="89"/>
                        <a:pt x="94" y="86"/>
                        <a:pt x="94" y="86"/>
                      </a:cubicBezTo>
                      <a:cubicBezTo>
                        <a:pt x="94" y="97"/>
                        <a:pt x="94" y="97"/>
                        <a:pt x="94" y="97"/>
                      </a:cubicBezTo>
                      <a:cubicBezTo>
                        <a:pt x="35" y="96"/>
                        <a:pt x="35" y="96"/>
                        <a:pt x="35" y="96"/>
                      </a:cubicBezTo>
                      <a:cubicBezTo>
                        <a:pt x="14" y="127"/>
                        <a:pt x="14" y="127"/>
                        <a:pt x="14" y="127"/>
                      </a:cubicBezTo>
                      <a:cubicBezTo>
                        <a:pt x="14" y="127"/>
                        <a:pt x="14" y="149"/>
                        <a:pt x="14" y="165"/>
                      </a:cubicBezTo>
                      <a:cubicBezTo>
                        <a:pt x="14" y="181"/>
                        <a:pt x="0" y="179"/>
                        <a:pt x="0" y="179"/>
                      </a:cubicBezTo>
                      <a:cubicBezTo>
                        <a:pt x="3" y="185"/>
                        <a:pt x="7" y="189"/>
                        <a:pt x="14" y="192"/>
                      </a:cubicBezTo>
                      <a:cubicBezTo>
                        <a:pt x="33" y="199"/>
                        <a:pt x="36" y="209"/>
                        <a:pt x="47" y="213"/>
                      </a:cubicBezTo>
                      <a:cubicBezTo>
                        <a:pt x="58" y="217"/>
                        <a:pt x="80" y="213"/>
                        <a:pt x="80" y="213"/>
                      </a:cubicBezTo>
                      <a:cubicBezTo>
                        <a:pt x="80" y="213"/>
                        <a:pt x="86" y="217"/>
                        <a:pt x="92" y="222"/>
                      </a:cubicBezTo>
                      <a:cubicBezTo>
                        <a:pt x="97" y="217"/>
                        <a:pt x="105" y="208"/>
                        <a:pt x="111" y="207"/>
                      </a:cubicBezTo>
                      <a:cubicBezTo>
                        <a:pt x="119" y="205"/>
                        <a:pt x="124" y="195"/>
                        <a:pt x="124" y="195"/>
                      </a:cubicBezTo>
                      <a:cubicBezTo>
                        <a:pt x="125" y="187"/>
                        <a:pt x="125" y="187"/>
                        <a:pt x="125" y="187"/>
                      </a:cubicBezTo>
                      <a:cubicBezTo>
                        <a:pt x="125" y="187"/>
                        <a:pt x="146" y="185"/>
                        <a:pt x="149" y="176"/>
                      </a:cubicBezTo>
                      <a:cubicBezTo>
                        <a:pt x="152" y="167"/>
                        <a:pt x="151" y="155"/>
                        <a:pt x="151" y="155"/>
                      </a:cubicBezTo>
                      <a:cubicBezTo>
                        <a:pt x="151" y="155"/>
                        <a:pt x="164" y="139"/>
                        <a:pt x="179" y="131"/>
                      </a:cubicBezTo>
                      <a:cubicBezTo>
                        <a:pt x="194" y="123"/>
                        <a:pt x="199" y="112"/>
                        <a:pt x="199" y="112"/>
                      </a:cubicBezTo>
                      <a:lnTo>
                        <a:pt x="190" y="103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rgbClr val="703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4" name="Freeform 20"/>
                <p:cNvSpPr>
                  <a:spLocks/>
                </p:cNvSpPr>
                <p:nvPr/>
              </p:nvSpPr>
              <p:spPr bwMode="auto">
                <a:xfrm>
                  <a:off x="1435100" y="2771775"/>
                  <a:ext cx="647700" cy="508000"/>
                </a:xfrm>
                <a:custGeom>
                  <a:avLst/>
                  <a:gdLst>
                    <a:gd name="T0" fmla="*/ 2147483647 w 1247"/>
                    <a:gd name="T1" fmla="*/ 2147483647 h 976"/>
                    <a:gd name="T2" fmla="*/ 2147483647 w 1247"/>
                    <a:gd name="T3" fmla="*/ 2147483647 h 976"/>
                    <a:gd name="T4" fmla="*/ 2147483647 w 1247"/>
                    <a:gd name="T5" fmla="*/ 2147483647 h 976"/>
                    <a:gd name="T6" fmla="*/ 2147483647 w 1247"/>
                    <a:gd name="T7" fmla="*/ 2147483647 h 976"/>
                    <a:gd name="T8" fmla="*/ 2147483647 w 1247"/>
                    <a:gd name="T9" fmla="*/ 2147483647 h 976"/>
                    <a:gd name="T10" fmla="*/ 2147483647 w 1247"/>
                    <a:gd name="T11" fmla="*/ 2147483647 h 976"/>
                    <a:gd name="T12" fmla="*/ 2147483647 w 1247"/>
                    <a:gd name="T13" fmla="*/ 2147483647 h 976"/>
                    <a:gd name="T14" fmla="*/ 2147483647 w 1247"/>
                    <a:gd name="T15" fmla="*/ 2147483647 h 976"/>
                    <a:gd name="T16" fmla="*/ 2147483647 w 1247"/>
                    <a:gd name="T17" fmla="*/ 2147483647 h 976"/>
                    <a:gd name="T18" fmla="*/ 2147483647 w 1247"/>
                    <a:gd name="T19" fmla="*/ 2147483647 h 976"/>
                    <a:gd name="T20" fmla="*/ 2147483647 w 1247"/>
                    <a:gd name="T21" fmla="*/ 2147483647 h 976"/>
                    <a:gd name="T22" fmla="*/ 2147483647 w 1247"/>
                    <a:gd name="T23" fmla="*/ 2147483647 h 976"/>
                    <a:gd name="T24" fmla="*/ 2147483647 w 1247"/>
                    <a:gd name="T25" fmla="*/ 2147483647 h 976"/>
                    <a:gd name="T26" fmla="*/ 2147483647 w 1247"/>
                    <a:gd name="T27" fmla="*/ 2147483647 h 976"/>
                    <a:gd name="T28" fmla="*/ 2147483647 w 1247"/>
                    <a:gd name="T29" fmla="*/ 2147483647 h 976"/>
                    <a:gd name="T30" fmla="*/ 2147483647 w 1247"/>
                    <a:gd name="T31" fmla="*/ 2147483647 h 976"/>
                    <a:gd name="T32" fmla="*/ 2147483647 w 1247"/>
                    <a:gd name="T33" fmla="*/ 2147483647 h 976"/>
                    <a:gd name="T34" fmla="*/ 2147483647 w 1247"/>
                    <a:gd name="T35" fmla="*/ 2147483647 h 976"/>
                    <a:gd name="T36" fmla="*/ 2147483647 w 1247"/>
                    <a:gd name="T37" fmla="*/ 2147483647 h 976"/>
                    <a:gd name="T38" fmla="*/ 2147483647 w 1247"/>
                    <a:gd name="T39" fmla="*/ 2147483647 h 976"/>
                    <a:gd name="T40" fmla="*/ 2147483647 w 1247"/>
                    <a:gd name="T41" fmla="*/ 2147483647 h 976"/>
                    <a:gd name="T42" fmla="*/ 2147483647 w 1247"/>
                    <a:gd name="T43" fmla="*/ 2147483647 h 976"/>
                    <a:gd name="T44" fmla="*/ 2147483647 w 1247"/>
                    <a:gd name="T45" fmla="*/ 2147483647 h 976"/>
                    <a:gd name="T46" fmla="*/ 2147483647 w 1247"/>
                    <a:gd name="T47" fmla="*/ 2147483647 h 976"/>
                    <a:gd name="T48" fmla="*/ 2147483647 w 1247"/>
                    <a:gd name="T49" fmla="*/ 2147483647 h 976"/>
                    <a:gd name="T50" fmla="*/ 2147483647 w 1247"/>
                    <a:gd name="T51" fmla="*/ 2147483647 h 976"/>
                    <a:gd name="T52" fmla="*/ 2147483647 w 1247"/>
                    <a:gd name="T53" fmla="*/ 2147483647 h 976"/>
                    <a:gd name="T54" fmla="*/ 2147483647 w 1247"/>
                    <a:gd name="T55" fmla="*/ 2147483647 h 976"/>
                    <a:gd name="T56" fmla="*/ 2147483647 w 1247"/>
                    <a:gd name="T57" fmla="*/ 2147483647 h 976"/>
                    <a:gd name="T58" fmla="*/ 2147483647 w 1247"/>
                    <a:gd name="T59" fmla="*/ 2147483647 h 976"/>
                    <a:gd name="T60" fmla="*/ 2147483647 w 1247"/>
                    <a:gd name="T61" fmla="*/ 0 h 976"/>
                    <a:gd name="T62" fmla="*/ 0 w 1247"/>
                    <a:gd name="T63" fmla="*/ 2147483647 h 976"/>
                    <a:gd name="T64" fmla="*/ 2147483647 w 1247"/>
                    <a:gd name="T65" fmla="*/ 2147483647 h 976"/>
                    <a:gd name="T66" fmla="*/ 2147483647 w 1247"/>
                    <a:gd name="T67" fmla="*/ 2147483647 h 976"/>
                    <a:gd name="T68" fmla="*/ 2147483647 w 1247"/>
                    <a:gd name="T69" fmla="*/ 2147483647 h 976"/>
                    <a:gd name="T70" fmla="*/ 2147483647 w 1247"/>
                    <a:gd name="T71" fmla="*/ 2147483647 h 976"/>
                    <a:gd name="T72" fmla="*/ 2147483647 w 1247"/>
                    <a:gd name="T73" fmla="*/ 2147483647 h 976"/>
                    <a:gd name="T74" fmla="*/ 2147483647 w 1247"/>
                    <a:gd name="T75" fmla="*/ 2147483647 h 976"/>
                    <a:gd name="T76" fmla="*/ 2147483647 w 1247"/>
                    <a:gd name="T77" fmla="*/ 2147483647 h 976"/>
                    <a:gd name="T78" fmla="*/ 2147483647 w 1247"/>
                    <a:gd name="T79" fmla="*/ 2147483647 h 976"/>
                    <a:gd name="T80" fmla="*/ 2147483647 w 1247"/>
                    <a:gd name="T81" fmla="*/ 2147483647 h 976"/>
                    <a:gd name="T82" fmla="*/ 2147483647 w 1247"/>
                    <a:gd name="T83" fmla="*/ 2147483647 h 976"/>
                    <a:gd name="T84" fmla="*/ 2147483647 w 1247"/>
                    <a:gd name="T85" fmla="*/ 2147483647 h 976"/>
                    <a:gd name="T86" fmla="*/ 2147483647 w 1247"/>
                    <a:gd name="T87" fmla="*/ 2147483647 h 976"/>
                    <a:gd name="T88" fmla="*/ 2147483647 w 1247"/>
                    <a:gd name="T89" fmla="*/ 2147483647 h 976"/>
                    <a:gd name="T90" fmla="*/ 2147483647 w 1247"/>
                    <a:gd name="T91" fmla="*/ 2147483647 h 976"/>
                    <a:gd name="T92" fmla="*/ 2147483647 w 1247"/>
                    <a:gd name="T93" fmla="*/ 2147483647 h 976"/>
                    <a:gd name="T94" fmla="*/ 2147483647 w 1247"/>
                    <a:gd name="T95" fmla="*/ 2147483647 h 976"/>
                    <a:gd name="T96" fmla="*/ 2147483647 w 1247"/>
                    <a:gd name="T97" fmla="*/ 2147483647 h 976"/>
                    <a:gd name="T98" fmla="*/ 2147483647 w 1247"/>
                    <a:gd name="T99" fmla="*/ 2147483647 h 976"/>
                    <a:gd name="T100" fmla="*/ 2147483647 w 1247"/>
                    <a:gd name="T101" fmla="*/ 2147483647 h 976"/>
                    <a:gd name="T102" fmla="*/ 2147483647 w 1247"/>
                    <a:gd name="T103" fmla="*/ 2147483647 h 976"/>
                    <a:gd name="T104" fmla="*/ 2147483647 w 1247"/>
                    <a:gd name="T105" fmla="*/ 2147483647 h 976"/>
                    <a:gd name="T106" fmla="*/ 2147483647 w 1247"/>
                    <a:gd name="T107" fmla="*/ 2147483647 h 976"/>
                    <a:gd name="T108" fmla="*/ 2147483647 w 1247"/>
                    <a:gd name="T109" fmla="*/ 2147483647 h 976"/>
                    <a:gd name="T110" fmla="*/ 2147483647 w 1247"/>
                    <a:gd name="T111" fmla="*/ 2147483647 h 976"/>
                    <a:gd name="T112" fmla="*/ 2147483647 w 1247"/>
                    <a:gd name="T113" fmla="*/ 2147483647 h 976"/>
                    <a:gd name="T114" fmla="*/ 2147483647 w 1247"/>
                    <a:gd name="T115" fmla="*/ 2147483647 h 976"/>
                    <a:gd name="T116" fmla="*/ 2147483647 w 1247"/>
                    <a:gd name="T117" fmla="*/ 2147483647 h 976"/>
                    <a:gd name="T118" fmla="*/ 2147483647 w 1247"/>
                    <a:gd name="T119" fmla="*/ 2147483647 h 976"/>
                    <a:gd name="T120" fmla="*/ 2147483647 w 1247"/>
                    <a:gd name="T121" fmla="*/ 2147483647 h 97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247"/>
                    <a:gd name="T184" fmla="*/ 0 h 976"/>
                    <a:gd name="T185" fmla="*/ 1247 w 1247"/>
                    <a:gd name="T186" fmla="*/ 976 h 97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247" h="976">
                      <a:moveTo>
                        <a:pt x="947" y="960"/>
                      </a:moveTo>
                      <a:cubicBezTo>
                        <a:pt x="947" y="944"/>
                        <a:pt x="947" y="922"/>
                        <a:pt x="947" y="922"/>
                      </a:cubicBezTo>
                      <a:cubicBezTo>
                        <a:pt x="968" y="891"/>
                        <a:pt x="968" y="891"/>
                        <a:pt x="968" y="891"/>
                      </a:cubicBezTo>
                      <a:cubicBezTo>
                        <a:pt x="1027" y="892"/>
                        <a:pt x="1027" y="892"/>
                        <a:pt x="1027" y="892"/>
                      </a:cubicBezTo>
                      <a:cubicBezTo>
                        <a:pt x="1027" y="881"/>
                        <a:pt x="1027" y="881"/>
                        <a:pt x="1027" y="881"/>
                      </a:cubicBezTo>
                      <a:cubicBezTo>
                        <a:pt x="1027" y="881"/>
                        <a:pt x="1036" y="884"/>
                        <a:pt x="1036" y="874"/>
                      </a:cubicBezTo>
                      <a:cubicBezTo>
                        <a:pt x="1036" y="864"/>
                        <a:pt x="1024" y="868"/>
                        <a:pt x="1024" y="868"/>
                      </a:cubicBezTo>
                      <a:cubicBezTo>
                        <a:pt x="1020" y="852"/>
                        <a:pt x="1020" y="852"/>
                        <a:pt x="1020" y="852"/>
                      </a:cubicBezTo>
                      <a:cubicBezTo>
                        <a:pt x="1020" y="852"/>
                        <a:pt x="1018" y="853"/>
                        <a:pt x="1008" y="851"/>
                      </a:cubicBezTo>
                      <a:cubicBezTo>
                        <a:pt x="998" y="849"/>
                        <a:pt x="997" y="833"/>
                        <a:pt x="997" y="833"/>
                      </a:cubicBezTo>
                      <a:cubicBezTo>
                        <a:pt x="987" y="829"/>
                        <a:pt x="987" y="829"/>
                        <a:pt x="987" y="829"/>
                      </a:cubicBezTo>
                      <a:cubicBezTo>
                        <a:pt x="987" y="829"/>
                        <a:pt x="1013" y="831"/>
                        <a:pt x="1015" y="825"/>
                      </a:cubicBezTo>
                      <a:cubicBezTo>
                        <a:pt x="1017" y="819"/>
                        <a:pt x="1014" y="795"/>
                        <a:pt x="1014" y="795"/>
                      </a:cubicBezTo>
                      <a:cubicBezTo>
                        <a:pt x="1101" y="796"/>
                        <a:pt x="1101" y="796"/>
                        <a:pt x="1101" y="796"/>
                      </a:cubicBezTo>
                      <a:cubicBezTo>
                        <a:pt x="1101" y="796"/>
                        <a:pt x="1103" y="786"/>
                        <a:pt x="1108" y="786"/>
                      </a:cubicBezTo>
                      <a:cubicBezTo>
                        <a:pt x="1113" y="786"/>
                        <a:pt x="1107" y="794"/>
                        <a:pt x="1118" y="793"/>
                      </a:cubicBezTo>
                      <a:cubicBezTo>
                        <a:pt x="1129" y="792"/>
                        <a:pt x="1136" y="760"/>
                        <a:pt x="1136" y="760"/>
                      </a:cubicBezTo>
                      <a:cubicBezTo>
                        <a:pt x="1139" y="771"/>
                        <a:pt x="1139" y="771"/>
                        <a:pt x="1139" y="771"/>
                      </a:cubicBezTo>
                      <a:cubicBezTo>
                        <a:pt x="1150" y="761"/>
                        <a:pt x="1150" y="761"/>
                        <a:pt x="1150" y="761"/>
                      </a:cubicBezTo>
                      <a:cubicBezTo>
                        <a:pt x="1164" y="745"/>
                        <a:pt x="1164" y="745"/>
                        <a:pt x="1164" y="745"/>
                      </a:cubicBezTo>
                      <a:cubicBezTo>
                        <a:pt x="1164" y="745"/>
                        <a:pt x="1158" y="764"/>
                        <a:pt x="1162" y="767"/>
                      </a:cubicBezTo>
                      <a:cubicBezTo>
                        <a:pt x="1166" y="770"/>
                        <a:pt x="1173" y="770"/>
                        <a:pt x="1173" y="770"/>
                      </a:cubicBezTo>
                      <a:cubicBezTo>
                        <a:pt x="1188" y="725"/>
                        <a:pt x="1188" y="725"/>
                        <a:pt x="1188" y="725"/>
                      </a:cubicBezTo>
                      <a:cubicBezTo>
                        <a:pt x="1182" y="717"/>
                        <a:pt x="1182" y="717"/>
                        <a:pt x="1182" y="717"/>
                      </a:cubicBezTo>
                      <a:cubicBezTo>
                        <a:pt x="1195" y="713"/>
                        <a:pt x="1195" y="713"/>
                        <a:pt x="1195" y="713"/>
                      </a:cubicBezTo>
                      <a:cubicBezTo>
                        <a:pt x="1196" y="705"/>
                        <a:pt x="1196" y="705"/>
                        <a:pt x="1196" y="705"/>
                      </a:cubicBezTo>
                      <a:cubicBezTo>
                        <a:pt x="1184" y="701"/>
                        <a:pt x="1184" y="701"/>
                        <a:pt x="1184" y="701"/>
                      </a:cubicBezTo>
                      <a:cubicBezTo>
                        <a:pt x="1196" y="688"/>
                        <a:pt x="1196" y="688"/>
                        <a:pt x="1196" y="688"/>
                      </a:cubicBezTo>
                      <a:cubicBezTo>
                        <a:pt x="1200" y="672"/>
                        <a:pt x="1200" y="672"/>
                        <a:pt x="1200" y="672"/>
                      </a:cubicBezTo>
                      <a:cubicBezTo>
                        <a:pt x="1200" y="672"/>
                        <a:pt x="1230" y="641"/>
                        <a:pt x="1234" y="632"/>
                      </a:cubicBezTo>
                      <a:cubicBezTo>
                        <a:pt x="1238" y="623"/>
                        <a:pt x="1247" y="600"/>
                        <a:pt x="1236" y="597"/>
                      </a:cubicBezTo>
                      <a:cubicBezTo>
                        <a:pt x="1225" y="594"/>
                        <a:pt x="1203" y="601"/>
                        <a:pt x="1203" y="601"/>
                      </a:cubicBezTo>
                      <a:cubicBezTo>
                        <a:pt x="1203" y="601"/>
                        <a:pt x="1179" y="594"/>
                        <a:pt x="1172" y="594"/>
                      </a:cubicBezTo>
                      <a:cubicBezTo>
                        <a:pt x="1165" y="594"/>
                        <a:pt x="1137" y="602"/>
                        <a:pt x="1123" y="606"/>
                      </a:cubicBezTo>
                      <a:cubicBezTo>
                        <a:pt x="1109" y="610"/>
                        <a:pt x="1084" y="606"/>
                        <a:pt x="1078" y="612"/>
                      </a:cubicBezTo>
                      <a:cubicBezTo>
                        <a:pt x="1072" y="618"/>
                        <a:pt x="1061" y="639"/>
                        <a:pt x="1060" y="655"/>
                      </a:cubicBezTo>
                      <a:cubicBezTo>
                        <a:pt x="1059" y="671"/>
                        <a:pt x="1059" y="686"/>
                        <a:pt x="1059" y="686"/>
                      </a:cubicBezTo>
                      <a:cubicBezTo>
                        <a:pt x="1049" y="690"/>
                        <a:pt x="1049" y="690"/>
                        <a:pt x="1049" y="690"/>
                      </a:cubicBezTo>
                      <a:cubicBezTo>
                        <a:pt x="1049" y="690"/>
                        <a:pt x="1049" y="710"/>
                        <a:pt x="1043" y="716"/>
                      </a:cubicBezTo>
                      <a:cubicBezTo>
                        <a:pt x="1037" y="722"/>
                        <a:pt x="1016" y="728"/>
                        <a:pt x="1011" y="737"/>
                      </a:cubicBezTo>
                      <a:cubicBezTo>
                        <a:pt x="1006" y="746"/>
                        <a:pt x="1009" y="765"/>
                        <a:pt x="996" y="766"/>
                      </a:cubicBezTo>
                      <a:cubicBezTo>
                        <a:pt x="983" y="767"/>
                        <a:pt x="990" y="749"/>
                        <a:pt x="974" y="749"/>
                      </a:cubicBezTo>
                      <a:cubicBezTo>
                        <a:pt x="958" y="749"/>
                        <a:pt x="932" y="761"/>
                        <a:pt x="912" y="761"/>
                      </a:cubicBezTo>
                      <a:cubicBezTo>
                        <a:pt x="892" y="761"/>
                        <a:pt x="864" y="784"/>
                        <a:pt x="855" y="780"/>
                      </a:cubicBezTo>
                      <a:cubicBezTo>
                        <a:pt x="846" y="776"/>
                        <a:pt x="847" y="755"/>
                        <a:pt x="836" y="753"/>
                      </a:cubicBezTo>
                      <a:cubicBezTo>
                        <a:pt x="825" y="751"/>
                        <a:pt x="797" y="748"/>
                        <a:pt x="797" y="748"/>
                      </a:cubicBezTo>
                      <a:cubicBezTo>
                        <a:pt x="797" y="748"/>
                        <a:pt x="795" y="731"/>
                        <a:pt x="790" y="724"/>
                      </a:cubicBezTo>
                      <a:cubicBezTo>
                        <a:pt x="785" y="717"/>
                        <a:pt x="777" y="708"/>
                        <a:pt x="777" y="708"/>
                      </a:cubicBezTo>
                      <a:cubicBezTo>
                        <a:pt x="777" y="685"/>
                        <a:pt x="777" y="685"/>
                        <a:pt x="777" y="685"/>
                      </a:cubicBezTo>
                      <a:cubicBezTo>
                        <a:pt x="751" y="644"/>
                        <a:pt x="751" y="644"/>
                        <a:pt x="751" y="644"/>
                      </a:cubicBezTo>
                      <a:cubicBezTo>
                        <a:pt x="750" y="616"/>
                        <a:pt x="750" y="616"/>
                        <a:pt x="750" y="616"/>
                      </a:cubicBezTo>
                      <a:cubicBezTo>
                        <a:pt x="739" y="596"/>
                        <a:pt x="739" y="596"/>
                        <a:pt x="739" y="596"/>
                      </a:cubicBezTo>
                      <a:cubicBezTo>
                        <a:pt x="736" y="539"/>
                        <a:pt x="736" y="539"/>
                        <a:pt x="736" y="539"/>
                      </a:cubicBezTo>
                      <a:cubicBezTo>
                        <a:pt x="736" y="539"/>
                        <a:pt x="752" y="518"/>
                        <a:pt x="752" y="507"/>
                      </a:cubicBezTo>
                      <a:cubicBezTo>
                        <a:pt x="752" y="496"/>
                        <a:pt x="754" y="466"/>
                        <a:pt x="754" y="466"/>
                      </a:cubicBezTo>
                      <a:cubicBezTo>
                        <a:pt x="752" y="439"/>
                        <a:pt x="752" y="439"/>
                        <a:pt x="752" y="439"/>
                      </a:cubicBezTo>
                      <a:cubicBezTo>
                        <a:pt x="768" y="434"/>
                        <a:pt x="768" y="434"/>
                        <a:pt x="768" y="434"/>
                      </a:cubicBezTo>
                      <a:cubicBezTo>
                        <a:pt x="768" y="434"/>
                        <a:pt x="767" y="394"/>
                        <a:pt x="775" y="392"/>
                      </a:cubicBezTo>
                      <a:cubicBezTo>
                        <a:pt x="783" y="390"/>
                        <a:pt x="791" y="401"/>
                        <a:pt x="793" y="392"/>
                      </a:cubicBezTo>
                      <a:cubicBezTo>
                        <a:pt x="795" y="383"/>
                        <a:pt x="806" y="364"/>
                        <a:pt x="806" y="364"/>
                      </a:cubicBezTo>
                      <a:cubicBezTo>
                        <a:pt x="806" y="363"/>
                        <a:pt x="806" y="363"/>
                        <a:pt x="806" y="363"/>
                      </a:cubicBezTo>
                      <a:cubicBezTo>
                        <a:pt x="803" y="364"/>
                        <a:pt x="799" y="365"/>
                        <a:pt x="794" y="365"/>
                      </a:cubicBezTo>
                      <a:cubicBezTo>
                        <a:pt x="783" y="365"/>
                        <a:pt x="785" y="355"/>
                        <a:pt x="780" y="355"/>
                      </a:cubicBezTo>
                      <a:cubicBezTo>
                        <a:pt x="775" y="355"/>
                        <a:pt x="756" y="355"/>
                        <a:pt x="756" y="355"/>
                      </a:cubicBezTo>
                      <a:cubicBezTo>
                        <a:pt x="750" y="344"/>
                        <a:pt x="750" y="344"/>
                        <a:pt x="750" y="344"/>
                      </a:cubicBezTo>
                      <a:cubicBezTo>
                        <a:pt x="750" y="344"/>
                        <a:pt x="720" y="343"/>
                        <a:pt x="720" y="332"/>
                      </a:cubicBezTo>
                      <a:cubicBezTo>
                        <a:pt x="720" y="321"/>
                        <a:pt x="722" y="313"/>
                        <a:pt x="722" y="313"/>
                      </a:cubicBezTo>
                      <a:cubicBezTo>
                        <a:pt x="714" y="307"/>
                        <a:pt x="714" y="307"/>
                        <a:pt x="714" y="307"/>
                      </a:cubicBezTo>
                      <a:cubicBezTo>
                        <a:pt x="714" y="280"/>
                        <a:pt x="714" y="280"/>
                        <a:pt x="714" y="280"/>
                      </a:cubicBezTo>
                      <a:cubicBezTo>
                        <a:pt x="714" y="280"/>
                        <a:pt x="724" y="277"/>
                        <a:pt x="717" y="270"/>
                      </a:cubicBezTo>
                      <a:cubicBezTo>
                        <a:pt x="710" y="263"/>
                        <a:pt x="701" y="262"/>
                        <a:pt x="701" y="254"/>
                      </a:cubicBezTo>
                      <a:cubicBezTo>
                        <a:pt x="701" y="247"/>
                        <a:pt x="700" y="241"/>
                        <a:pt x="700" y="241"/>
                      </a:cubicBezTo>
                      <a:cubicBezTo>
                        <a:pt x="700" y="241"/>
                        <a:pt x="689" y="234"/>
                        <a:pt x="689" y="225"/>
                      </a:cubicBezTo>
                      <a:cubicBezTo>
                        <a:pt x="689" y="216"/>
                        <a:pt x="697" y="201"/>
                        <a:pt x="689" y="193"/>
                      </a:cubicBezTo>
                      <a:cubicBezTo>
                        <a:pt x="681" y="185"/>
                        <a:pt x="661" y="154"/>
                        <a:pt x="661" y="154"/>
                      </a:cubicBezTo>
                      <a:cubicBezTo>
                        <a:pt x="632" y="153"/>
                        <a:pt x="632" y="153"/>
                        <a:pt x="632" y="153"/>
                      </a:cubicBezTo>
                      <a:cubicBezTo>
                        <a:pt x="622" y="148"/>
                        <a:pt x="622" y="148"/>
                        <a:pt x="622" y="148"/>
                      </a:cubicBezTo>
                      <a:cubicBezTo>
                        <a:pt x="621" y="154"/>
                        <a:pt x="621" y="154"/>
                        <a:pt x="621" y="154"/>
                      </a:cubicBezTo>
                      <a:cubicBezTo>
                        <a:pt x="621" y="154"/>
                        <a:pt x="609" y="153"/>
                        <a:pt x="605" y="157"/>
                      </a:cubicBezTo>
                      <a:cubicBezTo>
                        <a:pt x="601" y="161"/>
                        <a:pt x="588" y="195"/>
                        <a:pt x="569" y="195"/>
                      </a:cubicBezTo>
                      <a:cubicBezTo>
                        <a:pt x="550" y="195"/>
                        <a:pt x="519" y="161"/>
                        <a:pt x="519" y="161"/>
                      </a:cubicBezTo>
                      <a:cubicBezTo>
                        <a:pt x="519" y="161"/>
                        <a:pt x="529" y="119"/>
                        <a:pt x="519" y="109"/>
                      </a:cubicBezTo>
                      <a:cubicBezTo>
                        <a:pt x="508" y="98"/>
                        <a:pt x="497" y="97"/>
                        <a:pt x="497" y="97"/>
                      </a:cubicBezTo>
                      <a:cubicBezTo>
                        <a:pt x="491" y="76"/>
                        <a:pt x="491" y="76"/>
                        <a:pt x="491" y="76"/>
                      </a:cubicBezTo>
                      <a:cubicBezTo>
                        <a:pt x="473" y="68"/>
                        <a:pt x="473" y="68"/>
                        <a:pt x="473" y="68"/>
                      </a:cubicBezTo>
                      <a:cubicBezTo>
                        <a:pt x="473" y="68"/>
                        <a:pt x="478" y="60"/>
                        <a:pt x="463" y="45"/>
                      </a:cubicBezTo>
                      <a:cubicBezTo>
                        <a:pt x="390" y="45"/>
                        <a:pt x="390" y="45"/>
                        <a:pt x="390" y="45"/>
                      </a:cubicBezTo>
                      <a:cubicBezTo>
                        <a:pt x="390" y="45"/>
                        <a:pt x="383" y="49"/>
                        <a:pt x="383" y="55"/>
                      </a:cubicBezTo>
                      <a:cubicBezTo>
                        <a:pt x="383" y="61"/>
                        <a:pt x="385" y="65"/>
                        <a:pt x="382" y="69"/>
                      </a:cubicBezTo>
                      <a:cubicBezTo>
                        <a:pt x="378" y="72"/>
                        <a:pt x="378" y="72"/>
                        <a:pt x="378" y="72"/>
                      </a:cubicBezTo>
                      <a:cubicBezTo>
                        <a:pt x="246" y="74"/>
                        <a:pt x="246" y="74"/>
                        <a:pt x="246" y="74"/>
                      </a:cubicBezTo>
                      <a:cubicBezTo>
                        <a:pt x="106" y="10"/>
                        <a:pt x="106" y="10"/>
                        <a:pt x="106" y="10"/>
                      </a:cubicBezTo>
                      <a:cubicBezTo>
                        <a:pt x="106" y="10"/>
                        <a:pt x="96" y="10"/>
                        <a:pt x="106" y="0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12"/>
                        <a:pt x="0" y="20"/>
                        <a:pt x="0" y="25"/>
                      </a:cubicBezTo>
                      <a:cubicBezTo>
                        <a:pt x="0" y="36"/>
                        <a:pt x="13" y="54"/>
                        <a:pt x="13" y="54"/>
                      </a:cubicBezTo>
                      <a:cubicBezTo>
                        <a:pt x="2" y="61"/>
                        <a:pt x="2" y="61"/>
                        <a:pt x="2" y="61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cubicBezTo>
                        <a:pt x="3" y="86"/>
                        <a:pt x="3" y="86"/>
                        <a:pt x="3" y="86"/>
                      </a:cubicBezTo>
                      <a:cubicBezTo>
                        <a:pt x="16" y="97"/>
                        <a:pt x="16" y="97"/>
                        <a:pt x="16" y="97"/>
                      </a:cubicBezTo>
                      <a:cubicBezTo>
                        <a:pt x="5" y="117"/>
                        <a:pt x="5" y="117"/>
                        <a:pt x="5" y="117"/>
                      </a:cubicBezTo>
                      <a:cubicBezTo>
                        <a:pt x="14" y="121"/>
                        <a:pt x="14" y="121"/>
                        <a:pt x="14" y="121"/>
                      </a:cubicBezTo>
                      <a:cubicBezTo>
                        <a:pt x="14" y="121"/>
                        <a:pt x="11" y="162"/>
                        <a:pt x="20" y="171"/>
                      </a:cubicBezTo>
                      <a:cubicBezTo>
                        <a:pt x="29" y="180"/>
                        <a:pt x="42" y="176"/>
                        <a:pt x="42" y="176"/>
                      </a:cubicBezTo>
                      <a:cubicBezTo>
                        <a:pt x="42" y="176"/>
                        <a:pt x="66" y="219"/>
                        <a:pt x="66" y="227"/>
                      </a:cubicBezTo>
                      <a:cubicBezTo>
                        <a:pt x="66" y="235"/>
                        <a:pt x="47" y="260"/>
                        <a:pt x="47" y="260"/>
                      </a:cubicBezTo>
                      <a:cubicBezTo>
                        <a:pt x="58" y="267"/>
                        <a:pt x="58" y="267"/>
                        <a:pt x="58" y="267"/>
                      </a:cubicBezTo>
                      <a:cubicBezTo>
                        <a:pt x="50" y="276"/>
                        <a:pt x="50" y="276"/>
                        <a:pt x="50" y="276"/>
                      </a:cubicBezTo>
                      <a:cubicBezTo>
                        <a:pt x="41" y="264"/>
                        <a:pt x="41" y="264"/>
                        <a:pt x="41" y="264"/>
                      </a:cubicBezTo>
                      <a:cubicBezTo>
                        <a:pt x="7" y="261"/>
                        <a:pt x="7" y="261"/>
                        <a:pt x="7" y="261"/>
                      </a:cubicBezTo>
                      <a:cubicBezTo>
                        <a:pt x="23" y="279"/>
                        <a:pt x="23" y="279"/>
                        <a:pt x="23" y="279"/>
                      </a:cubicBezTo>
                      <a:cubicBezTo>
                        <a:pt x="29" y="295"/>
                        <a:pt x="29" y="295"/>
                        <a:pt x="29" y="295"/>
                      </a:cubicBezTo>
                      <a:cubicBezTo>
                        <a:pt x="43" y="296"/>
                        <a:pt x="43" y="296"/>
                        <a:pt x="43" y="296"/>
                      </a:cubicBezTo>
                      <a:cubicBezTo>
                        <a:pt x="43" y="296"/>
                        <a:pt x="60" y="319"/>
                        <a:pt x="65" y="317"/>
                      </a:cubicBezTo>
                      <a:cubicBezTo>
                        <a:pt x="70" y="315"/>
                        <a:pt x="85" y="305"/>
                        <a:pt x="85" y="305"/>
                      </a:cubicBezTo>
                      <a:cubicBezTo>
                        <a:pt x="85" y="305"/>
                        <a:pt x="84" y="328"/>
                        <a:pt x="91" y="337"/>
                      </a:cubicBezTo>
                      <a:cubicBezTo>
                        <a:pt x="98" y="346"/>
                        <a:pt x="113" y="358"/>
                        <a:pt x="113" y="368"/>
                      </a:cubicBezTo>
                      <a:cubicBezTo>
                        <a:pt x="113" y="378"/>
                        <a:pt x="96" y="398"/>
                        <a:pt x="102" y="412"/>
                      </a:cubicBezTo>
                      <a:cubicBezTo>
                        <a:pt x="108" y="426"/>
                        <a:pt x="128" y="442"/>
                        <a:pt x="142" y="459"/>
                      </a:cubicBezTo>
                      <a:cubicBezTo>
                        <a:pt x="156" y="476"/>
                        <a:pt x="175" y="497"/>
                        <a:pt x="175" y="497"/>
                      </a:cubicBezTo>
                      <a:cubicBezTo>
                        <a:pt x="175" y="497"/>
                        <a:pt x="162" y="524"/>
                        <a:pt x="178" y="525"/>
                      </a:cubicBezTo>
                      <a:cubicBezTo>
                        <a:pt x="194" y="526"/>
                        <a:pt x="210" y="506"/>
                        <a:pt x="210" y="506"/>
                      </a:cubicBezTo>
                      <a:cubicBezTo>
                        <a:pt x="206" y="493"/>
                        <a:pt x="206" y="493"/>
                        <a:pt x="206" y="493"/>
                      </a:cubicBezTo>
                      <a:cubicBezTo>
                        <a:pt x="206" y="493"/>
                        <a:pt x="198" y="457"/>
                        <a:pt x="190" y="453"/>
                      </a:cubicBezTo>
                      <a:cubicBezTo>
                        <a:pt x="182" y="449"/>
                        <a:pt x="172" y="452"/>
                        <a:pt x="172" y="452"/>
                      </a:cubicBezTo>
                      <a:cubicBezTo>
                        <a:pt x="160" y="435"/>
                        <a:pt x="160" y="435"/>
                        <a:pt x="160" y="435"/>
                      </a:cubicBezTo>
                      <a:cubicBezTo>
                        <a:pt x="160" y="435"/>
                        <a:pt x="164" y="422"/>
                        <a:pt x="162" y="414"/>
                      </a:cubicBezTo>
                      <a:cubicBezTo>
                        <a:pt x="160" y="406"/>
                        <a:pt x="162" y="387"/>
                        <a:pt x="162" y="387"/>
                      </a:cubicBezTo>
                      <a:cubicBezTo>
                        <a:pt x="150" y="365"/>
                        <a:pt x="150" y="365"/>
                        <a:pt x="150" y="365"/>
                      </a:cubicBezTo>
                      <a:cubicBezTo>
                        <a:pt x="150" y="365"/>
                        <a:pt x="160" y="341"/>
                        <a:pt x="156" y="329"/>
                      </a:cubicBezTo>
                      <a:cubicBezTo>
                        <a:pt x="152" y="317"/>
                        <a:pt x="131" y="319"/>
                        <a:pt x="131" y="319"/>
                      </a:cubicBezTo>
                      <a:cubicBezTo>
                        <a:pt x="131" y="288"/>
                        <a:pt x="131" y="288"/>
                        <a:pt x="131" y="288"/>
                      </a:cubicBezTo>
                      <a:cubicBezTo>
                        <a:pt x="114" y="267"/>
                        <a:pt x="114" y="267"/>
                        <a:pt x="114" y="267"/>
                      </a:cubicBezTo>
                      <a:cubicBezTo>
                        <a:pt x="116" y="227"/>
                        <a:pt x="116" y="227"/>
                        <a:pt x="116" y="227"/>
                      </a:cubicBezTo>
                      <a:cubicBezTo>
                        <a:pt x="116" y="227"/>
                        <a:pt x="102" y="207"/>
                        <a:pt x="97" y="201"/>
                      </a:cubicBezTo>
                      <a:cubicBezTo>
                        <a:pt x="92" y="195"/>
                        <a:pt x="89" y="170"/>
                        <a:pt x="89" y="170"/>
                      </a:cubicBezTo>
                      <a:cubicBezTo>
                        <a:pt x="89" y="170"/>
                        <a:pt x="63" y="132"/>
                        <a:pt x="66" y="128"/>
                      </a:cubicBezTo>
                      <a:cubicBezTo>
                        <a:pt x="69" y="124"/>
                        <a:pt x="79" y="107"/>
                        <a:pt x="75" y="95"/>
                      </a:cubicBezTo>
                      <a:cubicBezTo>
                        <a:pt x="71" y="83"/>
                        <a:pt x="85" y="67"/>
                        <a:pt x="85" y="67"/>
                      </a:cubicBezTo>
                      <a:cubicBezTo>
                        <a:pt x="84" y="42"/>
                        <a:pt x="84" y="42"/>
                        <a:pt x="84" y="42"/>
                      </a:cubicBezTo>
                      <a:cubicBezTo>
                        <a:pt x="84" y="42"/>
                        <a:pt x="104" y="62"/>
                        <a:pt x="113" y="62"/>
                      </a:cubicBezTo>
                      <a:cubicBezTo>
                        <a:pt x="122" y="62"/>
                        <a:pt x="134" y="58"/>
                        <a:pt x="134" y="58"/>
                      </a:cubicBezTo>
                      <a:cubicBezTo>
                        <a:pt x="134" y="58"/>
                        <a:pt x="131" y="69"/>
                        <a:pt x="138" y="73"/>
                      </a:cubicBezTo>
                      <a:cubicBezTo>
                        <a:pt x="145" y="77"/>
                        <a:pt x="155" y="77"/>
                        <a:pt x="155" y="77"/>
                      </a:cubicBezTo>
                      <a:cubicBezTo>
                        <a:pt x="155" y="77"/>
                        <a:pt x="152" y="88"/>
                        <a:pt x="152" y="106"/>
                      </a:cubicBezTo>
                      <a:cubicBezTo>
                        <a:pt x="152" y="124"/>
                        <a:pt x="160" y="180"/>
                        <a:pt x="160" y="180"/>
                      </a:cubicBezTo>
                      <a:cubicBezTo>
                        <a:pt x="160" y="180"/>
                        <a:pt x="181" y="255"/>
                        <a:pt x="189" y="257"/>
                      </a:cubicBezTo>
                      <a:cubicBezTo>
                        <a:pt x="197" y="259"/>
                        <a:pt x="217" y="257"/>
                        <a:pt x="217" y="257"/>
                      </a:cubicBezTo>
                      <a:cubicBezTo>
                        <a:pt x="217" y="257"/>
                        <a:pt x="199" y="268"/>
                        <a:pt x="208" y="284"/>
                      </a:cubicBezTo>
                      <a:cubicBezTo>
                        <a:pt x="217" y="300"/>
                        <a:pt x="234" y="302"/>
                        <a:pt x="234" y="302"/>
                      </a:cubicBezTo>
                      <a:cubicBezTo>
                        <a:pt x="236" y="317"/>
                        <a:pt x="236" y="317"/>
                        <a:pt x="236" y="317"/>
                      </a:cubicBezTo>
                      <a:cubicBezTo>
                        <a:pt x="257" y="318"/>
                        <a:pt x="257" y="318"/>
                        <a:pt x="257" y="318"/>
                      </a:cubicBezTo>
                      <a:cubicBezTo>
                        <a:pt x="260" y="346"/>
                        <a:pt x="260" y="346"/>
                        <a:pt x="260" y="346"/>
                      </a:cubicBezTo>
                      <a:cubicBezTo>
                        <a:pt x="260" y="346"/>
                        <a:pt x="228" y="359"/>
                        <a:pt x="238" y="374"/>
                      </a:cubicBezTo>
                      <a:cubicBezTo>
                        <a:pt x="248" y="389"/>
                        <a:pt x="255" y="375"/>
                        <a:pt x="255" y="375"/>
                      </a:cubicBezTo>
                      <a:cubicBezTo>
                        <a:pt x="255" y="375"/>
                        <a:pt x="264" y="395"/>
                        <a:pt x="270" y="397"/>
                      </a:cubicBezTo>
                      <a:cubicBezTo>
                        <a:pt x="276" y="399"/>
                        <a:pt x="294" y="401"/>
                        <a:pt x="294" y="404"/>
                      </a:cubicBezTo>
                      <a:cubicBezTo>
                        <a:pt x="294" y="407"/>
                        <a:pt x="294" y="418"/>
                        <a:pt x="294" y="418"/>
                      </a:cubicBezTo>
                      <a:cubicBezTo>
                        <a:pt x="294" y="418"/>
                        <a:pt x="279" y="437"/>
                        <a:pt x="290" y="438"/>
                      </a:cubicBezTo>
                      <a:cubicBezTo>
                        <a:pt x="301" y="439"/>
                        <a:pt x="313" y="437"/>
                        <a:pt x="313" y="437"/>
                      </a:cubicBezTo>
                      <a:cubicBezTo>
                        <a:pt x="313" y="456"/>
                        <a:pt x="313" y="456"/>
                        <a:pt x="313" y="456"/>
                      </a:cubicBezTo>
                      <a:cubicBezTo>
                        <a:pt x="313" y="456"/>
                        <a:pt x="335" y="481"/>
                        <a:pt x="345" y="495"/>
                      </a:cubicBezTo>
                      <a:cubicBezTo>
                        <a:pt x="355" y="509"/>
                        <a:pt x="373" y="538"/>
                        <a:pt x="373" y="547"/>
                      </a:cubicBezTo>
                      <a:cubicBezTo>
                        <a:pt x="373" y="556"/>
                        <a:pt x="370" y="562"/>
                        <a:pt x="371" y="575"/>
                      </a:cubicBezTo>
                      <a:cubicBezTo>
                        <a:pt x="372" y="588"/>
                        <a:pt x="386" y="595"/>
                        <a:pt x="384" y="606"/>
                      </a:cubicBezTo>
                      <a:cubicBezTo>
                        <a:pt x="382" y="617"/>
                        <a:pt x="364" y="625"/>
                        <a:pt x="364" y="632"/>
                      </a:cubicBezTo>
                      <a:cubicBezTo>
                        <a:pt x="364" y="639"/>
                        <a:pt x="375" y="645"/>
                        <a:pt x="375" y="645"/>
                      </a:cubicBezTo>
                      <a:cubicBezTo>
                        <a:pt x="375" y="645"/>
                        <a:pt x="351" y="642"/>
                        <a:pt x="351" y="659"/>
                      </a:cubicBezTo>
                      <a:cubicBezTo>
                        <a:pt x="351" y="676"/>
                        <a:pt x="350" y="717"/>
                        <a:pt x="373" y="719"/>
                      </a:cubicBezTo>
                      <a:cubicBezTo>
                        <a:pt x="396" y="721"/>
                        <a:pt x="416" y="727"/>
                        <a:pt x="423" y="740"/>
                      </a:cubicBezTo>
                      <a:cubicBezTo>
                        <a:pt x="430" y="753"/>
                        <a:pt x="437" y="779"/>
                        <a:pt x="453" y="781"/>
                      </a:cubicBezTo>
                      <a:cubicBezTo>
                        <a:pt x="469" y="783"/>
                        <a:pt x="496" y="777"/>
                        <a:pt x="507" y="788"/>
                      </a:cubicBezTo>
                      <a:cubicBezTo>
                        <a:pt x="518" y="799"/>
                        <a:pt x="525" y="825"/>
                        <a:pt x="556" y="838"/>
                      </a:cubicBezTo>
                      <a:cubicBezTo>
                        <a:pt x="587" y="851"/>
                        <a:pt x="632" y="851"/>
                        <a:pt x="639" y="861"/>
                      </a:cubicBezTo>
                      <a:cubicBezTo>
                        <a:pt x="646" y="871"/>
                        <a:pt x="649" y="881"/>
                        <a:pt x="659" y="881"/>
                      </a:cubicBezTo>
                      <a:cubicBezTo>
                        <a:pt x="669" y="881"/>
                        <a:pt x="677" y="899"/>
                        <a:pt x="677" y="899"/>
                      </a:cubicBezTo>
                      <a:cubicBezTo>
                        <a:pt x="677" y="899"/>
                        <a:pt x="720" y="894"/>
                        <a:pt x="722" y="897"/>
                      </a:cubicBezTo>
                      <a:cubicBezTo>
                        <a:pt x="724" y="900"/>
                        <a:pt x="731" y="921"/>
                        <a:pt x="745" y="917"/>
                      </a:cubicBezTo>
                      <a:cubicBezTo>
                        <a:pt x="759" y="913"/>
                        <a:pt x="829" y="875"/>
                        <a:pt x="840" y="878"/>
                      </a:cubicBezTo>
                      <a:cubicBezTo>
                        <a:pt x="851" y="881"/>
                        <a:pt x="921" y="938"/>
                        <a:pt x="924" y="946"/>
                      </a:cubicBezTo>
                      <a:cubicBezTo>
                        <a:pt x="926" y="951"/>
                        <a:pt x="927" y="964"/>
                        <a:pt x="933" y="974"/>
                      </a:cubicBezTo>
                      <a:cubicBezTo>
                        <a:pt x="933" y="974"/>
                        <a:pt x="947" y="976"/>
                        <a:pt x="947" y="960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5" name="Freeform 21"/>
                <p:cNvSpPr>
                  <a:spLocks/>
                </p:cNvSpPr>
                <p:nvPr/>
              </p:nvSpPr>
              <p:spPr bwMode="auto">
                <a:xfrm>
                  <a:off x="1992313" y="3235325"/>
                  <a:ext cx="153987" cy="85725"/>
                </a:xfrm>
                <a:custGeom>
                  <a:avLst/>
                  <a:gdLst>
                    <a:gd name="T0" fmla="*/ 2147483647 w 296"/>
                    <a:gd name="T1" fmla="*/ 2147483647 h 166"/>
                    <a:gd name="T2" fmla="*/ 2147483647 w 296"/>
                    <a:gd name="T3" fmla="*/ 2147483647 h 166"/>
                    <a:gd name="T4" fmla="*/ 2147483647 w 296"/>
                    <a:gd name="T5" fmla="*/ 2147483647 h 166"/>
                    <a:gd name="T6" fmla="*/ 2147483647 w 296"/>
                    <a:gd name="T7" fmla="*/ 2147483647 h 166"/>
                    <a:gd name="T8" fmla="*/ 2147483647 w 296"/>
                    <a:gd name="T9" fmla="*/ 2147483647 h 166"/>
                    <a:gd name="T10" fmla="*/ 2147483647 w 296"/>
                    <a:gd name="T11" fmla="*/ 2147483647 h 166"/>
                    <a:gd name="T12" fmla="*/ 2147483647 w 296"/>
                    <a:gd name="T13" fmla="*/ 2147483647 h 166"/>
                    <a:gd name="T14" fmla="*/ 2147483647 w 296"/>
                    <a:gd name="T15" fmla="*/ 2147483647 h 166"/>
                    <a:gd name="T16" fmla="*/ 2147483647 w 296"/>
                    <a:gd name="T17" fmla="*/ 2147483647 h 166"/>
                    <a:gd name="T18" fmla="*/ 2147483647 w 296"/>
                    <a:gd name="T19" fmla="*/ 2147483647 h 166"/>
                    <a:gd name="T20" fmla="*/ 2147483647 w 296"/>
                    <a:gd name="T21" fmla="*/ 2147483647 h 166"/>
                    <a:gd name="T22" fmla="*/ 2147483647 w 296"/>
                    <a:gd name="T23" fmla="*/ 2147483647 h 166"/>
                    <a:gd name="T24" fmla="*/ 2147483647 w 296"/>
                    <a:gd name="T25" fmla="*/ 2147483647 h 166"/>
                    <a:gd name="T26" fmla="*/ 2147483647 w 296"/>
                    <a:gd name="T27" fmla="*/ 2147483647 h 166"/>
                    <a:gd name="T28" fmla="*/ 2147483647 w 296"/>
                    <a:gd name="T29" fmla="*/ 2147483647 h 166"/>
                    <a:gd name="T30" fmla="*/ 2147483647 w 296"/>
                    <a:gd name="T31" fmla="*/ 2147483647 h 166"/>
                    <a:gd name="T32" fmla="*/ 2147483647 w 296"/>
                    <a:gd name="T33" fmla="*/ 2147483647 h 166"/>
                    <a:gd name="T34" fmla="*/ 2147483647 w 296"/>
                    <a:gd name="T35" fmla="*/ 2147483647 h 166"/>
                    <a:gd name="T36" fmla="*/ 2147483647 w 296"/>
                    <a:gd name="T37" fmla="*/ 2147483647 h 166"/>
                    <a:gd name="T38" fmla="*/ 2147483647 w 296"/>
                    <a:gd name="T39" fmla="*/ 2147483647 h 166"/>
                    <a:gd name="T40" fmla="*/ 2147483647 w 296"/>
                    <a:gd name="T41" fmla="*/ 2147483647 h 166"/>
                    <a:gd name="T42" fmla="*/ 2147483647 w 296"/>
                    <a:gd name="T43" fmla="*/ 2147483647 h 166"/>
                    <a:gd name="T44" fmla="*/ 2147483647 w 296"/>
                    <a:gd name="T45" fmla="*/ 0 h 166"/>
                    <a:gd name="T46" fmla="*/ 2147483647 w 296"/>
                    <a:gd name="T47" fmla="*/ 2147483647 h 166"/>
                    <a:gd name="T48" fmla="*/ 2147483647 w 296"/>
                    <a:gd name="T49" fmla="*/ 2147483647 h 166"/>
                    <a:gd name="T50" fmla="*/ 2147483647 w 296"/>
                    <a:gd name="T51" fmla="*/ 2147483647 h 166"/>
                    <a:gd name="T52" fmla="*/ 2147483647 w 296"/>
                    <a:gd name="T53" fmla="*/ 2147483647 h 166"/>
                    <a:gd name="T54" fmla="*/ 2147483647 w 296"/>
                    <a:gd name="T55" fmla="*/ 2147483647 h 166"/>
                    <a:gd name="T56" fmla="*/ 2147483647 w 296"/>
                    <a:gd name="T57" fmla="*/ 2147483647 h 166"/>
                    <a:gd name="T58" fmla="*/ 2147483647 w 296"/>
                    <a:gd name="T59" fmla="*/ 2147483647 h 166"/>
                    <a:gd name="T60" fmla="*/ 2147483647 w 296"/>
                    <a:gd name="T61" fmla="*/ 2147483647 h 166"/>
                    <a:gd name="T62" fmla="*/ 2147483647 w 296"/>
                    <a:gd name="T63" fmla="*/ 2147483647 h 166"/>
                    <a:gd name="T64" fmla="*/ 0 w 296"/>
                    <a:gd name="T65" fmla="*/ 2147483647 h 166"/>
                    <a:gd name="T66" fmla="*/ 2147483647 w 296"/>
                    <a:gd name="T67" fmla="*/ 2147483647 h 166"/>
                    <a:gd name="T68" fmla="*/ 2147483647 w 296"/>
                    <a:gd name="T69" fmla="*/ 2147483647 h 166"/>
                    <a:gd name="T70" fmla="*/ 2147483647 w 296"/>
                    <a:gd name="T71" fmla="*/ 2147483647 h 166"/>
                    <a:gd name="T72" fmla="*/ 2147483647 w 296"/>
                    <a:gd name="T73" fmla="*/ 2147483647 h 166"/>
                    <a:gd name="T74" fmla="*/ 2147483647 w 296"/>
                    <a:gd name="T75" fmla="*/ 2147483647 h 166"/>
                    <a:gd name="T76" fmla="*/ 2147483647 w 296"/>
                    <a:gd name="T77" fmla="*/ 2147483647 h 166"/>
                    <a:gd name="T78" fmla="*/ 2147483647 w 296"/>
                    <a:gd name="T79" fmla="*/ 2147483647 h 166"/>
                    <a:gd name="T80" fmla="*/ 2147483647 w 296"/>
                    <a:gd name="T81" fmla="*/ 2147483647 h 166"/>
                    <a:gd name="T82" fmla="*/ 2147483647 w 296"/>
                    <a:gd name="T83" fmla="*/ 2147483647 h 16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96"/>
                    <a:gd name="T127" fmla="*/ 0 h 166"/>
                    <a:gd name="T128" fmla="*/ 296 w 296"/>
                    <a:gd name="T129" fmla="*/ 166 h 16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96" h="166">
                      <a:moveTo>
                        <a:pt x="103" y="162"/>
                      </a:moveTo>
                      <a:cubicBezTo>
                        <a:pt x="109" y="160"/>
                        <a:pt x="105" y="151"/>
                        <a:pt x="105" y="151"/>
                      </a:cubicBezTo>
                      <a:cubicBezTo>
                        <a:pt x="114" y="149"/>
                        <a:pt x="114" y="149"/>
                        <a:pt x="114" y="149"/>
                      </a:cubicBezTo>
                      <a:cubicBezTo>
                        <a:pt x="114" y="149"/>
                        <a:pt x="100" y="122"/>
                        <a:pt x="115" y="122"/>
                      </a:cubicBezTo>
                      <a:cubicBezTo>
                        <a:pt x="130" y="122"/>
                        <a:pt x="135" y="123"/>
                        <a:pt x="135" y="123"/>
                      </a:cubicBezTo>
                      <a:cubicBezTo>
                        <a:pt x="135" y="123"/>
                        <a:pt x="140" y="108"/>
                        <a:pt x="148" y="109"/>
                      </a:cubicBezTo>
                      <a:cubicBezTo>
                        <a:pt x="156" y="110"/>
                        <a:pt x="147" y="118"/>
                        <a:pt x="162" y="118"/>
                      </a:cubicBezTo>
                      <a:cubicBezTo>
                        <a:pt x="177" y="118"/>
                        <a:pt x="189" y="95"/>
                        <a:pt x="189" y="95"/>
                      </a:cubicBezTo>
                      <a:cubicBezTo>
                        <a:pt x="190" y="85"/>
                        <a:pt x="190" y="85"/>
                        <a:pt x="190" y="85"/>
                      </a:cubicBezTo>
                      <a:cubicBezTo>
                        <a:pt x="203" y="84"/>
                        <a:pt x="203" y="84"/>
                        <a:pt x="203" y="84"/>
                      </a:cubicBezTo>
                      <a:cubicBezTo>
                        <a:pt x="203" y="84"/>
                        <a:pt x="204" y="64"/>
                        <a:pt x="213" y="65"/>
                      </a:cubicBezTo>
                      <a:cubicBezTo>
                        <a:pt x="222" y="66"/>
                        <a:pt x="228" y="77"/>
                        <a:pt x="238" y="76"/>
                      </a:cubicBezTo>
                      <a:cubicBezTo>
                        <a:pt x="248" y="75"/>
                        <a:pt x="247" y="66"/>
                        <a:pt x="251" y="66"/>
                      </a:cubicBezTo>
                      <a:cubicBezTo>
                        <a:pt x="255" y="66"/>
                        <a:pt x="262" y="66"/>
                        <a:pt x="262" y="66"/>
                      </a:cubicBezTo>
                      <a:cubicBezTo>
                        <a:pt x="281" y="65"/>
                        <a:pt x="281" y="65"/>
                        <a:pt x="281" y="65"/>
                      </a:cubicBezTo>
                      <a:cubicBezTo>
                        <a:pt x="282" y="61"/>
                        <a:pt x="296" y="62"/>
                        <a:pt x="294" y="55"/>
                      </a:cubicBezTo>
                      <a:cubicBezTo>
                        <a:pt x="292" y="48"/>
                        <a:pt x="283" y="41"/>
                        <a:pt x="283" y="41"/>
                      </a:cubicBezTo>
                      <a:cubicBezTo>
                        <a:pt x="268" y="35"/>
                        <a:pt x="268" y="35"/>
                        <a:pt x="268" y="35"/>
                      </a:cubicBezTo>
                      <a:cubicBezTo>
                        <a:pt x="268" y="35"/>
                        <a:pt x="257" y="27"/>
                        <a:pt x="248" y="18"/>
                      </a:cubicBezTo>
                      <a:cubicBezTo>
                        <a:pt x="239" y="9"/>
                        <a:pt x="230" y="13"/>
                        <a:pt x="230" y="13"/>
                      </a:cubicBezTo>
                      <a:cubicBezTo>
                        <a:pt x="230" y="13"/>
                        <a:pt x="226" y="1"/>
                        <a:pt x="214" y="1"/>
                      </a:cubicBezTo>
                      <a:cubicBezTo>
                        <a:pt x="202" y="1"/>
                        <a:pt x="192" y="9"/>
                        <a:pt x="192" y="9"/>
                      </a:cubicBezTo>
                      <a:cubicBezTo>
                        <a:pt x="192" y="9"/>
                        <a:pt x="178" y="0"/>
                        <a:pt x="171" y="0"/>
                      </a:cubicBezTo>
                      <a:cubicBezTo>
                        <a:pt x="164" y="0"/>
                        <a:pt x="148" y="18"/>
                        <a:pt x="148" y="18"/>
                      </a:cubicBezTo>
                      <a:cubicBezTo>
                        <a:pt x="125" y="17"/>
                        <a:pt x="125" y="17"/>
                        <a:pt x="125" y="17"/>
                      </a:cubicBezTo>
                      <a:cubicBezTo>
                        <a:pt x="125" y="17"/>
                        <a:pt x="112" y="11"/>
                        <a:pt x="109" y="11"/>
                      </a:cubicBezTo>
                      <a:cubicBezTo>
                        <a:pt x="106" y="11"/>
                        <a:pt x="89" y="16"/>
                        <a:pt x="89" y="16"/>
                      </a:cubicBezTo>
                      <a:cubicBezTo>
                        <a:pt x="89" y="16"/>
                        <a:pt x="84" y="2"/>
                        <a:pt x="81" y="2"/>
                      </a:cubicBezTo>
                      <a:cubicBezTo>
                        <a:pt x="78" y="2"/>
                        <a:pt x="59" y="15"/>
                        <a:pt x="59" y="15"/>
                      </a:cubicBezTo>
                      <a:cubicBezTo>
                        <a:pt x="59" y="15"/>
                        <a:pt x="54" y="26"/>
                        <a:pt x="39" y="34"/>
                      </a:cubicBezTo>
                      <a:cubicBezTo>
                        <a:pt x="24" y="42"/>
                        <a:pt x="11" y="58"/>
                        <a:pt x="11" y="58"/>
                      </a:cubicBezTo>
                      <a:cubicBezTo>
                        <a:pt x="11" y="58"/>
                        <a:pt x="12" y="70"/>
                        <a:pt x="9" y="79"/>
                      </a:cubicBezTo>
                      <a:cubicBezTo>
                        <a:pt x="8" y="82"/>
                        <a:pt x="4" y="85"/>
                        <a:pt x="0" y="86"/>
                      </a:cubicBezTo>
                      <a:cubicBezTo>
                        <a:pt x="2" y="91"/>
                        <a:pt x="6" y="102"/>
                        <a:pt x="13" y="102"/>
                      </a:cubicBezTo>
                      <a:cubicBezTo>
                        <a:pt x="22" y="102"/>
                        <a:pt x="28" y="102"/>
                        <a:pt x="28" y="102"/>
                      </a:cubicBezTo>
                      <a:cubicBezTo>
                        <a:pt x="28" y="102"/>
                        <a:pt x="27" y="120"/>
                        <a:pt x="36" y="118"/>
                      </a:cubicBezTo>
                      <a:cubicBezTo>
                        <a:pt x="45" y="116"/>
                        <a:pt x="47" y="111"/>
                        <a:pt x="52" y="112"/>
                      </a:cubicBezTo>
                      <a:cubicBezTo>
                        <a:pt x="57" y="113"/>
                        <a:pt x="67" y="114"/>
                        <a:pt x="67" y="114"/>
                      </a:cubicBezTo>
                      <a:cubicBezTo>
                        <a:pt x="68" y="143"/>
                        <a:pt x="68" y="143"/>
                        <a:pt x="68" y="143"/>
                      </a:cubicBezTo>
                      <a:cubicBezTo>
                        <a:pt x="85" y="148"/>
                        <a:pt x="85" y="148"/>
                        <a:pt x="85" y="148"/>
                      </a:cubicBezTo>
                      <a:cubicBezTo>
                        <a:pt x="92" y="158"/>
                        <a:pt x="89" y="166"/>
                        <a:pt x="89" y="166"/>
                      </a:cubicBezTo>
                      <a:cubicBezTo>
                        <a:pt x="89" y="166"/>
                        <a:pt x="97" y="164"/>
                        <a:pt x="103" y="162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rgbClr val="703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6" name="Freeform 22"/>
                <p:cNvSpPr>
                  <a:spLocks/>
                </p:cNvSpPr>
                <p:nvPr/>
              </p:nvSpPr>
              <p:spPr bwMode="auto">
                <a:xfrm>
                  <a:off x="2427288" y="3128963"/>
                  <a:ext cx="88900" cy="57150"/>
                </a:xfrm>
                <a:custGeom>
                  <a:avLst/>
                  <a:gdLst>
                    <a:gd name="T0" fmla="*/ 2147483647 w 172"/>
                    <a:gd name="T1" fmla="*/ 2147483647 h 111"/>
                    <a:gd name="T2" fmla="*/ 2147483647 w 172"/>
                    <a:gd name="T3" fmla="*/ 2147483647 h 111"/>
                    <a:gd name="T4" fmla="*/ 2147483647 w 172"/>
                    <a:gd name="T5" fmla="*/ 2147483647 h 111"/>
                    <a:gd name="T6" fmla="*/ 2147483647 w 172"/>
                    <a:gd name="T7" fmla="*/ 2147483647 h 111"/>
                    <a:gd name="T8" fmla="*/ 2147483647 w 172"/>
                    <a:gd name="T9" fmla="*/ 0 h 111"/>
                    <a:gd name="T10" fmla="*/ 2147483647 w 172"/>
                    <a:gd name="T11" fmla="*/ 2147483647 h 111"/>
                    <a:gd name="T12" fmla="*/ 2147483647 w 172"/>
                    <a:gd name="T13" fmla="*/ 2147483647 h 111"/>
                    <a:gd name="T14" fmla="*/ 2147483647 w 172"/>
                    <a:gd name="T15" fmla="*/ 2147483647 h 111"/>
                    <a:gd name="T16" fmla="*/ 2147483647 w 172"/>
                    <a:gd name="T17" fmla="*/ 2147483647 h 111"/>
                    <a:gd name="T18" fmla="*/ 2147483647 w 172"/>
                    <a:gd name="T19" fmla="*/ 2147483647 h 111"/>
                    <a:gd name="T20" fmla="*/ 0 w 172"/>
                    <a:gd name="T21" fmla="*/ 2147483647 h 111"/>
                    <a:gd name="T22" fmla="*/ 2147483647 w 172"/>
                    <a:gd name="T23" fmla="*/ 2147483647 h 111"/>
                    <a:gd name="T24" fmla="*/ 2147483647 w 172"/>
                    <a:gd name="T25" fmla="*/ 2147483647 h 111"/>
                    <a:gd name="T26" fmla="*/ 2147483647 w 172"/>
                    <a:gd name="T27" fmla="*/ 2147483647 h 111"/>
                    <a:gd name="T28" fmla="*/ 2147483647 w 172"/>
                    <a:gd name="T29" fmla="*/ 2147483647 h 111"/>
                    <a:gd name="T30" fmla="*/ 2147483647 w 172"/>
                    <a:gd name="T31" fmla="*/ 2147483647 h 11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2"/>
                    <a:gd name="T49" fmla="*/ 0 h 111"/>
                    <a:gd name="T50" fmla="*/ 172 w 172"/>
                    <a:gd name="T51" fmla="*/ 111 h 11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2" h="111">
                      <a:moveTo>
                        <a:pt x="165" y="68"/>
                      </a:moveTo>
                      <a:cubicBezTo>
                        <a:pt x="165" y="68"/>
                        <a:pt x="143" y="49"/>
                        <a:pt x="128" y="43"/>
                      </a:cubicBezTo>
                      <a:cubicBezTo>
                        <a:pt x="114" y="38"/>
                        <a:pt x="108" y="36"/>
                        <a:pt x="97" y="32"/>
                      </a:cubicBezTo>
                      <a:cubicBezTo>
                        <a:pt x="87" y="28"/>
                        <a:pt x="81" y="9"/>
                        <a:pt x="75" y="5"/>
                      </a:cubicBezTo>
                      <a:cubicBezTo>
                        <a:pt x="69" y="2"/>
                        <a:pt x="46" y="0"/>
                        <a:pt x="29" y="0"/>
                      </a:cubicBezTo>
                      <a:cubicBezTo>
                        <a:pt x="22" y="0"/>
                        <a:pt x="18" y="2"/>
                        <a:pt x="15" y="4"/>
                      </a:cubicBezTo>
                      <a:cubicBezTo>
                        <a:pt x="17" y="10"/>
                        <a:pt x="21" y="20"/>
                        <a:pt x="21" y="26"/>
                      </a:cubicBezTo>
                      <a:cubicBezTo>
                        <a:pt x="20" y="36"/>
                        <a:pt x="16" y="39"/>
                        <a:pt x="14" y="48"/>
                      </a:cubicBezTo>
                      <a:cubicBezTo>
                        <a:pt x="11" y="57"/>
                        <a:pt x="3" y="73"/>
                        <a:pt x="3" y="73"/>
                      </a:cubicBezTo>
                      <a:cubicBezTo>
                        <a:pt x="10" y="97"/>
                        <a:pt x="10" y="97"/>
                        <a:pt x="10" y="97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23" y="111"/>
                        <a:pt x="23" y="111"/>
                        <a:pt x="23" y="111"/>
                      </a:cubicBezTo>
                      <a:cubicBezTo>
                        <a:pt x="56" y="87"/>
                        <a:pt x="56" y="87"/>
                        <a:pt x="56" y="87"/>
                      </a:cubicBezTo>
                      <a:cubicBezTo>
                        <a:pt x="56" y="87"/>
                        <a:pt x="85" y="87"/>
                        <a:pt x="118" y="89"/>
                      </a:cubicBezTo>
                      <a:cubicBezTo>
                        <a:pt x="131" y="90"/>
                        <a:pt x="153" y="93"/>
                        <a:pt x="161" y="89"/>
                      </a:cubicBezTo>
                      <a:cubicBezTo>
                        <a:pt x="172" y="83"/>
                        <a:pt x="165" y="68"/>
                        <a:pt x="165" y="68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7" name="Freeform 23"/>
                <p:cNvSpPr>
                  <a:spLocks/>
                </p:cNvSpPr>
                <p:nvPr/>
              </p:nvSpPr>
              <p:spPr bwMode="auto">
                <a:xfrm>
                  <a:off x="2370138" y="3127375"/>
                  <a:ext cx="68262" cy="55563"/>
                </a:xfrm>
                <a:custGeom>
                  <a:avLst/>
                  <a:gdLst>
                    <a:gd name="T0" fmla="*/ 2147483647 w 132"/>
                    <a:gd name="T1" fmla="*/ 2147483647 h 106"/>
                    <a:gd name="T2" fmla="*/ 2147483647 w 132"/>
                    <a:gd name="T3" fmla="*/ 2147483647 h 106"/>
                    <a:gd name="T4" fmla="*/ 2147483647 w 132"/>
                    <a:gd name="T5" fmla="*/ 2147483647 h 106"/>
                    <a:gd name="T6" fmla="*/ 2147483647 w 132"/>
                    <a:gd name="T7" fmla="*/ 2147483647 h 106"/>
                    <a:gd name="T8" fmla="*/ 2147483647 w 132"/>
                    <a:gd name="T9" fmla="*/ 2147483647 h 106"/>
                    <a:gd name="T10" fmla="*/ 2147483647 w 132"/>
                    <a:gd name="T11" fmla="*/ 0 h 106"/>
                    <a:gd name="T12" fmla="*/ 2147483647 w 132"/>
                    <a:gd name="T13" fmla="*/ 2147483647 h 106"/>
                    <a:gd name="T14" fmla="*/ 2147483647 w 132"/>
                    <a:gd name="T15" fmla="*/ 2147483647 h 106"/>
                    <a:gd name="T16" fmla="*/ 2147483647 w 132"/>
                    <a:gd name="T17" fmla="*/ 2147483647 h 106"/>
                    <a:gd name="T18" fmla="*/ 2147483647 w 132"/>
                    <a:gd name="T19" fmla="*/ 2147483647 h 106"/>
                    <a:gd name="T20" fmla="*/ 2147483647 w 132"/>
                    <a:gd name="T21" fmla="*/ 2147483647 h 106"/>
                    <a:gd name="T22" fmla="*/ 2147483647 w 132"/>
                    <a:gd name="T23" fmla="*/ 2147483647 h 106"/>
                    <a:gd name="T24" fmla="*/ 0 w 132"/>
                    <a:gd name="T25" fmla="*/ 2147483647 h 106"/>
                    <a:gd name="T26" fmla="*/ 2147483647 w 132"/>
                    <a:gd name="T27" fmla="*/ 2147483647 h 106"/>
                    <a:gd name="T28" fmla="*/ 2147483647 w 132"/>
                    <a:gd name="T29" fmla="*/ 2147483647 h 106"/>
                    <a:gd name="T30" fmla="*/ 2147483647 w 132"/>
                    <a:gd name="T31" fmla="*/ 2147483647 h 106"/>
                    <a:gd name="T32" fmla="*/ 2147483647 w 132"/>
                    <a:gd name="T33" fmla="*/ 2147483647 h 106"/>
                    <a:gd name="T34" fmla="*/ 2147483647 w 132"/>
                    <a:gd name="T35" fmla="*/ 2147483647 h 106"/>
                    <a:gd name="T36" fmla="*/ 2147483647 w 132"/>
                    <a:gd name="T37" fmla="*/ 2147483647 h 10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2"/>
                    <a:gd name="T58" fmla="*/ 0 h 106"/>
                    <a:gd name="T59" fmla="*/ 132 w 132"/>
                    <a:gd name="T60" fmla="*/ 106 h 10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2" h="106">
                      <a:moveTo>
                        <a:pt x="114" y="74"/>
                      </a:moveTo>
                      <a:cubicBezTo>
                        <a:pt x="114" y="74"/>
                        <a:pt x="122" y="58"/>
                        <a:pt x="125" y="49"/>
                      </a:cubicBezTo>
                      <a:cubicBezTo>
                        <a:pt x="127" y="40"/>
                        <a:pt x="131" y="37"/>
                        <a:pt x="132" y="27"/>
                      </a:cubicBezTo>
                      <a:cubicBezTo>
                        <a:pt x="132" y="21"/>
                        <a:pt x="128" y="11"/>
                        <a:pt x="126" y="5"/>
                      </a:cubicBezTo>
                      <a:cubicBezTo>
                        <a:pt x="121" y="8"/>
                        <a:pt x="120" y="12"/>
                        <a:pt x="120" y="12"/>
                      </a:cubicBezTo>
                      <a:cubicBezTo>
                        <a:pt x="120" y="12"/>
                        <a:pt x="85" y="0"/>
                        <a:pt x="70" y="0"/>
                      </a:cubicBezTo>
                      <a:cubicBezTo>
                        <a:pt x="56" y="0"/>
                        <a:pt x="49" y="2"/>
                        <a:pt x="43" y="10"/>
                      </a:cubicBezTo>
                      <a:cubicBezTo>
                        <a:pt x="37" y="17"/>
                        <a:pt x="62" y="17"/>
                        <a:pt x="68" y="17"/>
                      </a:cubicBezTo>
                      <a:cubicBezTo>
                        <a:pt x="74" y="17"/>
                        <a:pt x="87" y="31"/>
                        <a:pt x="87" y="31"/>
                      </a:cubicBezTo>
                      <a:cubicBezTo>
                        <a:pt x="87" y="31"/>
                        <a:pt x="72" y="34"/>
                        <a:pt x="74" y="49"/>
                      </a:cubicBezTo>
                      <a:cubicBezTo>
                        <a:pt x="76" y="65"/>
                        <a:pt x="84" y="70"/>
                        <a:pt x="72" y="70"/>
                      </a:cubicBezTo>
                      <a:cubicBezTo>
                        <a:pt x="59" y="70"/>
                        <a:pt x="39" y="63"/>
                        <a:pt x="31" y="64"/>
                      </a:cubicBezTo>
                      <a:cubicBezTo>
                        <a:pt x="22" y="66"/>
                        <a:pt x="6" y="62"/>
                        <a:pt x="0" y="72"/>
                      </a:cubicBezTo>
                      <a:cubicBezTo>
                        <a:pt x="0" y="72"/>
                        <a:pt x="18" y="98"/>
                        <a:pt x="26" y="102"/>
                      </a:cubicBezTo>
                      <a:cubicBezTo>
                        <a:pt x="35" y="106"/>
                        <a:pt x="43" y="87"/>
                        <a:pt x="43" y="87"/>
                      </a:cubicBezTo>
                      <a:cubicBezTo>
                        <a:pt x="43" y="87"/>
                        <a:pt x="57" y="89"/>
                        <a:pt x="74" y="89"/>
                      </a:cubicBezTo>
                      <a:cubicBezTo>
                        <a:pt x="90" y="89"/>
                        <a:pt x="111" y="85"/>
                        <a:pt x="111" y="85"/>
                      </a:cubicBezTo>
                      <a:cubicBezTo>
                        <a:pt x="121" y="98"/>
                        <a:pt x="121" y="98"/>
                        <a:pt x="121" y="98"/>
                      </a:cubicBezTo>
                      <a:lnTo>
                        <a:pt x="114" y="74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8" name="Freeform 26"/>
                <p:cNvSpPr>
                  <a:spLocks noEditPoints="1"/>
                </p:cNvSpPr>
                <p:nvPr/>
              </p:nvSpPr>
              <p:spPr bwMode="auto">
                <a:xfrm>
                  <a:off x="2028825" y="3268663"/>
                  <a:ext cx="114300" cy="115887"/>
                </a:xfrm>
                <a:custGeom>
                  <a:avLst/>
                  <a:gdLst>
                    <a:gd name="T0" fmla="*/ 2147483647 w 220"/>
                    <a:gd name="T1" fmla="*/ 2147483647 h 223"/>
                    <a:gd name="T2" fmla="*/ 2147483647 w 220"/>
                    <a:gd name="T3" fmla="*/ 2147483647 h 223"/>
                    <a:gd name="T4" fmla="*/ 2147483647 w 220"/>
                    <a:gd name="T5" fmla="*/ 2147483647 h 223"/>
                    <a:gd name="T6" fmla="*/ 2147483647 w 220"/>
                    <a:gd name="T7" fmla="*/ 2147483647 h 223"/>
                    <a:gd name="T8" fmla="*/ 2147483647 w 220"/>
                    <a:gd name="T9" fmla="*/ 2147483647 h 223"/>
                    <a:gd name="T10" fmla="*/ 2147483647 w 220"/>
                    <a:gd name="T11" fmla="*/ 2147483647 h 223"/>
                    <a:gd name="T12" fmla="*/ 2147483647 w 220"/>
                    <a:gd name="T13" fmla="*/ 2147483647 h 223"/>
                    <a:gd name="T14" fmla="*/ 2147483647 w 220"/>
                    <a:gd name="T15" fmla="*/ 2147483647 h 223"/>
                    <a:gd name="T16" fmla="*/ 2147483647 w 220"/>
                    <a:gd name="T17" fmla="*/ 2147483647 h 223"/>
                    <a:gd name="T18" fmla="*/ 2147483647 w 220"/>
                    <a:gd name="T19" fmla="*/ 2147483647 h 223"/>
                    <a:gd name="T20" fmla="*/ 2147483647 w 220"/>
                    <a:gd name="T21" fmla="*/ 2147483647 h 223"/>
                    <a:gd name="T22" fmla="*/ 2147483647 w 220"/>
                    <a:gd name="T23" fmla="*/ 2147483647 h 223"/>
                    <a:gd name="T24" fmla="*/ 2147483647 w 220"/>
                    <a:gd name="T25" fmla="*/ 2147483647 h 223"/>
                    <a:gd name="T26" fmla="*/ 2147483647 w 220"/>
                    <a:gd name="T27" fmla="*/ 2147483647 h 223"/>
                    <a:gd name="T28" fmla="*/ 2147483647 w 220"/>
                    <a:gd name="T29" fmla="*/ 2147483647 h 223"/>
                    <a:gd name="T30" fmla="*/ 2147483647 w 220"/>
                    <a:gd name="T31" fmla="*/ 2147483647 h 223"/>
                    <a:gd name="T32" fmla="*/ 2147483647 w 220"/>
                    <a:gd name="T33" fmla="*/ 2147483647 h 223"/>
                    <a:gd name="T34" fmla="*/ 2147483647 w 220"/>
                    <a:gd name="T35" fmla="*/ 2147483647 h 223"/>
                    <a:gd name="T36" fmla="*/ 2147483647 w 220"/>
                    <a:gd name="T37" fmla="*/ 2147483647 h 223"/>
                    <a:gd name="T38" fmla="*/ 2147483647 w 220"/>
                    <a:gd name="T39" fmla="*/ 2147483647 h 223"/>
                    <a:gd name="T40" fmla="*/ 2147483647 w 220"/>
                    <a:gd name="T41" fmla="*/ 2147483647 h 223"/>
                    <a:gd name="T42" fmla="*/ 0 w 220"/>
                    <a:gd name="T43" fmla="*/ 2147483647 h 223"/>
                    <a:gd name="T44" fmla="*/ 2147483647 w 220"/>
                    <a:gd name="T45" fmla="*/ 2147483647 h 223"/>
                    <a:gd name="T46" fmla="*/ 2147483647 w 220"/>
                    <a:gd name="T47" fmla="*/ 2147483647 h 223"/>
                    <a:gd name="T48" fmla="*/ 2147483647 w 220"/>
                    <a:gd name="T49" fmla="*/ 2147483647 h 223"/>
                    <a:gd name="T50" fmla="*/ 2147483647 w 220"/>
                    <a:gd name="T51" fmla="*/ 2147483647 h 223"/>
                    <a:gd name="T52" fmla="*/ 2147483647 w 220"/>
                    <a:gd name="T53" fmla="*/ 2147483647 h 223"/>
                    <a:gd name="T54" fmla="*/ 2147483647 w 220"/>
                    <a:gd name="T55" fmla="*/ 2147483647 h 223"/>
                    <a:gd name="T56" fmla="*/ 2147483647 w 220"/>
                    <a:gd name="T57" fmla="*/ 2147483647 h 223"/>
                    <a:gd name="T58" fmla="*/ 2147483647 w 220"/>
                    <a:gd name="T59" fmla="*/ 2147483647 h 223"/>
                    <a:gd name="T60" fmla="*/ 2147483647 w 220"/>
                    <a:gd name="T61" fmla="*/ 2147483647 h 223"/>
                    <a:gd name="T62" fmla="*/ 2147483647 w 220"/>
                    <a:gd name="T63" fmla="*/ 2147483647 h 223"/>
                    <a:gd name="T64" fmla="*/ 2147483647 w 220"/>
                    <a:gd name="T65" fmla="*/ 2147483647 h 223"/>
                    <a:gd name="T66" fmla="*/ 2147483647 w 220"/>
                    <a:gd name="T67" fmla="*/ 2147483647 h 223"/>
                    <a:gd name="T68" fmla="*/ 2147483647 w 220"/>
                    <a:gd name="T69" fmla="*/ 2147483647 h 223"/>
                    <a:gd name="T70" fmla="*/ 2147483647 w 220"/>
                    <a:gd name="T71" fmla="*/ 2147483647 h 223"/>
                    <a:gd name="T72" fmla="*/ 2147483647 w 220"/>
                    <a:gd name="T73" fmla="*/ 2147483647 h 223"/>
                    <a:gd name="T74" fmla="*/ 2147483647 w 220"/>
                    <a:gd name="T75" fmla="*/ 2147483647 h 223"/>
                    <a:gd name="T76" fmla="*/ 2147483647 w 220"/>
                    <a:gd name="T77" fmla="*/ 2147483647 h 223"/>
                    <a:gd name="T78" fmla="*/ 2147483647 w 220"/>
                    <a:gd name="T79" fmla="*/ 2147483647 h 223"/>
                    <a:gd name="T80" fmla="*/ 2147483647 w 220"/>
                    <a:gd name="T81" fmla="*/ 2147483647 h 223"/>
                    <a:gd name="T82" fmla="*/ 2147483647 w 220"/>
                    <a:gd name="T83" fmla="*/ 2147483647 h 223"/>
                    <a:gd name="T84" fmla="*/ 2147483647 w 220"/>
                    <a:gd name="T85" fmla="*/ 2147483647 h 223"/>
                    <a:gd name="T86" fmla="*/ 2147483647 w 220"/>
                    <a:gd name="T87" fmla="*/ 2147483647 h 223"/>
                    <a:gd name="T88" fmla="*/ 2147483647 w 220"/>
                    <a:gd name="T89" fmla="*/ 2147483647 h 223"/>
                    <a:gd name="T90" fmla="*/ 2147483647 w 220"/>
                    <a:gd name="T91" fmla="*/ 2147483647 h 2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0"/>
                    <a:gd name="T139" fmla="*/ 0 h 223"/>
                    <a:gd name="T140" fmla="*/ 220 w 220"/>
                    <a:gd name="T141" fmla="*/ 223 h 2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0" h="223">
                      <a:moveTo>
                        <a:pt x="128" y="204"/>
                      </a:moveTo>
                      <a:cubicBezTo>
                        <a:pt x="128" y="204"/>
                        <a:pt x="128" y="204"/>
                        <a:pt x="128" y="204"/>
                      </a:cubicBezTo>
                      <a:cubicBezTo>
                        <a:pt x="128" y="204"/>
                        <a:pt x="128" y="204"/>
                        <a:pt x="128" y="204"/>
                      </a:cubicBezTo>
                      <a:cubicBezTo>
                        <a:pt x="128" y="204"/>
                        <a:pt x="128" y="204"/>
                        <a:pt x="128" y="204"/>
                      </a:cubicBezTo>
                      <a:close/>
                      <a:moveTo>
                        <a:pt x="218" y="15"/>
                      </a:moveTo>
                      <a:cubicBezTo>
                        <a:pt x="216" y="10"/>
                        <a:pt x="210" y="5"/>
                        <a:pt x="211" y="1"/>
                      </a:cubicBezTo>
                      <a:cubicBezTo>
                        <a:pt x="192" y="2"/>
                        <a:pt x="192" y="2"/>
                        <a:pt x="192" y="2"/>
                      </a:cubicBezTo>
                      <a:cubicBezTo>
                        <a:pt x="192" y="2"/>
                        <a:pt x="185" y="2"/>
                        <a:pt x="181" y="2"/>
                      </a:cubicBezTo>
                      <a:cubicBezTo>
                        <a:pt x="177" y="2"/>
                        <a:pt x="178" y="11"/>
                        <a:pt x="168" y="12"/>
                      </a:cubicBezTo>
                      <a:cubicBezTo>
                        <a:pt x="158" y="13"/>
                        <a:pt x="152" y="2"/>
                        <a:pt x="143" y="1"/>
                      </a:cubicBezTo>
                      <a:cubicBezTo>
                        <a:pt x="134" y="0"/>
                        <a:pt x="133" y="20"/>
                        <a:pt x="133" y="20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19" y="31"/>
                        <a:pt x="119" y="31"/>
                        <a:pt x="119" y="31"/>
                      </a:cubicBezTo>
                      <a:cubicBezTo>
                        <a:pt x="119" y="31"/>
                        <a:pt x="107" y="54"/>
                        <a:pt x="92" y="54"/>
                      </a:cubicBezTo>
                      <a:cubicBezTo>
                        <a:pt x="77" y="54"/>
                        <a:pt x="86" y="46"/>
                        <a:pt x="78" y="45"/>
                      </a:cubicBezTo>
                      <a:cubicBezTo>
                        <a:pt x="70" y="44"/>
                        <a:pt x="65" y="59"/>
                        <a:pt x="65" y="59"/>
                      </a:cubicBezTo>
                      <a:cubicBezTo>
                        <a:pt x="65" y="59"/>
                        <a:pt x="60" y="58"/>
                        <a:pt x="45" y="58"/>
                      </a:cubicBezTo>
                      <a:cubicBezTo>
                        <a:pt x="30" y="58"/>
                        <a:pt x="44" y="85"/>
                        <a:pt x="44" y="85"/>
                      </a:cubicBezTo>
                      <a:cubicBezTo>
                        <a:pt x="35" y="87"/>
                        <a:pt x="35" y="87"/>
                        <a:pt x="35" y="87"/>
                      </a:cubicBezTo>
                      <a:cubicBezTo>
                        <a:pt x="35" y="87"/>
                        <a:pt x="39" y="96"/>
                        <a:pt x="33" y="98"/>
                      </a:cubicBezTo>
                      <a:cubicBezTo>
                        <a:pt x="27" y="100"/>
                        <a:pt x="19" y="102"/>
                        <a:pt x="19" y="102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32" y="136"/>
                        <a:pt x="32" y="136"/>
                        <a:pt x="32" y="136"/>
                      </a:cubicBezTo>
                      <a:cubicBezTo>
                        <a:pt x="32" y="136"/>
                        <a:pt x="40" y="167"/>
                        <a:pt x="50" y="175"/>
                      </a:cubicBezTo>
                      <a:cubicBezTo>
                        <a:pt x="59" y="182"/>
                        <a:pt x="77" y="196"/>
                        <a:pt x="80" y="199"/>
                      </a:cubicBezTo>
                      <a:cubicBezTo>
                        <a:pt x="83" y="198"/>
                        <a:pt x="89" y="197"/>
                        <a:pt x="92" y="198"/>
                      </a:cubicBezTo>
                      <a:cubicBezTo>
                        <a:pt x="92" y="197"/>
                        <a:pt x="92" y="197"/>
                        <a:pt x="92" y="197"/>
                      </a:cubicBezTo>
                      <a:cubicBezTo>
                        <a:pt x="89" y="195"/>
                        <a:pt x="78" y="191"/>
                        <a:pt x="81" y="187"/>
                      </a:cubicBezTo>
                      <a:cubicBezTo>
                        <a:pt x="84" y="183"/>
                        <a:pt x="99" y="188"/>
                        <a:pt x="95" y="181"/>
                      </a:cubicBezTo>
                      <a:cubicBezTo>
                        <a:pt x="91" y="175"/>
                        <a:pt x="90" y="175"/>
                        <a:pt x="90" y="175"/>
                      </a:cubicBezTo>
                      <a:cubicBezTo>
                        <a:pt x="90" y="175"/>
                        <a:pt x="79" y="179"/>
                        <a:pt x="79" y="177"/>
                      </a:cubicBezTo>
                      <a:cubicBezTo>
                        <a:pt x="78" y="175"/>
                        <a:pt x="72" y="147"/>
                        <a:pt x="79" y="149"/>
                      </a:cubicBezTo>
                      <a:cubicBezTo>
                        <a:pt x="86" y="151"/>
                        <a:pt x="119" y="177"/>
                        <a:pt x="123" y="185"/>
                      </a:cubicBezTo>
                      <a:cubicBezTo>
                        <a:pt x="126" y="189"/>
                        <a:pt x="127" y="197"/>
                        <a:pt x="128" y="204"/>
                      </a:cubicBezTo>
                      <a:cubicBezTo>
                        <a:pt x="129" y="204"/>
                        <a:pt x="131" y="204"/>
                        <a:pt x="132" y="204"/>
                      </a:cubicBezTo>
                      <a:cubicBezTo>
                        <a:pt x="145" y="205"/>
                        <a:pt x="150" y="211"/>
                        <a:pt x="150" y="211"/>
                      </a:cubicBezTo>
                      <a:cubicBezTo>
                        <a:pt x="150" y="211"/>
                        <a:pt x="150" y="223"/>
                        <a:pt x="162" y="223"/>
                      </a:cubicBezTo>
                      <a:cubicBezTo>
                        <a:pt x="168" y="223"/>
                        <a:pt x="176" y="222"/>
                        <a:pt x="183" y="220"/>
                      </a:cubicBezTo>
                      <a:cubicBezTo>
                        <a:pt x="180" y="218"/>
                        <a:pt x="170" y="205"/>
                        <a:pt x="170" y="192"/>
                      </a:cubicBezTo>
                      <a:cubicBezTo>
                        <a:pt x="170" y="177"/>
                        <a:pt x="182" y="181"/>
                        <a:pt x="182" y="172"/>
                      </a:cubicBezTo>
                      <a:cubicBezTo>
                        <a:pt x="182" y="163"/>
                        <a:pt x="177" y="151"/>
                        <a:pt x="177" y="151"/>
                      </a:cubicBezTo>
                      <a:cubicBezTo>
                        <a:pt x="181" y="119"/>
                        <a:pt x="181" y="119"/>
                        <a:pt x="181" y="119"/>
                      </a:cubicBezTo>
                      <a:cubicBezTo>
                        <a:pt x="191" y="131"/>
                        <a:pt x="191" y="131"/>
                        <a:pt x="191" y="131"/>
                      </a:cubicBezTo>
                      <a:cubicBezTo>
                        <a:pt x="194" y="74"/>
                        <a:pt x="194" y="74"/>
                        <a:pt x="194" y="74"/>
                      </a:cubicBezTo>
                      <a:cubicBezTo>
                        <a:pt x="194" y="74"/>
                        <a:pt x="200" y="53"/>
                        <a:pt x="209" y="44"/>
                      </a:cubicBezTo>
                      <a:cubicBezTo>
                        <a:pt x="218" y="35"/>
                        <a:pt x="220" y="20"/>
                        <a:pt x="218" y="15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2060575" y="3371850"/>
                  <a:ext cx="84138" cy="77788"/>
                </a:xfrm>
                <a:custGeom>
                  <a:avLst/>
                  <a:gdLst>
                    <a:gd name="T0" fmla="*/ 2147483647 w 162"/>
                    <a:gd name="T1" fmla="*/ 2147483647 h 152"/>
                    <a:gd name="T2" fmla="*/ 2147483647 w 162"/>
                    <a:gd name="T3" fmla="*/ 2147483647 h 152"/>
                    <a:gd name="T4" fmla="*/ 2147483647 w 162"/>
                    <a:gd name="T5" fmla="*/ 2147483647 h 152"/>
                    <a:gd name="T6" fmla="*/ 2147483647 w 162"/>
                    <a:gd name="T7" fmla="*/ 2147483647 h 152"/>
                    <a:gd name="T8" fmla="*/ 2147483647 w 162"/>
                    <a:gd name="T9" fmla="*/ 2147483647 h 152"/>
                    <a:gd name="T10" fmla="*/ 2147483647 w 162"/>
                    <a:gd name="T11" fmla="*/ 2147483647 h 152"/>
                    <a:gd name="T12" fmla="*/ 2147483647 w 162"/>
                    <a:gd name="T13" fmla="*/ 2147483647 h 152"/>
                    <a:gd name="T14" fmla="*/ 2147483647 w 162"/>
                    <a:gd name="T15" fmla="*/ 2147483647 h 152"/>
                    <a:gd name="T16" fmla="*/ 2147483647 w 162"/>
                    <a:gd name="T17" fmla="*/ 2147483647 h 152"/>
                    <a:gd name="T18" fmla="*/ 2147483647 w 162"/>
                    <a:gd name="T19" fmla="*/ 2147483647 h 152"/>
                    <a:gd name="T20" fmla="*/ 2147483647 w 162"/>
                    <a:gd name="T21" fmla="*/ 2147483647 h 152"/>
                    <a:gd name="T22" fmla="*/ 2147483647 w 162"/>
                    <a:gd name="T23" fmla="*/ 2147483647 h 152"/>
                    <a:gd name="T24" fmla="*/ 2147483647 w 162"/>
                    <a:gd name="T25" fmla="*/ 2147483647 h 152"/>
                    <a:gd name="T26" fmla="*/ 2147483647 w 162"/>
                    <a:gd name="T27" fmla="*/ 2147483647 h 152"/>
                    <a:gd name="T28" fmla="*/ 2147483647 w 162"/>
                    <a:gd name="T29" fmla="*/ 2147483647 h 152"/>
                    <a:gd name="T30" fmla="*/ 2147483647 w 162"/>
                    <a:gd name="T31" fmla="*/ 2147483647 h 152"/>
                    <a:gd name="T32" fmla="*/ 2147483647 w 162"/>
                    <a:gd name="T33" fmla="*/ 2147483647 h 152"/>
                    <a:gd name="T34" fmla="*/ 2147483647 w 162"/>
                    <a:gd name="T35" fmla="*/ 2147483647 h 152"/>
                    <a:gd name="T36" fmla="*/ 2147483647 w 162"/>
                    <a:gd name="T37" fmla="*/ 2147483647 h 152"/>
                    <a:gd name="T38" fmla="*/ 2147483647 w 162"/>
                    <a:gd name="T39" fmla="*/ 2147483647 h 152"/>
                    <a:gd name="T40" fmla="*/ 2147483647 w 162"/>
                    <a:gd name="T41" fmla="*/ 2147483647 h 152"/>
                    <a:gd name="T42" fmla="*/ 2147483647 w 162"/>
                    <a:gd name="T43" fmla="*/ 2147483647 h 152"/>
                    <a:gd name="T44" fmla="*/ 2147483647 w 162"/>
                    <a:gd name="T45" fmla="*/ 2147483647 h 152"/>
                    <a:gd name="T46" fmla="*/ 2147483647 w 162"/>
                    <a:gd name="T47" fmla="*/ 2147483647 h 152"/>
                    <a:gd name="T48" fmla="*/ 2147483647 w 162"/>
                    <a:gd name="T49" fmla="*/ 2147483647 h 152"/>
                    <a:gd name="T50" fmla="*/ 2147483647 w 162"/>
                    <a:gd name="T51" fmla="*/ 2147483647 h 152"/>
                    <a:gd name="T52" fmla="*/ 2147483647 w 162"/>
                    <a:gd name="T53" fmla="*/ 2147483647 h 152"/>
                    <a:gd name="T54" fmla="*/ 2147483647 w 162"/>
                    <a:gd name="T55" fmla="*/ 2147483647 h 152"/>
                    <a:gd name="T56" fmla="*/ 2147483647 w 162"/>
                    <a:gd name="T57" fmla="*/ 2147483647 h 152"/>
                    <a:gd name="T58" fmla="*/ 2147483647 w 162"/>
                    <a:gd name="T59" fmla="*/ 2147483647 h 152"/>
                    <a:gd name="T60" fmla="*/ 2147483647 w 162"/>
                    <a:gd name="T61" fmla="*/ 2147483647 h 152"/>
                    <a:gd name="T62" fmla="*/ 2147483647 w 162"/>
                    <a:gd name="T63" fmla="*/ 2147483647 h 152"/>
                    <a:gd name="T64" fmla="*/ 2147483647 w 162"/>
                    <a:gd name="T65" fmla="*/ 2147483647 h 152"/>
                    <a:gd name="T66" fmla="*/ 2147483647 w 162"/>
                    <a:gd name="T67" fmla="*/ 2147483647 h 15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2"/>
                    <a:gd name="T103" fmla="*/ 0 h 152"/>
                    <a:gd name="T104" fmla="*/ 162 w 162"/>
                    <a:gd name="T105" fmla="*/ 152 h 15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2" h="152">
                      <a:moveTo>
                        <a:pt x="146" y="133"/>
                      </a:moveTo>
                      <a:cubicBezTo>
                        <a:pt x="146" y="133"/>
                        <a:pt x="159" y="127"/>
                        <a:pt x="159" y="122"/>
                      </a:cubicBezTo>
                      <a:cubicBezTo>
                        <a:pt x="159" y="117"/>
                        <a:pt x="145" y="115"/>
                        <a:pt x="145" y="115"/>
                      </a:cubicBezTo>
                      <a:cubicBezTo>
                        <a:pt x="145" y="115"/>
                        <a:pt x="135" y="96"/>
                        <a:pt x="145" y="93"/>
                      </a:cubicBezTo>
                      <a:cubicBezTo>
                        <a:pt x="151" y="91"/>
                        <a:pt x="158" y="88"/>
                        <a:pt x="162" y="87"/>
                      </a:cubicBezTo>
                      <a:cubicBezTo>
                        <a:pt x="154" y="82"/>
                        <a:pt x="143" y="75"/>
                        <a:pt x="140" y="66"/>
                      </a:cubicBezTo>
                      <a:cubicBezTo>
                        <a:pt x="136" y="53"/>
                        <a:pt x="124" y="39"/>
                        <a:pt x="124" y="39"/>
                      </a:cubicBezTo>
                      <a:cubicBezTo>
                        <a:pt x="122" y="24"/>
                        <a:pt x="122" y="24"/>
                        <a:pt x="122" y="24"/>
                      </a:cubicBezTo>
                      <a:cubicBezTo>
                        <a:pt x="122" y="24"/>
                        <a:pt x="122" y="24"/>
                        <a:pt x="122" y="23"/>
                      </a:cubicBezTo>
                      <a:cubicBezTo>
                        <a:pt x="122" y="23"/>
                        <a:pt x="122" y="23"/>
                        <a:pt x="122" y="23"/>
                      </a:cubicBezTo>
                      <a:cubicBezTo>
                        <a:pt x="115" y="25"/>
                        <a:pt x="107" y="26"/>
                        <a:pt x="101" y="26"/>
                      </a:cubicBezTo>
                      <a:cubicBezTo>
                        <a:pt x="89" y="26"/>
                        <a:pt x="89" y="14"/>
                        <a:pt x="89" y="14"/>
                      </a:cubicBezTo>
                      <a:cubicBezTo>
                        <a:pt x="89" y="14"/>
                        <a:pt x="84" y="8"/>
                        <a:pt x="71" y="7"/>
                      </a:cubicBezTo>
                      <a:cubicBezTo>
                        <a:pt x="58" y="6"/>
                        <a:pt x="59" y="12"/>
                        <a:pt x="59" y="12"/>
                      </a:cubicBezTo>
                      <a:cubicBezTo>
                        <a:pt x="59" y="12"/>
                        <a:pt x="39" y="3"/>
                        <a:pt x="33" y="1"/>
                      </a:cubicBezTo>
                      <a:cubicBezTo>
                        <a:pt x="29" y="0"/>
                        <a:pt x="23" y="1"/>
                        <a:pt x="19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9"/>
                        <a:pt x="26" y="28"/>
                        <a:pt x="20" y="32"/>
                      </a:cubicBezTo>
                      <a:cubicBezTo>
                        <a:pt x="14" y="36"/>
                        <a:pt x="0" y="46"/>
                        <a:pt x="9" y="60"/>
                      </a:cubicBezTo>
                      <a:cubicBezTo>
                        <a:pt x="18" y="74"/>
                        <a:pt x="33" y="72"/>
                        <a:pt x="33" y="72"/>
                      </a:cubicBezTo>
                      <a:cubicBezTo>
                        <a:pt x="33" y="72"/>
                        <a:pt x="50" y="92"/>
                        <a:pt x="53" y="85"/>
                      </a:cubicBezTo>
                      <a:cubicBezTo>
                        <a:pt x="56" y="78"/>
                        <a:pt x="51" y="67"/>
                        <a:pt x="51" y="67"/>
                      </a:cubicBezTo>
                      <a:cubicBezTo>
                        <a:pt x="51" y="67"/>
                        <a:pt x="24" y="49"/>
                        <a:pt x="33" y="49"/>
                      </a:cubicBezTo>
                      <a:cubicBezTo>
                        <a:pt x="42" y="49"/>
                        <a:pt x="67" y="70"/>
                        <a:pt x="67" y="70"/>
                      </a:cubicBezTo>
                      <a:cubicBezTo>
                        <a:pt x="67" y="70"/>
                        <a:pt x="64" y="89"/>
                        <a:pt x="68" y="89"/>
                      </a:cubicBezTo>
                      <a:cubicBezTo>
                        <a:pt x="72" y="89"/>
                        <a:pt x="95" y="94"/>
                        <a:pt x="95" y="94"/>
                      </a:cubicBezTo>
                      <a:cubicBezTo>
                        <a:pt x="108" y="121"/>
                        <a:pt x="108" y="121"/>
                        <a:pt x="108" y="121"/>
                      </a:cubicBezTo>
                      <a:cubicBezTo>
                        <a:pt x="108" y="121"/>
                        <a:pt x="99" y="129"/>
                        <a:pt x="108" y="138"/>
                      </a:cubicBezTo>
                      <a:cubicBezTo>
                        <a:pt x="117" y="147"/>
                        <a:pt x="131" y="150"/>
                        <a:pt x="131" y="150"/>
                      </a:cubicBezTo>
                      <a:cubicBezTo>
                        <a:pt x="122" y="133"/>
                        <a:pt x="122" y="133"/>
                        <a:pt x="122" y="133"/>
                      </a:cubicBezTo>
                      <a:cubicBezTo>
                        <a:pt x="141" y="152"/>
                        <a:pt x="141" y="152"/>
                        <a:pt x="141" y="152"/>
                      </a:cubicBezTo>
                      <a:cubicBezTo>
                        <a:pt x="145" y="147"/>
                        <a:pt x="145" y="147"/>
                        <a:pt x="145" y="147"/>
                      </a:cubicBezTo>
                      <a:lnTo>
                        <a:pt x="146" y="133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" name="Freeform 45"/>
                <p:cNvSpPr>
                  <a:spLocks/>
                </p:cNvSpPr>
                <p:nvPr/>
              </p:nvSpPr>
              <p:spPr bwMode="auto">
                <a:xfrm>
                  <a:off x="2222500" y="3332163"/>
                  <a:ext cx="301625" cy="468312"/>
                </a:xfrm>
                <a:custGeom>
                  <a:avLst/>
                  <a:gdLst>
                    <a:gd name="T0" fmla="*/ 2147483647 w 581"/>
                    <a:gd name="T1" fmla="*/ 2147483647 h 902"/>
                    <a:gd name="T2" fmla="*/ 2147483647 w 581"/>
                    <a:gd name="T3" fmla="*/ 2147483647 h 902"/>
                    <a:gd name="T4" fmla="*/ 2147483647 w 581"/>
                    <a:gd name="T5" fmla="*/ 2147483647 h 902"/>
                    <a:gd name="T6" fmla="*/ 2147483647 w 581"/>
                    <a:gd name="T7" fmla="*/ 2147483647 h 902"/>
                    <a:gd name="T8" fmla="*/ 2147483647 w 581"/>
                    <a:gd name="T9" fmla="*/ 2147483647 h 902"/>
                    <a:gd name="T10" fmla="*/ 2147483647 w 581"/>
                    <a:gd name="T11" fmla="*/ 2147483647 h 902"/>
                    <a:gd name="T12" fmla="*/ 2147483647 w 581"/>
                    <a:gd name="T13" fmla="*/ 2147483647 h 902"/>
                    <a:gd name="T14" fmla="*/ 2147483647 w 581"/>
                    <a:gd name="T15" fmla="*/ 2147483647 h 902"/>
                    <a:gd name="T16" fmla="*/ 2147483647 w 581"/>
                    <a:gd name="T17" fmla="*/ 2147483647 h 902"/>
                    <a:gd name="T18" fmla="*/ 2147483647 w 581"/>
                    <a:gd name="T19" fmla="*/ 2147483647 h 902"/>
                    <a:gd name="T20" fmla="*/ 2147483647 w 581"/>
                    <a:gd name="T21" fmla="*/ 2147483647 h 902"/>
                    <a:gd name="T22" fmla="*/ 2147483647 w 581"/>
                    <a:gd name="T23" fmla="*/ 2147483647 h 902"/>
                    <a:gd name="T24" fmla="*/ 2147483647 w 581"/>
                    <a:gd name="T25" fmla="*/ 2147483647 h 902"/>
                    <a:gd name="T26" fmla="*/ 2147483647 w 581"/>
                    <a:gd name="T27" fmla="*/ 2147483647 h 902"/>
                    <a:gd name="T28" fmla="*/ 2147483647 w 581"/>
                    <a:gd name="T29" fmla="*/ 2147483647 h 902"/>
                    <a:gd name="T30" fmla="*/ 2147483647 w 581"/>
                    <a:gd name="T31" fmla="*/ 2147483647 h 902"/>
                    <a:gd name="T32" fmla="*/ 2147483647 w 581"/>
                    <a:gd name="T33" fmla="*/ 2147483647 h 902"/>
                    <a:gd name="T34" fmla="*/ 2147483647 w 581"/>
                    <a:gd name="T35" fmla="*/ 2147483647 h 902"/>
                    <a:gd name="T36" fmla="*/ 2147483647 w 581"/>
                    <a:gd name="T37" fmla="*/ 2147483647 h 902"/>
                    <a:gd name="T38" fmla="*/ 2147483647 w 581"/>
                    <a:gd name="T39" fmla="*/ 2147483647 h 902"/>
                    <a:gd name="T40" fmla="*/ 2147483647 w 581"/>
                    <a:gd name="T41" fmla="*/ 2147483647 h 902"/>
                    <a:gd name="T42" fmla="*/ 2147483647 w 581"/>
                    <a:gd name="T43" fmla="*/ 2147483647 h 902"/>
                    <a:gd name="T44" fmla="*/ 2147483647 w 581"/>
                    <a:gd name="T45" fmla="*/ 2147483647 h 902"/>
                    <a:gd name="T46" fmla="*/ 2147483647 w 581"/>
                    <a:gd name="T47" fmla="*/ 2147483647 h 902"/>
                    <a:gd name="T48" fmla="*/ 2147483647 w 581"/>
                    <a:gd name="T49" fmla="*/ 2147483647 h 902"/>
                    <a:gd name="T50" fmla="*/ 2147483647 w 581"/>
                    <a:gd name="T51" fmla="*/ 2147483647 h 902"/>
                    <a:gd name="T52" fmla="*/ 2147483647 w 581"/>
                    <a:gd name="T53" fmla="*/ 2147483647 h 902"/>
                    <a:gd name="T54" fmla="*/ 2147483647 w 581"/>
                    <a:gd name="T55" fmla="*/ 2147483647 h 902"/>
                    <a:gd name="T56" fmla="*/ 2147483647 w 581"/>
                    <a:gd name="T57" fmla="*/ 2147483647 h 902"/>
                    <a:gd name="T58" fmla="*/ 2147483647 w 581"/>
                    <a:gd name="T59" fmla="*/ 2147483647 h 902"/>
                    <a:gd name="T60" fmla="*/ 2147483647 w 581"/>
                    <a:gd name="T61" fmla="*/ 2147483647 h 902"/>
                    <a:gd name="T62" fmla="*/ 2147483647 w 581"/>
                    <a:gd name="T63" fmla="*/ 2147483647 h 902"/>
                    <a:gd name="T64" fmla="*/ 2147483647 w 581"/>
                    <a:gd name="T65" fmla="*/ 2147483647 h 902"/>
                    <a:gd name="T66" fmla="*/ 2147483647 w 581"/>
                    <a:gd name="T67" fmla="*/ 2147483647 h 902"/>
                    <a:gd name="T68" fmla="*/ 2147483647 w 581"/>
                    <a:gd name="T69" fmla="*/ 2147483647 h 902"/>
                    <a:gd name="T70" fmla="*/ 2147483647 w 581"/>
                    <a:gd name="T71" fmla="*/ 2147483647 h 902"/>
                    <a:gd name="T72" fmla="*/ 2147483647 w 581"/>
                    <a:gd name="T73" fmla="*/ 2147483647 h 902"/>
                    <a:gd name="T74" fmla="*/ 2147483647 w 581"/>
                    <a:gd name="T75" fmla="*/ 2147483647 h 902"/>
                    <a:gd name="T76" fmla="*/ 2147483647 w 581"/>
                    <a:gd name="T77" fmla="*/ 2147483647 h 902"/>
                    <a:gd name="T78" fmla="*/ 2147483647 w 581"/>
                    <a:gd name="T79" fmla="*/ 2147483647 h 902"/>
                    <a:gd name="T80" fmla="*/ 2147483647 w 581"/>
                    <a:gd name="T81" fmla="*/ 2147483647 h 902"/>
                    <a:gd name="T82" fmla="*/ 2147483647 w 581"/>
                    <a:gd name="T83" fmla="*/ 2147483647 h 902"/>
                    <a:gd name="T84" fmla="*/ 2147483647 w 581"/>
                    <a:gd name="T85" fmla="*/ 2147483647 h 902"/>
                    <a:gd name="T86" fmla="*/ 2147483647 w 581"/>
                    <a:gd name="T87" fmla="*/ 2147483647 h 902"/>
                    <a:gd name="T88" fmla="*/ 2147483647 w 581"/>
                    <a:gd name="T89" fmla="*/ 2147483647 h 902"/>
                    <a:gd name="T90" fmla="*/ 2147483647 w 581"/>
                    <a:gd name="T91" fmla="*/ 2147483647 h 902"/>
                    <a:gd name="T92" fmla="*/ 2147483647 w 581"/>
                    <a:gd name="T93" fmla="*/ 2147483647 h 90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81"/>
                    <a:gd name="T142" fmla="*/ 0 h 902"/>
                    <a:gd name="T143" fmla="*/ 581 w 581"/>
                    <a:gd name="T144" fmla="*/ 902 h 90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81" h="902">
                      <a:moveTo>
                        <a:pt x="23" y="614"/>
                      </a:moveTo>
                      <a:cubicBezTo>
                        <a:pt x="34" y="620"/>
                        <a:pt x="42" y="632"/>
                        <a:pt x="42" y="632"/>
                      </a:cubicBezTo>
                      <a:cubicBezTo>
                        <a:pt x="42" y="632"/>
                        <a:pt x="55" y="627"/>
                        <a:pt x="65" y="635"/>
                      </a:cubicBezTo>
                      <a:cubicBezTo>
                        <a:pt x="75" y="643"/>
                        <a:pt x="68" y="650"/>
                        <a:pt x="77" y="656"/>
                      </a:cubicBezTo>
                      <a:cubicBezTo>
                        <a:pt x="86" y="662"/>
                        <a:pt x="97" y="657"/>
                        <a:pt x="97" y="657"/>
                      </a:cubicBezTo>
                      <a:cubicBezTo>
                        <a:pt x="97" y="657"/>
                        <a:pt x="113" y="667"/>
                        <a:pt x="120" y="665"/>
                      </a:cubicBezTo>
                      <a:cubicBezTo>
                        <a:pt x="127" y="663"/>
                        <a:pt x="115" y="650"/>
                        <a:pt x="132" y="653"/>
                      </a:cubicBezTo>
                      <a:cubicBezTo>
                        <a:pt x="149" y="656"/>
                        <a:pt x="141" y="674"/>
                        <a:pt x="154" y="675"/>
                      </a:cubicBezTo>
                      <a:cubicBezTo>
                        <a:pt x="166" y="676"/>
                        <a:pt x="178" y="676"/>
                        <a:pt x="185" y="680"/>
                      </a:cubicBezTo>
                      <a:cubicBezTo>
                        <a:pt x="192" y="684"/>
                        <a:pt x="222" y="708"/>
                        <a:pt x="222" y="708"/>
                      </a:cubicBezTo>
                      <a:cubicBezTo>
                        <a:pt x="230" y="732"/>
                        <a:pt x="230" y="732"/>
                        <a:pt x="230" y="732"/>
                      </a:cubicBezTo>
                      <a:cubicBezTo>
                        <a:pt x="238" y="732"/>
                        <a:pt x="238" y="732"/>
                        <a:pt x="238" y="732"/>
                      </a:cubicBezTo>
                      <a:cubicBezTo>
                        <a:pt x="249" y="745"/>
                        <a:pt x="249" y="745"/>
                        <a:pt x="249" y="745"/>
                      </a:cubicBezTo>
                      <a:cubicBezTo>
                        <a:pt x="249" y="745"/>
                        <a:pt x="257" y="742"/>
                        <a:pt x="259" y="748"/>
                      </a:cubicBezTo>
                      <a:cubicBezTo>
                        <a:pt x="262" y="754"/>
                        <a:pt x="264" y="772"/>
                        <a:pt x="264" y="772"/>
                      </a:cubicBezTo>
                      <a:cubicBezTo>
                        <a:pt x="264" y="772"/>
                        <a:pt x="282" y="773"/>
                        <a:pt x="283" y="781"/>
                      </a:cubicBezTo>
                      <a:cubicBezTo>
                        <a:pt x="284" y="788"/>
                        <a:pt x="269" y="803"/>
                        <a:pt x="288" y="808"/>
                      </a:cubicBezTo>
                      <a:cubicBezTo>
                        <a:pt x="307" y="813"/>
                        <a:pt x="329" y="813"/>
                        <a:pt x="329" y="813"/>
                      </a:cubicBezTo>
                      <a:cubicBezTo>
                        <a:pt x="329" y="813"/>
                        <a:pt x="330" y="792"/>
                        <a:pt x="344" y="795"/>
                      </a:cubicBezTo>
                      <a:cubicBezTo>
                        <a:pt x="358" y="798"/>
                        <a:pt x="359" y="805"/>
                        <a:pt x="367" y="805"/>
                      </a:cubicBezTo>
                      <a:cubicBezTo>
                        <a:pt x="376" y="805"/>
                        <a:pt x="384" y="796"/>
                        <a:pt x="388" y="797"/>
                      </a:cubicBezTo>
                      <a:cubicBezTo>
                        <a:pt x="392" y="798"/>
                        <a:pt x="400" y="810"/>
                        <a:pt x="400" y="810"/>
                      </a:cubicBezTo>
                      <a:cubicBezTo>
                        <a:pt x="400" y="810"/>
                        <a:pt x="428" y="809"/>
                        <a:pt x="428" y="823"/>
                      </a:cubicBezTo>
                      <a:cubicBezTo>
                        <a:pt x="428" y="838"/>
                        <a:pt x="420" y="846"/>
                        <a:pt x="415" y="846"/>
                      </a:cubicBezTo>
                      <a:cubicBezTo>
                        <a:pt x="410" y="846"/>
                        <a:pt x="401" y="876"/>
                        <a:pt x="404" y="881"/>
                      </a:cubicBezTo>
                      <a:cubicBezTo>
                        <a:pt x="407" y="887"/>
                        <a:pt x="421" y="882"/>
                        <a:pt x="421" y="882"/>
                      </a:cubicBezTo>
                      <a:cubicBezTo>
                        <a:pt x="427" y="898"/>
                        <a:pt x="427" y="898"/>
                        <a:pt x="427" y="898"/>
                      </a:cubicBezTo>
                      <a:cubicBezTo>
                        <a:pt x="438" y="902"/>
                        <a:pt x="438" y="902"/>
                        <a:pt x="438" y="902"/>
                      </a:cubicBezTo>
                      <a:cubicBezTo>
                        <a:pt x="441" y="893"/>
                        <a:pt x="442" y="881"/>
                        <a:pt x="442" y="881"/>
                      </a:cubicBezTo>
                      <a:cubicBezTo>
                        <a:pt x="444" y="831"/>
                        <a:pt x="444" y="831"/>
                        <a:pt x="444" y="831"/>
                      </a:cubicBezTo>
                      <a:cubicBezTo>
                        <a:pt x="455" y="801"/>
                        <a:pt x="455" y="801"/>
                        <a:pt x="455" y="801"/>
                      </a:cubicBezTo>
                      <a:cubicBezTo>
                        <a:pt x="453" y="767"/>
                        <a:pt x="453" y="767"/>
                        <a:pt x="453" y="767"/>
                      </a:cubicBezTo>
                      <a:cubicBezTo>
                        <a:pt x="453" y="767"/>
                        <a:pt x="463" y="756"/>
                        <a:pt x="464" y="749"/>
                      </a:cubicBezTo>
                      <a:cubicBezTo>
                        <a:pt x="465" y="742"/>
                        <a:pt x="451" y="727"/>
                        <a:pt x="451" y="727"/>
                      </a:cubicBezTo>
                      <a:cubicBezTo>
                        <a:pt x="451" y="727"/>
                        <a:pt x="450" y="715"/>
                        <a:pt x="448" y="706"/>
                      </a:cubicBezTo>
                      <a:cubicBezTo>
                        <a:pt x="446" y="697"/>
                        <a:pt x="425" y="688"/>
                        <a:pt x="425" y="688"/>
                      </a:cubicBezTo>
                      <a:cubicBezTo>
                        <a:pt x="427" y="646"/>
                        <a:pt x="427" y="646"/>
                        <a:pt x="427" y="646"/>
                      </a:cubicBezTo>
                      <a:cubicBezTo>
                        <a:pt x="449" y="641"/>
                        <a:pt x="449" y="641"/>
                        <a:pt x="449" y="641"/>
                      </a:cubicBezTo>
                      <a:cubicBezTo>
                        <a:pt x="449" y="641"/>
                        <a:pt x="458" y="645"/>
                        <a:pt x="471" y="643"/>
                      </a:cubicBezTo>
                      <a:cubicBezTo>
                        <a:pt x="484" y="641"/>
                        <a:pt x="465" y="621"/>
                        <a:pt x="465" y="621"/>
                      </a:cubicBezTo>
                      <a:cubicBezTo>
                        <a:pt x="458" y="623"/>
                        <a:pt x="458" y="623"/>
                        <a:pt x="458" y="623"/>
                      </a:cubicBezTo>
                      <a:cubicBezTo>
                        <a:pt x="442" y="616"/>
                        <a:pt x="442" y="616"/>
                        <a:pt x="442" y="616"/>
                      </a:cubicBezTo>
                      <a:cubicBezTo>
                        <a:pt x="442" y="616"/>
                        <a:pt x="434" y="587"/>
                        <a:pt x="443" y="582"/>
                      </a:cubicBezTo>
                      <a:cubicBezTo>
                        <a:pt x="452" y="577"/>
                        <a:pt x="466" y="590"/>
                        <a:pt x="466" y="590"/>
                      </a:cubicBezTo>
                      <a:cubicBezTo>
                        <a:pt x="510" y="586"/>
                        <a:pt x="510" y="586"/>
                        <a:pt x="510" y="586"/>
                      </a:cubicBezTo>
                      <a:cubicBezTo>
                        <a:pt x="510" y="586"/>
                        <a:pt x="510" y="569"/>
                        <a:pt x="516" y="569"/>
                      </a:cubicBezTo>
                      <a:cubicBezTo>
                        <a:pt x="522" y="569"/>
                        <a:pt x="527" y="585"/>
                        <a:pt x="533" y="584"/>
                      </a:cubicBezTo>
                      <a:cubicBezTo>
                        <a:pt x="539" y="583"/>
                        <a:pt x="548" y="560"/>
                        <a:pt x="555" y="563"/>
                      </a:cubicBezTo>
                      <a:cubicBezTo>
                        <a:pt x="562" y="566"/>
                        <a:pt x="557" y="573"/>
                        <a:pt x="557" y="573"/>
                      </a:cubicBezTo>
                      <a:cubicBezTo>
                        <a:pt x="557" y="573"/>
                        <a:pt x="560" y="574"/>
                        <a:pt x="562" y="580"/>
                      </a:cubicBezTo>
                      <a:cubicBezTo>
                        <a:pt x="564" y="586"/>
                        <a:pt x="564" y="614"/>
                        <a:pt x="564" y="614"/>
                      </a:cubicBezTo>
                      <a:cubicBezTo>
                        <a:pt x="581" y="614"/>
                        <a:pt x="581" y="614"/>
                        <a:pt x="581" y="614"/>
                      </a:cubicBezTo>
                      <a:cubicBezTo>
                        <a:pt x="581" y="614"/>
                        <a:pt x="575" y="605"/>
                        <a:pt x="576" y="600"/>
                      </a:cubicBezTo>
                      <a:cubicBezTo>
                        <a:pt x="577" y="595"/>
                        <a:pt x="566" y="569"/>
                        <a:pt x="566" y="569"/>
                      </a:cubicBezTo>
                      <a:cubicBezTo>
                        <a:pt x="566" y="569"/>
                        <a:pt x="563" y="549"/>
                        <a:pt x="563" y="545"/>
                      </a:cubicBezTo>
                      <a:cubicBezTo>
                        <a:pt x="563" y="541"/>
                        <a:pt x="541" y="527"/>
                        <a:pt x="541" y="527"/>
                      </a:cubicBezTo>
                      <a:cubicBezTo>
                        <a:pt x="531" y="524"/>
                        <a:pt x="531" y="524"/>
                        <a:pt x="531" y="524"/>
                      </a:cubicBezTo>
                      <a:cubicBezTo>
                        <a:pt x="531" y="524"/>
                        <a:pt x="560" y="506"/>
                        <a:pt x="560" y="496"/>
                      </a:cubicBezTo>
                      <a:cubicBezTo>
                        <a:pt x="560" y="486"/>
                        <a:pt x="544" y="472"/>
                        <a:pt x="544" y="472"/>
                      </a:cubicBezTo>
                      <a:cubicBezTo>
                        <a:pt x="544" y="472"/>
                        <a:pt x="543" y="463"/>
                        <a:pt x="543" y="460"/>
                      </a:cubicBezTo>
                      <a:cubicBezTo>
                        <a:pt x="543" y="457"/>
                        <a:pt x="534" y="453"/>
                        <a:pt x="534" y="453"/>
                      </a:cubicBezTo>
                      <a:cubicBezTo>
                        <a:pt x="534" y="453"/>
                        <a:pt x="536" y="430"/>
                        <a:pt x="536" y="424"/>
                      </a:cubicBezTo>
                      <a:cubicBezTo>
                        <a:pt x="536" y="418"/>
                        <a:pt x="534" y="400"/>
                        <a:pt x="533" y="395"/>
                      </a:cubicBezTo>
                      <a:cubicBezTo>
                        <a:pt x="532" y="390"/>
                        <a:pt x="542" y="385"/>
                        <a:pt x="545" y="382"/>
                      </a:cubicBezTo>
                      <a:cubicBezTo>
                        <a:pt x="548" y="379"/>
                        <a:pt x="547" y="364"/>
                        <a:pt x="547" y="364"/>
                      </a:cubicBezTo>
                      <a:cubicBezTo>
                        <a:pt x="547" y="364"/>
                        <a:pt x="564" y="356"/>
                        <a:pt x="558" y="343"/>
                      </a:cubicBezTo>
                      <a:cubicBezTo>
                        <a:pt x="552" y="331"/>
                        <a:pt x="533" y="346"/>
                        <a:pt x="533" y="346"/>
                      </a:cubicBezTo>
                      <a:cubicBezTo>
                        <a:pt x="514" y="344"/>
                        <a:pt x="514" y="344"/>
                        <a:pt x="514" y="344"/>
                      </a:cubicBezTo>
                      <a:cubicBezTo>
                        <a:pt x="514" y="344"/>
                        <a:pt x="511" y="351"/>
                        <a:pt x="503" y="350"/>
                      </a:cubicBezTo>
                      <a:cubicBezTo>
                        <a:pt x="495" y="349"/>
                        <a:pt x="493" y="342"/>
                        <a:pt x="485" y="342"/>
                      </a:cubicBezTo>
                      <a:cubicBezTo>
                        <a:pt x="477" y="342"/>
                        <a:pt x="479" y="349"/>
                        <a:pt x="479" y="349"/>
                      </a:cubicBezTo>
                      <a:cubicBezTo>
                        <a:pt x="479" y="349"/>
                        <a:pt x="471" y="352"/>
                        <a:pt x="463" y="350"/>
                      </a:cubicBezTo>
                      <a:cubicBezTo>
                        <a:pt x="455" y="347"/>
                        <a:pt x="436" y="305"/>
                        <a:pt x="436" y="305"/>
                      </a:cubicBezTo>
                      <a:cubicBezTo>
                        <a:pt x="418" y="304"/>
                        <a:pt x="418" y="304"/>
                        <a:pt x="418" y="304"/>
                      </a:cubicBezTo>
                      <a:cubicBezTo>
                        <a:pt x="418" y="304"/>
                        <a:pt x="409" y="297"/>
                        <a:pt x="404" y="297"/>
                      </a:cubicBezTo>
                      <a:cubicBezTo>
                        <a:pt x="399" y="297"/>
                        <a:pt x="398" y="303"/>
                        <a:pt x="393" y="304"/>
                      </a:cubicBezTo>
                      <a:cubicBezTo>
                        <a:pt x="388" y="305"/>
                        <a:pt x="370" y="298"/>
                        <a:pt x="365" y="298"/>
                      </a:cubicBezTo>
                      <a:cubicBezTo>
                        <a:pt x="361" y="298"/>
                        <a:pt x="350" y="303"/>
                        <a:pt x="341" y="300"/>
                      </a:cubicBezTo>
                      <a:cubicBezTo>
                        <a:pt x="332" y="297"/>
                        <a:pt x="333" y="279"/>
                        <a:pt x="333" y="279"/>
                      </a:cubicBezTo>
                      <a:cubicBezTo>
                        <a:pt x="323" y="279"/>
                        <a:pt x="323" y="279"/>
                        <a:pt x="323" y="279"/>
                      </a:cubicBezTo>
                      <a:cubicBezTo>
                        <a:pt x="324" y="252"/>
                        <a:pt x="324" y="252"/>
                        <a:pt x="324" y="252"/>
                      </a:cubicBezTo>
                      <a:cubicBezTo>
                        <a:pt x="324" y="252"/>
                        <a:pt x="330" y="249"/>
                        <a:pt x="332" y="236"/>
                      </a:cubicBezTo>
                      <a:cubicBezTo>
                        <a:pt x="334" y="224"/>
                        <a:pt x="318" y="215"/>
                        <a:pt x="318" y="215"/>
                      </a:cubicBezTo>
                      <a:cubicBezTo>
                        <a:pt x="318" y="215"/>
                        <a:pt x="317" y="209"/>
                        <a:pt x="317" y="200"/>
                      </a:cubicBezTo>
                      <a:cubicBezTo>
                        <a:pt x="317" y="191"/>
                        <a:pt x="310" y="177"/>
                        <a:pt x="303" y="177"/>
                      </a:cubicBezTo>
                      <a:cubicBezTo>
                        <a:pt x="296" y="177"/>
                        <a:pt x="292" y="191"/>
                        <a:pt x="287" y="182"/>
                      </a:cubicBezTo>
                      <a:cubicBezTo>
                        <a:pt x="282" y="174"/>
                        <a:pt x="306" y="153"/>
                        <a:pt x="306" y="153"/>
                      </a:cubicBezTo>
                      <a:cubicBezTo>
                        <a:pt x="306" y="135"/>
                        <a:pt x="306" y="135"/>
                        <a:pt x="306" y="135"/>
                      </a:cubicBezTo>
                      <a:cubicBezTo>
                        <a:pt x="312" y="130"/>
                        <a:pt x="312" y="130"/>
                        <a:pt x="312" y="130"/>
                      </a:cubicBezTo>
                      <a:cubicBezTo>
                        <a:pt x="312" y="130"/>
                        <a:pt x="312" y="110"/>
                        <a:pt x="320" y="97"/>
                      </a:cubicBezTo>
                      <a:cubicBezTo>
                        <a:pt x="327" y="84"/>
                        <a:pt x="336" y="80"/>
                        <a:pt x="347" y="76"/>
                      </a:cubicBezTo>
                      <a:cubicBezTo>
                        <a:pt x="358" y="73"/>
                        <a:pt x="359" y="58"/>
                        <a:pt x="359" y="58"/>
                      </a:cubicBezTo>
                      <a:cubicBezTo>
                        <a:pt x="359" y="58"/>
                        <a:pt x="376" y="48"/>
                        <a:pt x="381" y="47"/>
                      </a:cubicBezTo>
                      <a:cubicBezTo>
                        <a:pt x="386" y="46"/>
                        <a:pt x="401" y="42"/>
                        <a:pt x="402" y="21"/>
                      </a:cubicBezTo>
                      <a:cubicBezTo>
                        <a:pt x="403" y="0"/>
                        <a:pt x="361" y="16"/>
                        <a:pt x="355" y="17"/>
                      </a:cubicBezTo>
                      <a:cubicBezTo>
                        <a:pt x="349" y="18"/>
                        <a:pt x="349" y="38"/>
                        <a:pt x="342" y="45"/>
                      </a:cubicBezTo>
                      <a:cubicBezTo>
                        <a:pt x="335" y="52"/>
                        <a:pt x="324" y="45"/>
                        <a:pt x="317" y="46"/>
                      </a:cubicBezTo>
                      <a:cubicBezTo>
                        <a:pt x="310" y="47"/>
                        <a:pt x="296" y="70"/>
                        <a:pt x="296" y="70"/>
                      </a:cubicBezTo>
                      <a:cubicBezTo>
                        <a:pt x="271" y="74"/>
                        <a:pt x="271" y="74"/>
                        <a:pt x="271" y="74"/>
                      </a:cubicBezTo>
                      <a:cubicBezTo>
                        <a:pt x="271" y="74"/>
                        <a:pt x="265" y="65"/>
                        <a:pt x="258" y="69"/>
                      </a:cubicBezTo>
                      <a:cubicBezTo>
                        <a:pt x="251" y="74"/>
                        <a:pt x="251" y="86"/>
                        <a:pt x="251" y="86"/>
                      </a:cubicBezTo>
                      <a:cubicBezTo>
                        <a:pt x="251" y="86"/>
                        <a:pt x="246" y="100"/>
                        <a:pt x="239" y="101"/>
                      </a:cubicBezTo>
                      <a:cubicBezTo>
                        <a:pt x="232" y="103"/>
                        <a:pt x="240" y="92"/>
                        <a:pt x="240" y="92"/>
                      </a:cubicBezTo>
                      <a:cubicBezTo>
                        <a:pt x="240" y="92"/>
                        <a:pt x="234" y="87"/>
                        <a:pt x="230" y="87"/>
                      </a:cubicBezTo>
                      <a:cubicBezTo>
                        <a:pt x="227" y="87"/>
                        <a:pt x="212" y="91"/>
                        <a:pt x="207" y="94"/>
                      </a:cubicBezTo>
                      <a:cubicBezTo>
                        <a:pt x="202" y="98"/>
                        <a:pt x="187" y="112"/>
                        <a:pt x="183" y="119"/>
                      </a:cubicBezTo>
                      <a:cubicBezTo>
                        <a:pt x="180" y="126"/>
                        <a:pt x="188" y="135"/>
                        <a:pt x="188" y="135"/>
                      </a:cubicBez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84" y="171"/>
                        <a:pt x="184" y="171"/>
                        <a:pt x="184" y="171"/>
                      </a:cubicBezTo>
                      <a:cubicBezTo>
                        <a:pt x="184" y="171"/>
                        <a:pt x="168" y="172"/>
                        <a:pt x="162" y="175"/>
                      </a:cubicBezTo>
                      <a:cubicBezTo>
                        <a:pt x="156" y="177"/>
                        <a:pt x="150" y="191"/>
                        <a:pt x="147" y="198"/>
                      </a:cubicBezTo>
                      <a:cubicBezTo>
                        <a:pt x="143" y="205"/>
                        <a:pt x="129" y="207"/>
                        <a:pt x="129" y="207"/>
                      </a:cubicBezTo>
                      <a:cubicBezTo>
                        <a:pt x="115" y="213"/>
                        <a:pt x="115" y="213"/>
                        <a:pt x="115" y="213"/>
                      </a:cubicBezTo>
                      <a:cubicBezTo>
                        <a:pt x="123" y="229"/>
                        <a:pt x="123" y="229"/>
                        <a:pt x="123" y="229"/>
                      </a:cubicBezTo>
                      <a:cubicBezTo>
                        <a:pt x="123" y="229"/>
                        <a:pt x="126" y="252"/>
                        <a:pt x="118" y="254"/>
                      </a:cubicBezTo>
                      <a:cubicBezTo>
                        <a:pt x="110" y="256"/>
                        <a:pt x="116" y="246"/>
                        <a:pt x="115" y="236"/>
                      </a:cubicBezTo>
                      <a:cubicBezTo>
                        <a:pt x="113" y="227"/>
                        <a:pt x="93" y="215"/>
                        <a:pt x="93" y="215"/>
                      </a:cubicBezTo>
                      <a:cubicBezTo>
                        <a:pt x="93" y="215"/>
                        <a:pt x="89" y="221"/>
                        <a:pt x="89" y="228"/>
                      </a:cubicBezTo>
                      <a:cubicBezTo>
                        <a:pt x="89" y="235"/>
                        <a:pt x="102" y="242"/>
                        <a:pt x="102" y="242"/>
                      </a:cubicBezTo>
                      <a:cubicBezTo>
                        <a:pt x="102" y="242"/>
                        <a:pt x="102" y="259"/>
                        <a:pt x="92" y="267"/>
                      </a:cubicBezTo>
                      <a:cubicBezTo>
                        <a:pt x="83" y="275"/>
                        <a:pt x="76" y="265"/>
                        <a:pt x="76" y="265"/>
                      </a:cubicBezTo>
                      <a:cubicBezTo>
                        <a:pt x="66" y="286"/>
                        <a:pt x="66" y="286"/>
                        <a:pt x="66" y="286"/>
                      </a:cubicBezTo>
                      <a:cubicBezTo>
                        <a:pt x="74" y="301"/>
                        <a:pt x="74" y="301"/>
                        <a:pt x="74" y="301"/>
                      </a:cubicBezTo>
                      <a:cubicBezTo>
                        <a:pt x="74" y="308"/>
                        <a:pt x="74" y="308"/>
                        <a:pt x="74" y="308"/>
                      </a:cubicBezTo>
                      <a:cubicBezTo>
                        <a:pt x="74" y="308"/>
                        <a:pt x="81" y="313"/>
                        <a:pt x="87" y="325"/>
                      </a:cubicBezTo>
                      <a:cubicBezTo>
                        <a:pt x="93" y="337"/>
                        <a:pt x="77" y="338"/>
                        <a:pt x="77" y="338"/>
                      </a:cubicBezTo>
                      <a:cubicBezTo>
                        <a:pt x="87" y="353"/>
                        <a:pt x="87" y="353"/>
                        <a:pt x="87" y="353"/>
                      </a:cubicBezTo>
                      <a:cubicBezTo>
                        <a:pt x="92" y="375"/>
                        <a:pt x="92" y="375"/>
                        <a:pt x="92" y="375"/>
                      </a:cubicBezTo>
                      <a:cubicBezTo>
                        <a:pt x="77" y="378"/>
                        <a:pt x="77" y="378"/>
                        <a:pt x="77" y="378"/>
                      </a:cubicBezTo>
                      <a:cubicBezTo>
                        <a:pt x="87" y="391"/>
                        <a:pt x="87" y="391"/>
                        <a:pt x="87" y="391"/>
                      </a:cubicBezTo>
                      <a:cubicBezTo>
                        <a:pt x="87" y="431"/>
                        <a:pt x="87" y="431"/>
                        <a:pt x="87" y="431"/>
                      </a:cubicBezTo>
                      <a:cubicBezTo>
                        <a:pt x="87" y="431"/>
                        <a:pt x="74" y="441"/>
                        <a:pt x="74" y="454"/>
                      </a:cubicBezTo>
                      <a:cubicBezTo>
                        <a:pt x="74" y="467"/>
                        <a:pt x="91" y="467"/>
                        <a:pt x="92" y="482"/>
                      </a:cubicBezTo>
                      <a:cubicBezTo>
                        <a:pt x="93" y="497"/>
                        <a:pt x="65" y="514"/>
                        <a:pt x="65" y="514"/>
                      </a:cubicBezTo>
                      <a:cubicBezTo>
                        <a:pt x="74" y="522"/>
                        <a:pt x="74" y="522"/>
                        <a:pt x="74" y="522"/>
                      </a:cubicBezTo>
                      <a:cubicBezTo>
                        <a:pt x="55" y="539"/>
                        <a:pt x="55" y="539"/>
                        <a:pt x="55" y="539"/>
                      </a:cubicBezTo>
                      <a:cubicBezTo>
                        <a:pt x="55" y="539"/>
                        <a:pt x="34" y="539"/>
                        <a:pt x="26" y="548"/>
                      </a:cubicBezTo>
                      <a:cubicBezTo>
                        <a:pt x="18" y="558"/>
                        <a:pt x="26" y="580"/>
                        <a:pt x="26" y="580"/>
                      </a:cubicBezTo>
                      <a:cubicBezTo>
                        <a:pt x="26" y="580"/>
                        <a:pt x="1" y="572"/>
                        <a:pt x="0" y="586"/>
                      </a:cubicBezTo>
                      <a:cubicBezTo>
                        <a:pt x="0" y="588"/>
                        <a:pt x="0" y="590"/>
                        <a:pt x="0" y="592"/>
                      </a:cubicBezTo>
                      <a:cubicBezTo>
                        <a:pt x="5" y="598"/>
                        <a:pt x="15" y="611"/>
                        <a:pt x="23" y="61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1" name="Freeform 46"/>
                <p:cNvSpPr>
                  <a:spLocks/>
                </p:cNvSpPr>
                <p:nvPr/>
              </p:nvSpPr>
              <p:spPr bwMode="auto">
                <a:xfrm>
                  <a:off x="2654300" y="3378200"/>
                  <a:ext cx="23813" cy="28575"/>
                </a:xfrm>
                <a:custGeom>
                  <a:avLst/>
                  <a:gdLst>
                    <a:gd name="T0" fmla="*/ 0 w 44"/>
                    <a:gd name="T1" fmla="*/ 2147483647 h 57"/>
                    <a:gd name="T2" fmla="*/ 2147483647 w 44"/>
                    <a:gd name="T3" fmla="*/ 2147483647 h 57"/>
                    <a:gd name="T4" fmla="*/ 2147483647 w 44"/>
                    <a:gd name="T5" fmla="*/ 2147483647 h 57"/>
                    <a:gd name="T6" fmla="*/ 2147483647 w 44"/>
                    <a:gd name="T7" fmla="*/ 2147483647 h 57"/>
                    <a:gd name="T8" fmla="*/ 2147483647 w 44"/>
                    <a:gd name="T9" fmla="*/ 0 h 57"/>
                    <a:gd name="T10" fmla="*/ 2147483647 w 44"/>
                    <a:gd name="T11" fmla="*/ 2147483647 h 57"/>
                    <a:gd name="T12" fmla="*/ 2147483647 w 44"/>
                    <a:gd name="T13" fmla="*/ 2147483647 h 57"/>
                    <a:gd name="T14" fmla="*/ 2147483647 w 44"/>
                    <a:gd name="T15" fmla="*/ 2147483647 h 57"/>
                    <a:gd name="T16" fmla="*/ 2147483647 w 44"/>
                    <a:gd name="T17" fmla="*/ 2147483647 h 57"/>
                    <a:gd name="T18" fmla="*/ 0 w 44"/>
                    <a:gd name="T19" fmla="*/ 2147483647 h 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4"/>
                    <a:gd name="T31" fmla="*/ 0 h 57"/>
                    <a:gd name="T32" fmla="*/ 44 w 44"/>
                    <a:gd name="T33" fmla="*/ 57 h 5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4" h="57">
                      <a:moveTo>
                        <a:pt x="0" y="50"/>
                      </a:moveTo>
                      <a:cubicBezTo>
                        <a:pt x="0" y="50"/>
                        <a:pt x="27" y="57"/>
                        <a:pt x="32" y="48"/>
                      </a:cubicBezTo>
                      <a:cubicBezTo>
                        <a:pt x="38" y="38"/>
                        <a:pt x="39" y="19"/>
                        <a:pt x="39" y="19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0"/>
                        <a:pt x="23" y="6"/>
                        <a:pt x="21" y="16"/>
                      </a:cubicBezTo>
                      <a:cubicBezTo>
                        <a:pt x="19" y="27"/>
                        <a:pt x="19" y="36"/>
                        <a:pt x="19" y="36"/>
                      </a:cubicBezTo>
                      <a:cubicBezTo>
                        <a:pt x="1" y="44"/>
                        <a:pt x="1" y="44"/>
                        <a:pt x="1" y="44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2" name="Freeform 47"/>
                <p:cNvSpPr>
                  <a:spLocks/>
                </p:cNvSpPr>
                <p:nvPr/>
              </p:nvSpPr>
              <p:spPr bwMode="auto">
                <a:xfrm>
                  <a:off x="2740025" y="3516313"/>
                  <a:ext cx="103188" cy="119062"/>
                </a:xfrm>
                <a:custGeom>
                  <a:avLst/>
                  <a:gdLst>
                    <a:gd name="T0" fmla="*/ 2147483647 w 199"/>
                    <a:gd name="T1" fmla="*/ 2147483647 h 228"/>
                    <a:gd name="T2" fmla="*/ 2147483647 w 199"/>
                    <a:gd name="T3" fmla="*/ 2147483647 h 228"/>
                    <a:gd name="T4" fmla="*/ 2147483647 w 199"/>
                    <a:gd name="T5" fmla="*/ 2147483647 h 228"/>
                    <a:gd name="T6" fmla="*/ 2147483647 w 199"/>
                    <a:gd name="T7" fmla="*/ 2147483647 h 228"/>
                    <a:gd name="T8" fmla="*/ 2147483647 w 199"/>
                    <a:gd name="T9" fmla="*/ 2147483647 h 228"/>
                    <a:gd name="T10" fmla="*/ 2147483647 w 199"/>
                    <a:gd name="T11" fmla="*/ 2147483647 h 228"/>
                    <a:gd name="T12" fmla="*/ 2147483647 w 199"/>
                    <a:gd name="T13" fmla="*/ 2147483647 h 228"/>
                    <a:gd name="T14" fmla="*/ 2147483647 w 199"/>
                    <a:gd name="T15" fmla="*/ 2147483647 h 228"/>
                    <a:gd name="T16" fmla="*/ 2147483647 w 199"/>
                    <a:gd name="T17" fmla="*/ 2147483647 h 228"/>
                    <a:gd name="T18" fmla="*/ 2147483647 w 199"/>
                    <a:gd name="T19" fmla="*/ 2147483647 h 228"/>
                    <a:gd name="T20" fmla="*/ 2147483647 w 199"/>
                    <a:gd name="T21" fmla="*/ 2147483647 h 228"/>
                    <a:gd name="T22" fmla="*/ 2147483647 w 199"/>
                    <a:gd name="T23" fmla="*/ 2147483647 h 228"/>
                    <a:gd name="T24" fmla="*/ 2147483647 w 199"/>
                    <a:gd name="T25" fmla="*/ 2147483647 h 228"/>
                    <a:gd name="T26" fmla="*/ 2147483647 w 199"/>
                    <a:gd name="T27" fmla="*/ 2147483647 h 228"/>
                    <a:gd name="T28" fmla="*/ 2147483647 w 199"/>
                    <a:gd name="T29" fmla="*/ 2147483647 h 228"/>
                    <a:gd name="T30" fmla="*/ 2147483647 w 199"/>
                    <a:gd name="T31" fmla="*/ 2147483647 h 228"/>
                    <a:gd name="T32" fmla="*/ 2147483647 w 199"/>
                    <a:gd name="T33" fmla="*/ 2147483647 h 228"/>
                    <a:gd name="T34" fmla="*/ 2147483647 w 199"/>
                    <a:gd name="T35" fmla="*/ 2147483647 h 228"/>
                    <a:gd name="T36" fmla="*/ 2147483647 w 199"/>
                    <a:gd name="T37" fmla="*/ 2147483647 h 228"/>
                    <a:gd name="T38" fmla="*/ 2147483647 w 199"/>
                    <a:gd name="T39" fmla="*/ 2147483647 h 228"/>
                    <a:gd name="T40" fmla="*/ 2147483647 w 199"/>
                    <a:gd name="T41" fmla="*/ 2147483647 h 228"/>
                    <a:gd name="T42" fmla="*/ 2147483647 w 199"/>
                    <a:gd name="T43" fmla="*/ 2147483647 h 228"/>
                    <a:gd name="T44" fmla="*/ 2147483647 w 199"/>
                    <a:gd name="T45" fmla="*/ 2147483647 h 228"/>
                    <a:gd name="T46" fmla="*/ 2147483647 w 199"/>
                    <a:gd name="T47" fmla="*/ 2147483647 h 228"/>
                    <a:gd name="T48" fmla="*/ 2147483647 w 199"/>
                    <a:gd name="T49" fmla="*/ 2147483647 h 228"/>
                    <a:gd name="T50" fmla="*/ 2147483647 w 199"/>
                    <a:gd name="T51" fmla="*/ 2147483647 h 228"/>
                    <a:gd name="T52" fmla="*/ 2147483647 w 199"/>
                    <a:gd name="T53" fmla="*/ 2147483647 h 228"/>
                    <a:gd name="T54" fmla="*/ 2147483647 w 199"/>
                    <a:gd name="T55" fmla="*/ 0 h 228"/>
                    <a:gd name="T56" fmla="*/ 2147483647 w 199"/>
                    <a:gd name="T57" fmla="*/ 2147483647 h 228"/>
                    <a:gd name="T58" fmla="*/ 2147483647 w 199"/>
                    <a:gd name="T59" fmla="*/ 2147483647 h 228"/>
                    <a:gd name="T60" fmla="*/ 2147483647 w 199"/>
                    <a:gd name="T61" fmla="*/ 2147483647 h 228"/>
                    <a:gd name="T62" fmla="*/ 2147483647 w 199"/>
                    <a:gd name="T63" fmla="*/ 2147483647 h 228"/>
                    <a:gd name="T64" fmla="*/ 2147483647 w 199"/>
                    <a:gd name="T65" fmla="*/ 2147483647 h 228"/>
                    <a:gd name="T66" fmla="*/ 2147483647 w 199"/>
                    <a:gd name="T67" fmla="*/ 2147483647 h 228"/>
                    <a:gd name="T68" fmla="*/ 2147483647 w 199"/>
                    <a:gd name="T69" fmla="*/ 2147483647 h 22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99"/>
                    <a:gd name="T106" fmla="*/ 0 h 228"/>
                    <a:gd name="T107" fmla="*/ 199 w 199"/>
                    <a:gd name="T108" fmla="*/ 228 h 22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99" h="228">
                      <a:moveTo>
                        <a:pt x="43" y="52"/>
                      </a:moveTo>
                      <a:cubicBezTo>
                        <a:pt x="31" y="55"/>
                        <a:pt x="13" y="52"/>
                        <a:pt x="10" y="61"/>
                      </a:cubicBezTo>
                      <a:cubicBezTo>
                        <a:pt x="7" y="70"/>
                        <a:pt x="11" y="89"/>
                        <a:pt x="11" y="89"/>
                      </a:cubicBezTo>
                      <a:cubicBezTo>
                        <a:pt x="11" y="89"/>
                        <a:pt x="0" y="96"/>
                        <a:pt x="1" y="107"/>
                      </a:cubicBezTo>
                      <a:cubicBezTo>
                        <a:pt x="2" y="117"/>
                        <a:pt x="12" y="115"/>
                        <a:pt x="12" y="122"/>
                      </a:cubicBezTo>
                      <a:cubicBezTo>
                        <a:pt x="12" y="129"/>
                        <a:pt x="22" y="143"/>
                        <a:pt x="26" y="144"/>
                      </a:cubicBezTo>
                      <a:cubicBezTo>
                        <a:pt x="30" y="145"/>
                        <a:pt x="39" y="130"/>
                        <a:pt x="40" y="137"/>
                      </a:cubicBezTo>
                      <a:cubicBezTo>
                        <a:pt x="41" y="144"/>
                        <a:pt x="31" y="165"/>
                        <a:pt x="40" y="173"/>
                      </a:cubicBezTo>
                      <a:cubicBezTo>
                        <a:pt x="49" y="181"/>
                        <a:pt x="65" y="212"/>
                        <a:pt x="65" y="212"/>
                      </a:cubicBezTo>
                      <a:cubicBezTo>
                        <a:pt x="65" y="212"/>
                        <a:pt x="94" y="228"/>
                        <a:pt x="103" y="224"/>
                      </a:cubicBezTo>
                      <a:cubicBezTo>
                        <a:pt x="112" y="220"/>
                        <a:pt x="98" y="210"/>
                        <a:pt x="95" y="204"/>
                      </a:cubicBezTo>
                      <a:cubicBezTo>
                        <a:pt x="92" y="198"/>
                        <a:pt x="96" y="188"/>
                        <a:pt x="102" y="187"/>
                      </a:cubicBezTo>
                      <a:cubicBezTo>
                        <a:pt x="108" y="186"/>
                        <a:pt x="107" y="195"/>
                        <a:pt x="107" y="195"/>
                      </a:cubicBezTo>
                      <a:cubicBezTo>
                        <a:pt x="125" y="195"/>
                        <a:pt x="125" y="195"/>
                        <a:pt x="125" y="195"/>
                      </a:cubicBezTo>
                      <a:cubicBezTo>
                        <a:pt x="125" y="195"/>
                        <a:pt x="134" y="184"/>
                        <a:pt x="142" y="183"/>
                      </a:cubicBezTo>
                      <a:cubicBezTo>
                        <a:pt x="150" y="182"/>
                        <a:pt x="154" y="193"/>
                        <a:pt x="154" y="193"/>
                      </a:cubicBezTo>
                      <a:cubicBezTo>
                        <a:pt x="167" y="199"/>
                        <a:pt x="167" y="199"/>
                        <a:pt x="167" y="199"/>
                      </a:cubicBezTo>
                      <a:cubicBezTo>
                        <a:pt x="167" y="199"/>
                        <a:pt x="173" y="185"/>
                        <a:pt x="174" y="182"/>
                      </a:cubicBezTo>
                      <a:cubicBezTo>
                        <a:pt x="175" y="179"/>
                        <a:pt x="186" y="175"/>
                        <a:pt x="186" y="175"/>
                      </a:cubicBezTo>
                      <a:cubicBezTo>
                        <a:pt x="184" y="147"/>
                        <a:pt x="184" y="147"/>
                        <a:pt x="184" y="147"/>
                      </a:cubicBezTo>
                      <a:cubicBezTo>
                        <a:pt x="184" y="147"/>
                        <a:pt x="196" y="142"/>
                        <a:pt x="195" y="132"/>
                      </a:cubicBezTo>
                      <a:cubicBezTo>
                        <a:pt x="194" y="122"/>
                        <a:pt x="175" y="117"/>
                        <a:pt x="174" y="105"/>
                      </a:cubicBezTo>
                      <a:cubicBezTo>
                        <a:pt x="173" y="92"/>
                        <a:pt x="163" y="71"/>
                        <a:pt x="173" y="55"/>
                      </a:cubicBezTo>
                      <a:cubicBezTo>
                        <a:pt x="184" y="38"/>
                        <a:pt x="195" y="39"/>
                        <a:pt x="195" y="32"/>
                      </a:cubicBezTo>
                      <a:cubicBezTo>
                        <a:pt x="195" y="27"/>
                        <a:pt x="195" y="18"/>
                        <a:pt x="199" y="11"/>
                      </a:cubicBezTo>
                      <a:cubicBezTo>
                        <a:pt x="199" y="11"/>
                        <a:pt x="199" y="11"/>
                        <a:pt x="199" y="11"/>
                      </a:cubicBezTo>
                      <a:cubicBezTo>
                        <a:pt x="198" y="10"/>
                        <a:pt x="197" y="10"/>
                        <a:pt x="197" y="9"/>
                      </a:cubicBezTo>
                      <a:cubicBezTo>
                        <a:pt x="190" y="0"/>
                        <a:pt x="143" y="0"/>
                        <a:pt x="143" y="0"/>
                      </a:cubicBezTo>
                      <a:cubicBezTo>
                        <a:pt x="139" y="9"/>
                        <a:pt x="139" y="9"/>
                        <a:pt x="139" y="9"/>
                      </a:cubicBezTo>
                      <a:cubicBezTo>
                        <a:pt x="109" y="4"/>
                        <a:pt x="109" y="4"/>
                        <a:pt x="109" y="4"/>
                      </a:cubicBezTo>
                      <a:cubicBezTo>
                        <a:pt x="108" y="15"/>
                        <a:pt x="108" y="15"/>
                        <a:pt x="108" y="15"/>
                      </a:cubicBezTo>
                      <a:cubicBezTo>
                        <a:pt x="69" y="1"/>
                        <a:pt x="69" y="1"/>
                        <a:pt x="69" y="1"/>
                      </a:cubicBezTo>
                      <a:cubicBezTo>
                        <a:pt x="50" y="7"/>
                        <a:pt x="50" y="7"/>
                        <a:pt x="50" y="7"/>
                      </a:cubicBezTo>
                      <a:cubicBezTo>
                        <a:pt x="50" y="7"/>
                        <a:pt x="39" y="21"/>
                        <a:pt x="39" y="29"/>
                      </a:cubicBezTo>
                      <a:cubicBezTo>
                        <a:pt x="39" y="37"/>
                        <a:pt x="55" y="49"/>
                        <a:pt x="43" y="52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3" name="Freeform 48"/>
                <p:cNvSpPr>
                  <a:spLocks/>
                </p:cNvSpPr>
                <p:nvPr/>
              </p:nvSpPr>
              <p:spPr bwMode="auto">
                <a:xfrm>
                  <a:off x="2659063" y="3449638"/>
                  <a:ext cx="117475" cy="201612"/>
                </a:xfrm>
                <a:custGeom>
                  <a:avLst/>
                  <a:gdLst>
                    <a:gd name="T0" fmla="*/ 2147483647 w 225"/>
                    <a:gd name="T1" fmla="*/ 2147483647 h 388"/>
                    <a:gd name="T2" fmla="*/ 2147483647 w 225"/>
                    <a:gd name="T3" fmla="*/ 2147483647 h 388"/>
                    <a:gd name="T4" fmla="*/ 2147483647 w 225"/>
                    <a:gd name="T5" fmla="*/ 2147483647 h 388"/>
                    <a:gd name="T6" fmla="*/ 2147483647 w 225"/>
                    <a:gd name="T7" fmla="*/ 2147483647 h 388"/>
                    <a:gd name="T8" fmla="*/ 2147483647 w 225"/>
                    <a:gd name="T9" fmla="*/ 2147483647 h 388"/>
                    <a:gd name="T10" fmla="*/ 2147483647 w 225"/>
                    <a:gd name="T11" fmla="*/ 2147483647 h 388"/>
                    <a:gd name="T12" fmla="*/ 2147483647 w 225"/>
                    <a:gd name="T13" fmla="*/ 2147483647 h 388"/>
                    <a:gd name="T14" fmla="*/ 2147483647 w 225"/>
                    <a:gd name="T15" fmla="*/ 2147483647 h 388"/>
                    <a:gd name="T16" fmla="*/ 2147483647 w 225"/>
                    <a:gd name="T17" fmla="*/ 2147483647 h 388"/>
                    <a:gd name="T18" fmla="*/ 2147483647 w 225"/>
                    <a:gd name="T19" fmla="*/ 2147483647 h 388"/>
                    <a:gd name="T20" fmla="*/ 2147483647 w 225"/>
                    <a:gd name="T21" fmla="*/ 2147483647 h 388"/>
                    <a:gd name="T22" fmla="*/ 2147483647 w 225"/>
                    <a:gd name="T23" fmla="*/ 2147483647 h 388"/>
                    <a:gd name="T24" fmla="*/ 2147483647 w 225"/>
                    <a:gd name="T25" fmla="*/ 2147483647 h 388"/>
                    <a:gd name="T26" fmla="*/ 2147483647 w 225"/>
                    <a:gd name="T27" fmla="*/ 2147483647 h 388"/>
                    <a:gd name="T28" fmla="*/ 2147483647 w 225"/>
                    <a:gd name="T29" fmla="*/ 2147483647 h 388"/>
                    <a:gd name="T30" fmla="*/ 2147483647 w 225"/>
                    <a:gd name="T31" fmla="*/ 2147483647 h 388"/>
                    <a:gd name="T32" fmla="*/ 2147483647 w 225"/>
                    <a:gd name="T33" fmla="*/ 2147483647 h 388"/>
                    <a:gd name="T34" fmla="*/ 2147483647 w 225"/>
                    <a:gd name="T35" fmla="*/ 2147483647 h 388"/>
                    <a:gd name="T36" fmla="*/ 2147483647 w 225"/>
                    <a:gd name="T37" fmla="*/ 2147483647 h 388"/>
                    <a:gd name="T38" fmla="*/ 2147483647 w 225"/>
                    <a:gd name="T39" fmla="*/ 2147483647 h 388"/>
                    <a:gd name="T40" fmla="*/ 2147483647 w 225"/>
                    <a:gd name="T41" fmla="*/ 2147483647 h 388"/>
                    <a:gd name="T42" fmla="*/ 2147483647 w 225"/>
                    <a:gd name="T43" fmla="*/ 2147483647 h 388"/>
                    <a:gd name="T44" fmla="*/ 2147483647 w 225"/>
                    <a:gd name="T45" fmla="*/ 2147483647 h 388"/>
                    <a:gd name="T46" fmla="*/ 2147483647 w 225"/>
                    <a:gd name="T47" fmla="*/ 2147483647 h 388"/>
                    <a:gd name="T48" fmla="*/ 2147483647 w 225"/>
                    <a:gd name="T49" fmla="*/ 2147483647 h 388"/>
                    <a:gd name="T50" fmla="*/ 2147483647 w 225"/>
                    <a:gd name="T51" fmla="*/ 2147483647 h 388"/>
                    <a:gd name="T52" fmla="*/ 2147483647 w 225"/>
                    <a:gd name="T53" fmla="*/ 2147483647 h 388"/>
                    <a:gd name="T54" fmla="*/ 2147483647 w 225"/>
                    <a:gd name="T55" fmla="*/ 2147483647 h 388"/>
                    <a:gd name="T56" fmla="*/ 2147483647 w 225"/>
                    <a:gd name="T57" fmla="*/ 2147483647 h 388"/>
                    <a:gd name="T58" fmla="*/ 2147483647 w 225"/>
                    <a:gd name="T59" fmla="*/ 2147483647 h 388"/>
                    <a:gd name="T60" fmla="*/ 2147483647 w 225"/>
                    <a:gd name="T61" fmla="*/ 2147483647 h 388"/>
                    <a:gd name="T62" fmla="*/ 2147483647 w 225"/>
                    <a:gd name="T63" fmla="*/ 2147483647 h 388"/>
                    <a:gd name="T64" fmla="*/ 2147483647 w 225"/>
                    <a:gd name="T65" fmla="*/ 2147483647 h 388"/>
                    <a:gd name="T66" fmla="*/ 2147483647 w 225"/>
                    <a:gd name="T67" fmla="*/ 2147483647 h 388"/>
                    <a:gd name="T68" fmla="*/ 2147483647 w 225"/>
                    <a:gd name="T69" fmla="*/ 2147483647 h 388"/>
                    <a:gd name="T70" fmla="*/ 2147483647 w 225"/>
                    <a:gd name="T71" fmla="*/ 2147483647 h 388"/>
                    <a:gd name="T72" fmla="*/ 2147483647 w 225"/>
                    <a:gd name="T73" fmla="*/ 2147483647 h 388"/>
                    <a:gd name="T74" fmla="*/ 2147483647 w 225"/>
                    <a:gd name="T75" fmla="*/ 2147483647 h 388"/>
                    <a:gd name="T76" fmla="*/ 2147483647 w 225"/>
                    <a:gd name="T77" fmla="*/ 2147483647 h 388"/>
                    <a:gd name="T78" fmla="*/ 2147483647 w 225"/>
                    <a:gd name="T79" fmla="*/ 2147483647 h 388"/>
                    <a:gd name="T80" fmla="*/ 2147483647 w 225"/>
                    <a:gd name="T81" fmla="*/ 2147483647 h 388"/>
                    <a:gd name="T82" fmla="*/ 2147483647 w 225"/>
                    <a:gd name="T83" fmla="*/ 2147483647 h 388"/>
                    <a:gd name="T84" fmla="*/ 2147483647 w 225"/>
                    <a:gd name="T85" fmla="*/ 2147483647 h 388"/>
                    <a:gd name="T86" fmla="*/ 2147483647 w 225"/>
                    <a:gd name="T87" fmla="*/ 2147483647 h 388"/>
                    <a:gd name="T88" fmla="*/ 2147483647 w 225"/>
                    <a:gd name="T89" fmla="*/ 2147483647 h 388"/>
                    <a:gd name="T90" fmla="*/ 2147483647 w 225"/>
                    <a:gd name="T91" fmla="*/ 2147483647 h 388"/>
                    <a:gd name="T92" fmla="*/ 2147483647 w 225"/>
                    <a:gd name="T93" fmla="*/ 2147483647 h 388"/>
                    <a:gd name="T94" fmla="*/ 2147483647 w 225"/>
                    <a:gd name="T95" fmla="*/ 2147483647 h 388"/>
                    <a:gd name="T96" fmla="*/ 2147483647 w 225"/>
                    <a:gd name="T97" fmla="*/ 2147483647 h 388"/>
                    <a:gd name="T98" fmla="*/ 2147483647 w 225"/>
                    <a:gd name="T99" fmla="*/ 0 h 388"/>
                    <a:gd name="T100" fmla="*/ 2147483647 w 225"/>
                    <a:gd name="T101" fmla="*/ 2147483647 h 388"/>
                    <a:gd name="T102" fmla="*/ 2147483647 w 225"/>
                    <a:gd name="T103" fmla="*/ 2147483647 h 38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25"/>
                    <a:gd name="T157" fmla="*/ 0 h 388"/>
                    <a:gd name="T158" fmla="*/ 225 w 225"/>
                    <a:gd name="T159" fmla="*/ 388 h 38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25" h="388">
                      <a:moveTo>
                        <a:pt x="62" y="28"/>
                      </a:moveTo>
                      <a:cubicBezTo>
                        <a:pt x="56" y="30"/>
                        <a:pt x="40" y="35"/>
                        <a:pt x="42" y="44"/>
                      </a:cubicBezTo>
                      <a:cubicBezTo>
                        <a:pt x="44" y="53"/>
                        <a:pt x="42" y="64"/>
                        <a:pt x="46" y="64"/>
                      </a:cubicBezTo>
                      <a:cubicBezTo>
                        <a:pt x="50" y="64"/>
                        <a:pt x="57" y="64"/>
                        <a:pt x="57" y="67"/>
                      </a:cubicBezTo>
                      <a:cubicBezTo>
                        <a:pt x="57" y="71"/>
                        <a:pt x="58" y="81"/>
                        <a:pt x="47" y="85"/>
                      </a:cubicBezTo>
                      <a:cubicBezTo>
                        <a:pt x="36" y="89"/>
                        <a:pt x="11" y="88"/>
                        <a:pt x="11" y="93"/>
                      </a:cubicBezTo>
                      <a:cubicBezTo>
                        <a:pt x="11" y="98"/>
                        <a:pt x="31" y="109"/>
                        <a:pt x="22" y="116"/>
                      </a:cubicBezTo>
                      <a:cubicBezTo>
                        <a:pt x="13" y="124"/>
                        <a:pt x="0" y="123"/>
                        <a:pt x="4" y="134"/>
                      </a:cubicBezTo>
                      <a:cubicBezTo>
                        <a:pt x="8" y="145"/>
                        <a:pt x="35" y="172"/>
                        <a:pt x="35" y="172"/>
                      </a:cubicBezTo>
                      <a:cubicBezTo>
                        <a:pt x="51" y="174"/>
                        <a:pt x="51" y="174"/>
                        <a:pt x="51" y="174"/>
                      </a:cubicBezTo>
                      <a:cubicBezTo>
                        <a:pt x="56" y="167"/>
                        <a:pt x="56" y="167"/>
                        <a:pt x="56" y="167"/>
                      </a:cubicBezTo>
                      <a:cubicBezTo>
                        <a:pt x="56" y="167"/>
                        <a:pt x="65" y="168"/>
                        <a:pt x="68" y="182"/>
                      </a:cubicBezTo>
                      <a:cubicBezTo>
                        <a:pt x="71" y="196"/>
                        <a:pt x="59" y="208"/>
                        <a:pt x="59" y="208"/>
                      </a:cubicBezTo>
                      <a:cubicBezTo>
                        <a:pt x="59" y="217"/>
                        <a:pt x="81" y="211"/>
                        <a:pt x="81" y="211"/>
                      </a:cubicBezTo>
                      <a:cubicBezTo>
                        <a:pt x="80" y="230"/>
                        <a:pt x="80" y="230"/>
                        <a:pt x="80" y="230"/>
                      </a:cubicBezTo>
                      <a:cubicBezTo>
                        <a:pt x="80" y="230"/>
                        <a:pt x="89" y="234"/>
                        <a:pt x="88" y="240"/>
                      </a:cubicBezTo>
                      <a:cubicBezTo>
                        <a:pt x="87" y="246"/>
                        <a:pt x="74" y="258"/>
                        <a:pt x="74" y="258"/>
                      </a:cubicBezTo>
                      <a:cubicBezTo>
                        <a:pt x="69" y="286"/>
                        <a:pt x="69" y="286"/>
                        <a:pt x="69" y="286"/>
                      </a:cubicBezTo>
                      <a:cubicBezTo>
                        <a:pt x="69" y="286"/>
                        <a:pt x="61" y="302"/>
                        <a:pt x="61" y="312"/>
                      </a:cubicBezTo>
                      <a:cubicBezTo>
                        <a:pt x="61" y="322"/>
                        <a:pt x="78" y="325"/>
                        <a:pt x="78" y="333"/>
                      </a:cubicBezTo>
                      <a:cubicBezTo>
                        <a:pt x="78" y="341"/>
                        <a:pt x="78" y="353"/>
                        <a:pt x="78" y="353"/>
                      </a:cubicBezTo>
                      <a:cubicBezTo>
                        <a:pt x="99" y="377"/>
                        <a:pt x="99" y="377"/>
                        <a:pt x="99" y="377"/>
                      </a:cubicBezTo>
                      <a:cubicBezTo>
                        <a:pt x="108" y="377"/>
                        <a:pt x="108" y="377"/>
                        <a:pt x="108" y="377"/>
                      </a:cubicBezTo>
                      <a:cubicBezTo>
                        <a:pt x="112" y="388"/>
                        <a:pt x="112" y="388"/>
                        <a:pt x="112" y="388"/>
                      </a:cubicBezTo>
                      <a:cubicBezTo>
                        <a:pt x="112" y="388"/>
                        <a:pt x="122" y="388"/>
                        <a:pt x="132" y="387"/>
                      </a:cubicBezTo>
                      <a:cubicBezTo>
                        <a:pt x="142" y="386"/>
                        <a:pt x="137" y="373"/>
                        <a:pt x="143" y="369"/>
                      </a:cubicBezTo>
                      <a:cubicBezTo>
                        <a:pt x="149" y="365"/>
                        <a:pt x="161" y="368"/>
                        <a:pt x="161" y="368"/>
                      </a:cubicBezTo>
                      <a:cubicBezTo>
                        <a:pt x="162" y="360"/>
                        <a:pt x="162" y="360"/>
                        <a:pt x="162" y="360"/>
                      </a:cubicBezTo>
                      <a:cubicBezTo>
                        <a:pt x="183" y="359"/>
                        <a:pt x="183" y="359"/>
                        <a:pt x="183" y="359"/>
                      </a:cubicBezTo>
                      <a:cubicBezTo>
                        <a:pt x="183" y="359"/>
                        <a:pt x="187" y="343"/>
                        <a:pt x="197" y="342"/>
                      </a:cubicBezTo>
                      <a:cubicBezTo>
                        <a:pt x="207" y="341"/>
                        <a:pt x="209" y="352"/>
                        <a:pt x="217" y="350"/>
                      </a:cubicBezTo>
                      <a:cubicBezTo>
                        <a:pt x="225" y="348"/>
                        <a:pt x="221" y="341"/>
                        <a:pt x="221" y="341"/>
                      </a:cubicBezTo>
                      <a:cubicBezTo>
                        <a:pt x="221" y="341"/>
                        <a:pt x="205" y="310"/>
                        <a:pt x="196" y="302"/>
                      </a:cubicBezTo>
                      <a:cubicBezTo>
                        <a:pt x="187" y="294"/>
                        <a:pt x="197" y="273"/>
                        <a:pt x="196" y="266"/>
                      </a:cubicBezTo>
                      <a:cubicBezTo>
                        <a:pt x="195" y="259"/>
                        <a:pt x="186" y="274"/>
                        <a:pt x="182" y="273"/>
                      </a:cubicBezTo>
                      <a:cubicBezTo>
                        <a:pt x="178" y="272"/>
                        <a:pt x="168" y="258"/>
                        <a:pt x="168" y="251"/>
                      </a:cubicBezTo>
                      <a:cubicBezTo>
                        <a:pt x="168" y="244"/>
                        <a:pt x="158" y="246"/>
                        <a:pt x="157" y="236"/>
                      </a:cubicBezTo>
                      <a:cubicBezTo>
                        <a:pt x="156" y="225"/>
                        <a:pt x="167" y="218"/>
                        <a:pt x="167" y="218"/>
                      </a:cubicBezTo>
                      <a:cubicBezTo>
                        <a:pt x="167" y="218"/>
                        <a:pt x="163" y="199"/>
                        <a:pt x="166" y="190"/>
                      </a:cubicBezTo>
                      <a:cubicBezTo>
                        <a:pt x="169" y="181"/>
                        <a:pt x="187" y="184"/>
                        <a:pt x="199" y="181"/>
                      </a:cubicBezTo>
                      <a:cubicBezTo>
                        <a:pt x="211" y="178"/>
                        <a:pt x="195" y="166"/>
                        <a:pt x="195" y="158"/>
                      </a:cubicBezTo>
                      <a:cubicBezTo>
                        <a:pt x="195" y="150"/>
                        <a:pt x="206" y="136"/>
                        <a:pt x="206" y="136"/>
                      </a:cubicBezTo>
                      <a:cubicBezTo>
                        <a:pt x="206" y="136"/>
                        <a:pt x="206" y="125"/>
                        <a:pt x="203" y="117"/>
                      </a:cubicBezTo>
                      <a:cubicBezTo>
                        <a:pt x="200" y="109"/>
                        <a:pt x="185" y="117"/>
                        <a:pt x="185" y="117"/>
                      </a:cubicBezTo>
                      <a:cubicBezTo>
                        <a:pt x="183" y="102"/>
                        <a:pt x="183" y="102"/>
                        <a:pt x="183" y="102"/>
                      </a:cubicBezTo>
                      <a:cubicBezTo>
                        <a:pt x="183" y="102"/>
                        <a:pt x="166" y="87"/>
                        <a:pt x="153" y="85"/>
                      </a:cubicBezTo>
                      <a:cubicBezTo>
                        <a:pt x="140" y="83"/>
                        <a:pt x="133" y="109"/>
                        <a:pt x="133" y="109"/>
                      </a:cubicBezTo>
                      <a:cubicBezTo>
                        <a:pt x="133" y="109"/>
                        <a:pt x="142" y="69"/>
                        <a:pt x="144" y="61"/>
                      </a:cubicBezTo>
                      <a:cubicBezTo>
                        <a:pt x="146" y="53"/>
                        <a:pt x="132" y="30"/>
                        <a:pt x="126" y="22"/>
                      </a:cubicBezTo>
                      <a:cubicBezTo>
                        <a:pt x="120" y="14"/>
                        <a:pt x="83" y="0"/>
                        <a:pt x="83" y="0"/>
                      </a:cubicBezTo>
                      <a:cubicBezTo>
                        <a:pt x="76" y="12"/>
                        <a:pt x="76" y="12"/>
                        <a:pt x="76" y="12"/>
                      </a:cubicBezTo>
                      <a:cubicBezTo>
                        <a:pt x="76" y="12"/>
                        <a:pt x="69" y="26"/>
                        <a:pt x="62" y="2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4" name="Freeform 49"/>
                <p:cNvSpPr>
                  <a:spLocks noEditPoints="1"/>
                </p:cNvSpPr>
                <p:nvPr/>
              </p:nvSpPr>
              <p:spPr bwMode="auto">
                <a:xfrm>
                  <a:off x="2368550" y="3341688"/>
                  <a:ext cx="333375" cy="325437"/>
                </a:xfrm>
                <a:custGeom>
                  <a:avLst/>
                  <a:gdLst>
                    <a:gd name="T0" fmla="*/ 2147483647 w 642"/>
                    <a:gd name="T1" fmla="*/ 2147483647 h 625"/>
                    <a:gd name="T2" fmla="*/ 2147483647 w 642"/>
                    <a:gd name="T3" fmla="*/ 2147483647 h 625"/>
                    <a:gd name="T4" fmla="*/ 2147483647 w 642"/>
                    <a:gd name="T5" fmla="*/ 2147483647 h 625"/>
                    <a:gd name="T6" fmla="*/ 2147483647 w 642"/>
                    <a:gd name="T7" fmla="*/ 2147483647 h 625"/>
                    <a:gd name="T8" fmla="*/ 2147483647 w 642"/>
                    <a:gd name="T9" fmla="*/ 2147483647 h 625"/>
                    <a:gd name="T10" fmla="*/ 2147483647 w 642"/>
                    <a:gd name="T11" fmla="*/ 2147483647 h 625"/>
                    <a:gd name="T12" fmla="*/ 2147483647 w 642"/>
                    <a:gd name="T13" fmla="*/ 2147483647 h 625"/>
                    <a:gd name="T14" fmla="*/ 2147483647 w 642"/>
                    <a:gd name="T15" fmla="*/ 2147483647 h 625"/>
                    <a:gd name="T16" fmla="*/ 2147483647 w 642"/>
                    <a:gd name="T17" fmla="*/ 2147483647 h 625"/>
                    <a:gd name="T18" fmla="*/ 2147483647 w 642"/>
                    <a:gd name="T19" fmla="*/ 2147483647 h 625"/>
                    <a:gd name="T20" fmla="*/ 2147483647 w 642"/>
                    <a:gd name="T21" fmla="*/ 2147483647 h 625"/>
                    <a:gd name="T22" fmla="*/ 2147483647 w 642"/>
                    <a:gd name="T23" fmla="*/ 2147483647 h 625"/>
                    <a:gd name="T24" fmla="*/ 2147483647 w 642"/>
                    <a:gd name="T25" fmla="*/ 2147483647 h 625"/>
                    <a:gd name="T26" fmla="*/ 2147483647 w 642"/>
                    <a:gd name="T27" fmla="*/ 2147483647 h 625"/>
                    <a:gd name="T28" fmla="*/ 2147483647 w 642"/>
                    <a:gd name="T29" fmla="*/ 2147483647 h 625"/>
                    <a:gd name="T30" fmla="*/ 2147483647 w 642"/>
                    <a:gd name="T31" fmla="*/ 2147483647 h 625"/>
                    <a:gd name="T32" fmla="*/ 2147483647 w 642"/>
                    <a:gd name="T33" fmla="*/ 2147483647 h 625"/>
                    <a:gd name="T34" fmla="*/ 2147483647 w 642"/>
                    <a:gd name="T35" fmla="*/ 2147483647 h 625"/>
                    <a:gd name="T36" fmla="*/ 2147483647 w 642"/>
                    <a:gd name="T37" fmla="*/ 2147483647 h 625"/>
                    <a:gd name="T38" fmla="*/ 2147483647 w 642"/>
                    <a:gd name="T39" fmla="*/ 2147483647 h 625"/>
                    <a:gd name="T40" fmla="*/ 2147483647 w 642"/>
                    <a:gd name="T41" fmla="*/ 2147483647 h 625"/>
                    <a:gd name="T42" fmla="*/ 2147483647 w 642"/>
                    <a:gd name="T43" fmla="*/ 2147483647 h 625"/>
                    <a:gd name="T44" fmla="*/ 2147483647 w 642"/>
                    <a:gd name="T45" fmla="*/ 2147483647 h 625"/>
                    <a:gd name="T46" fmla="*/ 2147483647 w 642"/>
                    <a:gd name="T47" fmla="*/ 2147483647 h 625"/>
                    <a:gd name="T48" fmla="*/ 2147483647 w 642"/>
                    <a:gd name="T49" fmla="*/ 2147483647 h 625"/>
                    <a:gd name="T50" fmla="*/ 2147483647 w 642"/>
                    <a:gd name="T51" fmla="*/ 2147483647 h 625"/>
                    <a:gd name="T52" fmla="*/ 2147483647 w 642"/>
                    <a:gd name="T53" fmla="*/ 2147483647 h 625"/>
                    <a:gd name="T54" fmla="*/ 2147483647 w 642"/>
                    <a:gd name="T55" fmla="*/ 2147483647 h 625"/>
                    <a:gd name="T56" fmla="*/ 2147483647 w 642"/>
                    <a:gd name="T57" fmla="*/ 2147483647 h 625"/>
                    <a:gd name="T58" fmla="*/ 2147483647 w 642"/>
                    <a:gd name="T59" fmla="*/ 2147483647 h 625"/>
                    <a:gd name="T60" fmla="*/ 2147483647 w 642"/>
                    <a:gd name="T61" fmla="*/ 2147483647 h 625"/>
                    <a:gd name="T62" fmla="*/ 2147483647 w 642"/>
                    <a:gd name="T63" fmla="*/ 2147483647 h 625"/>
                    <a:gd name="T64" fmla="*/ 2147483647 w 642"/>
                    <a:gd name="T65" fmla="*/ 2147483647 h 625"/>
                    <a:gd name="T66" fmla="*/ 2147483647 w 642"/>
                    <a:gd name="T67" fmla="*/ 2147483647 h 625"/>
                    <a:gd name="T68" fmla="*/ 2147483647 w 642"/>
                    <a:gd name="T69" fmla="*/ 2147483647 h 625"/>
                    <a:gd name="T70" fmla="*/ 2147483647 w 642"/>
                    <a:gd name="T71" fmla="*/ 2147483647 h 625"/>
                    <a:gd name="T72" fmla="*/ 2147483647 w 642"/>
                    <a:gd name="T73" fmla="*/ 2147483647 h 625"/>
                    <a:gd name="T74" fmla="*/ 2147483647 w 642"/>
                    <a:gd name="T75" fmla="*/ 2147483647 h 625"/>
                    <a:gd name="T76" fmla="*/ 2147483647 w 642"/>
                    <a:gd name="T77" fmla="*/ 2147483647 h 625"/>
                    <a:gd name="T78" fmla="*/ 2147483647 w 642"/>
                    <a:gd name="T79" fmla="*/ 2147483647 h 625"/>
                    <a:gd name="T80" fmla="*/ 2147483647 w 642"/>
                    <a:gd name="T81" fmla="*/ 2147483647 h 625"/>
                    <a:gd name="T82" fmla="*/ 2147483647 w 642"/>
                    <a:gd name="T83" fmla="*/ 2147483647 h 625"/>
                    <a:gd name="T84" fmla="*/ 2147483647 w 642"/>
                    <a:gd name="T85" fmla="*/ 2147483647 h 62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2"/>
                    <a:gd name="T130" fmla="*/ 0 h 625"/>
                    <a:gd name="T131" fmla="*/ 642 w 642"/>
                    <a:gd name="T132" fmla="*/ 625 h 62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2" h="625">
                      <a:moveTo>
                        <a:pt x="182" y="33"/>
                      </a:moveTo>
                      <a:cubicBezTo>
                        <a:pt x="182" y="33"/>
                        <a:pt x="187" y="6"/>
                        <a:pt x="175" y="3"/>
                      </a:cubicBezTo>
                      <a:cubicBezTo>
                        <a:pt x="164" y="0"/>
                        <a:pt x="158" y="7"/>
                        <a:pt x="158" y="13"/>
                      </a:cubicBezTo>
                      <a:cubicBezTo>
                        <a:pt x="158" y="18"/>
                        <a:pt x="165" y="34"/>
                        <a:pt x="165" y="34"/>
                      </a:cubicBezTo>
                      <a:lnTo>
                        <a:pt x="182" y="33"/>
                      </a:lnTo>
                      <a:close/>
                      <a:moveTo>
                        <a:pt x="630" y="190"/>
                      </a:moveTo>
                      <a:cubicBezTo>
                        <a:pt x="626" y="184"/>
                        <a:pt x="611" y="201"/>
                        <a:pt x="611" y="201"/>
                      </a:cubicBezTo>
                      <a:cubicBezTo>
                        <a:pt x="611" y="201"/>
                        <a:pt x="601" y="197"/>
                        <a:pt x="595" y="194"/>
                      </a:cubicBezTo>
                      <a:cubicBezTo>
                        <a:pt x="589" y="191"/>
                        <a:pt x="575" y="208"/>
                        <a:pt x="575" y="208"/>
                      </a:cubicBezTo>
                      <a:cubicBezTo>
                        <a:pt x="553" y="194"/>
                        <a:pt x="553" y="194"/>
                        <a:pt x="553" y="194"/>
                      </a:cubicBezTo>
                      <a:cubicBezTo>
                        <a:pt x="553" y="194"/>
                        <a:pt x="579" y="194"/>
                        <a:pt x="583" y="187"/>
                      </a:cubicBezTo>
                      <a:cubicBezTo>
                        <a:pt x="587" y="180"/>
                        <a:pt x="586" y="167"/>
                        <a:pt x="586" y="167"/>
                      </a:cubicBezTo>
                      <a:cubicBezTo>
                        <a:pt x="586" y="167"/>
                        <a:pt x="596" y="166"/>
                        <a:pt x="598" y="153"/>
                      </a:cubicBezTo>
                      <a:cubicBezTo>
                        <a:pt x="600" y="140"/>
                        <a:pt x="572" y="143"/>
                        <a:pt x="572" y="143"/>
                      </a:cubicBezTo>
                      <a:cubicBezTo>
                        <a:pt x="572" y="143"/>
                        <a:pt x="568" y="129"/>
                        <a:pt x="561" y="128"/>
                      </a:cubicBezTo>
                      <a:cubicBezTo>
                        <a:pt x="554" y="127"/>
                        <a:pt x="556" y="143"/>
                        <a:pt x="556" y="143"/>
                      </a:cubicBezTo>
                      <a:cubicBezTo>
                        <a:pt x="556" y="143"/>
                        <a:pt x="550" y="134"/>
                        <a:pt x="550" y="128"/>
                      </a:cubicBezTo>
                      <a:cubicBezTo>
                        <a:pt x="550" y="122"/>
                        <a:pt x="536" y="123"/>
                        <a:pt x="536" y="123"/>
                      </a:cubicBezTo>
                      <a:cubicBezTo>
                        <a:pt x="532" y="143"/>
                        <a:pt x="532" y="143"/>
                        <a:pt x="532" y="143"/>
                      </a:cubicBezTo>
                      <a:cubicBezTo>
                        <a:pt x="532" y="143"/>
                        <a:pt x="524" y="135"/>
                        <a:pt x="522" y="129"/>
                      </a:cubicBezTo>
                      <a:cubicBezTo>
                        <a:pt x="520" y="123"/>
                        <a:pt x="519" y="109"/>
                        <a:pt x="519" y="109"/>
                      </a:cubicBezTo>
                      <a:cubicBezTo>
                        <a:pt x="498" y="117"/>
                        <a:pt x="498" y="117"/>
                        <a:pt x="498" y="117"/>
                      </a:cubicBezTo>
                      <a:cubicBezTo>
                        <a:pt x="498" y="117"/>
                        <a:pt x="514" y="108"/>
                        <a:pt x="514" y="103"/>
                      </a:cubicBezTo>
                      <a:cubicBezTo>
                        <a:pt x="514" y="98"/>
                        <a:pt x="501" y="98"/>
                        <a:pt x="501" y="93"/>
                      </a:cubicBezTo>
                      <a:cubicBezTo>
                        <a:pt x="501" y="88"/>
                        <a:pt x="543" y="88"/>
                        <a:pt x="547" y="82"/>
                      </a:cubicBezTo>
                      <a:cubicBezTo>
                        <a:pt x="551" y="76"/>
                        <a:pt x="457" y="84"/>
                        <a:pt x="457" y="84"/>
                      </a:cubicBezTo>
                      <a:cubicBezTo>
                        <a:pt x="466" y="94"/>
                        <a:pt x="466" y="94"/>
                        <a:pt x="466" y="94"/>
                      </a:cubicBezTo>
                      <a:cubicBezTo>
                        <a:pt x="466" y="94"/>
                        <a:pt x="444" y="96"/>
                        <a:pt x="435" y="99"/>
                      </a:cubicBezTo>
                      <a:cubicBezTo>
                        <a:pt x="426" y="102"/>
                        <a:pt x="402" y="119"/>
                        <a:pt x="402" y="119"/>
                      </a:cubicBezTo>
                      <a:cubicBezTo>
                        <a:pt x="378" y="120"/>
                        <a:pt x="346" y="88"/>
                        <a:pt x="346" y="88"/>
                      </a:cubicBezTo>
                      <a:cubicBezTo>
                        <a:pt x="346" y="88"/>
                        <a:pt x="265" y="93"/>
                        <a:pt x="255" y="92"/>
                      </a:cubicBezTo>
                      <a:cubicBezTo>
                        <a:pt x="245" y="91"/>
                        <a:pt x="242" y="82"/>
                        <a:pt x="242" y="68"/>
                      </a:cubicBezTo>
                      <a:cubicBezTo>
                        <a:pt x="242" y="54"/>
                        <a:pt x="236" y="44"/>
                        <a:pt x="210" y="39"/>
                      </a:cubicBezTo>
                      <a:cubicBezTo>
                        <a:pt x="184" y="34"/>
                        <a:pt x="147" y="56"/>
                        <a:pt x="147" y="56"/>
                      </a:cubicBezTo>
                      <a:cubicBezTo>
                        <a:pt x="147" y="56"/>
                        <a:pt x="120" y="62"/>
                        <a:pt x="104" y="76"/>
                      </a:cubicBezTo>
                      <a:cubicBezTo>
                        <a:pt x="88" y="90"/>
                        <a:pt x="111" y="116"/>
                        <a:pt x="113" y="136"/>
                      </a:cubicBezTo>
                      <a:cubicBezTo>
                        <a:pt x="115" y="156"/>
                        <a:pt x="88" y="172"/>
                        <a:pt x="88" y="172"/>
                      </a:cubicBezTo>
                      <a:cubicBezTo>
                        <a:pt x="89" y="154"/>
                        <a:pt x="89" y="154"/>
                        <a:pt x="89" y="154"/>
                      </a:cubicBezTo>
                      <a:cubicBezTo>
                        <a:pt x="89" y="154"/>
                        <a:pt x="71" y="149"/>
                        <a:pt x="65" y="139"/>
                      </a:cubicBezTo>
                      <a:cubicBezTo>
                        <a:pt x="59" y="129"/>
                        <a:pt x="75" y="111"/>
                        <a:pt x="82" y="102"/>
                      </a:cubicBezTo>
                      <a:cubicBezTo>
                        <a:pt x="89" y="93"/>
                        <a:pt x="88" y="77"/>
                        <a:pt x="88" y="65"/>
                      </a:cubicBezTo>
                      <a:cubicBezTo>
                        <a:pt x="88" y="53"/>
                        <a:pt x="77" y="38"/>
                        <a:pt x="77" y="38"/>
                      </a:cubicBezTo>
                      <a:cubicBezTo>
                        <a:pt x="77" y="38"/>
                        <a:pt x="76" y="53"/>
                        <a:pt x="65" y="56"/>
                      </a:cubicBezTo>
                      <a:cubicBezTo>
                        <a:pt x="54" y="60"/>
                        <a:pt x="45" y="64"/>
                        <a:pt x="38" y="77"/>
                      </a:cubicBezTo>
                      <a:cubicBezTo>
                        <a:pt x="30" y="90"/>
                        <a:pt x="30" y="110"/>
                        <a:pt x="30" y="110"/>
                      </a:cubicBezTo>
                      <a:cubicBezTo>
                        <a:pt x="24" y="115"/>
                        <a:pt x="24" y="115"/>
                        <a:pt x="24" y="115"/>
                      </a:cubicBezTo>
                      <a:cubicBezTo>
                        <a:pt x="24" y="133"/>
                        <a:pt x="24" y="133"/>
                        <a:pt x="24" y="133"/>
                      </a:cubicBezTo>
                      <a:cubicBezTo>
                        <a:pt x="24" y="133"/>
                        <a:pt x="0" y="154"/>
                        <a:pt x="5" y="162"/>
                      </a:cubicBezTo>
                      <a:cubicBezTo>
                        <a:pt x="10" y="171"/>
                        <a:pt x="14" y="157"/>
                        <a:pt x="21" y="157"/>
                      </a:cubicBezTo>
                      <a:cubicBezTo>
                        <a:pt x="28" y="157"/>
                        <a:pt x="35" y="171"/>
                        <a:pt x="35" y="180"/>
                      </a:cubicBezTo>
                      <a:cubicBezTo>
                        <a:pt x="35" y="189"/>
                        <a:pt x="36" y="195"/>
                        <a:pt x="36" y="195"/>
                      </a:cubicBezTo>
                      <a:cubicBezTo>
                        <a:pt x="36" y="195"/>
                        <a:pt x="52" y="204"/>
                        <a:pt x="50" y="216"/>
                      </a:cubicBezTo>
                      <a:cubicBezTo>
                        <a:pt x="48" y="229"/>
                        <a:pt x="42" y="232"/>
                        <a:pt x="42" y="232"/>
                      </a:cubicBezTo>
                      <a:cubicBezTo>
                        <a:pt x="41" y="259"/>
                        <a:pt x="41" y="259"/>
                        <a:pt x="41" y="259"/>
                      </a:cubicBezTo>
                      <a:cubicBezTo>
                        <a:pt x="51" y="259"/>
                        <a:pt x="51" y="259"/>
                        <a:pt x="51" y="259"/>
                      </a:cubicBezTo>
                      <a:cubicBezTo>
                        <a:pt x="51" y="259"/>
                        <a:pt x="50" y="277"/>
                        <a:pt x="59" y="280"/>
                      </a:cubicBezTo>
                      <a:cubicBezTo>
                        <a:pt x="68" y="283"/>
                        <a:pt x="79" y="278"/>
                        <a:pt x="83" y="278"/>
                      </a:cubicBezTo>
                      <a:cubicBezTo>
                        <a:pt x="88" y="278"/>
                        <a:pt x="106" y="285"/>
                        <a:pt x="111" y="284"/>
                      </a:cubicBezTo>
                      <a:cubicBezTo>
                        <a:pt x="116" y="283"/>
                        <a:pt x="117" y="277"/>
                        <a:pt x="122" y="277"/>
                      </a:cubicBezTo>
                      <a:cubicBezTo>
                        <a:pt x="127" y="277"/>
                        <a:pt x="136" y="284"/>
                        <a:pt x="136" y="284"/>
                      </a:cubicBezTo>
                      <a:cubicBezTo>
                        <a:pt x="154" y="285"/>
                        <a:pt x="154" y="285"/>
                        <a:pt x="154" y="285"/>
                      </a:cubicBezTo>
                      <a:cubicBezTo>
                        <a:pt x="154" y="285"/>
                        <a:pt x="173" y="327"/>
                        <a:pt x="181" y="330"/>
                      </a:cubicBezTo>
                      <a:cubicBezTo>
                        <a:pt x="189" y="332"/>
                        <a:pt x="197" y="329"/>
                        <a:pt x="197" y="329"/>
                      </a:cubicBezTo>
                      <a:cubicBezTo>
                        <a:pt x="197" y="329"/>
                        <a:pt x="195" y="322"/>
                        <a:pt x="203" y="322"/>
                      </a:cubicBezTo>
                      <a:cubicBezTo>
                        <a:pt x="211" y="322"/>
                        <a:pt x="213" y="329"/>
                        <a:pt x="221" y="330"/>
                      </a:cubicBezTo>
                      <a:cubicBezTo>
                        <a:pt x="229" y="331"/>
                        <a:pt x="232" y="324"/>
                        <a:pt x="232" y="324"/>
                      </a:cubicBezTo>
                      <a:cubicBezTo>
                        <a:pt x="251" y="326"/>
                        <a:pt x="251" y="326"/>
                        <a:pt x="251" y="326"/>
                      </a:cubicBezTo>
                      <a:cubicBezTo>
                        <a:pt x="251" y="326"/>
                        <a:pt x="270" y="311"/>
                        <a:pt x="276" y="323"/>
                      </a:cubicBezTo>
                      <a:cubicBezTo>
                        <a:pt x="282" y="336"/>
                        <a:pt x="265" y="344"/>
                        <a:pt x="265" y="344"/>
                      </a:cubicBezTo>
                      <a:cubicBezTo>
                        <a:pt x="265" y="344"/>
                        <a:pt x="266" y="359"/>
                        <a:pt x="263" y="362"/>
                      </a:cubicBezTo>
                      <a:cubicBezTo>
                        <a:pt x="260" y="365"/>
                        <a:pt x="250" y="370"/>
                        <a:pt x="251" y="375"/>
                      </a:cubicBezTo>
                      <a:cubicBezTo>
                        <a:pt x="252" y="380"/>
                        <a:pt x="254" y="398"/>
                        <a:pt x="254" y="404"/>
                      </a:cubicBezTo>
                      <a:cubicBezTo>
                        <a:pt x="254" y="410"/>
                        <a:pt x="252" y="433"/>
                        <a:pt x="252" y="433"/>
                      </a:cubicBezTo>
                      <a:cubicBezTo>
                        <a:pt x="252" y="433"/>
                        <a:pt x="261" y="437"/>
                        <a:pt x="261" y="440"/>
                      </a:cubicBezTo>
                      <a:cubicBezTo>
                        <a:pt x="261" y="443"/>
                        <a:pt x="262" y="452"/>
                        <a:pt x="262" y="452"/>
                      </a:cubicBezTo>
                      <a:cubicBezTo>
                        <a:pt x="262" y="452"/>
                        <a:pt x="278" y="466"/>
                        <a:pt x="278" y="476"/>
                      </a:cubicBezTo>
                      <a:cubicBezTo>
                        <a:pt x="278" y="486"/>
                        <a:pt x="249" y="504"/>
                        <a:pt x="249" y="504"/>
                      </a:cubicBezTo>
                      <a:cubicBezTo>
                        <a:pt x="259" y="507"/>
                        <a:pt x="259" y="507"/>
                        <a:pt x="259" y="507"/>
                      </a:cubicBezTo>
                      <a:cubicBezTo>
                        <a:pt x="259" y="507"/>
                        <a:pt x="281" y="521"/>
                        <a:pt x="281" y="525"/>
                      </a:cubicBezTo>
                      <a:cubicBezTo>
                        <a:pt x="281" y="529"/>
                        <a:pt x="284" y="549"/>
                        <a:pt x="284" y="549"/>
                      </a:cubicBezTo>
                      <a:cubicBezTo>
                        <a:pt x="284" y="549"/>
                        <a:pt x="295" y="575"/>
                        <a:pt x="294" y="580"/>
                      </a:cubicBezTo>
                      <a:cubicBezTo>
                        <a:pt x="293" y="585"/>
                        <a:pt x="299" y="594"/>
                        <a:pt x="299" y="594"/>
                      </a:cubicBezTo>
                      <a:cubicBezTo>
                        <a:pt x="299" y="594"/>
                        <a:pt x="306" y="607"/>
                        <a:pt x="310" y="612"/>
                      </a:cubicBezTo>
                      <a:cubicBezTo>
                        <a:pt x="314" y="617"/>
                        <a:pt x="326" y="619"/>
                        <a:pt x="326" y="619"/>
                      </a:cubicBezTo>
                      <a:cubicBezTo>
                        <a:pt x="336" y="625"/>
                        <a:pt x="347" y="603"/>
                        <a:pt x="356" y="605"/>
                      </a:cubicBezTo>
                      <a:cubicBezTo>
                        <a:pt x="365" y="607"/>
                        <a:pt x="354" y="624"/>
                        <a:pt x="362" y="624"/>
                      </a:cubicBezTo>
                      <a:cubicBezTo>
                        <a:pt x="370" y="624"/>
                        <a:pt x="376" y="599"/>
                        <a:pt x="382" y="595"/>
                      </a:cubicBezTo>
                      <a:cubicBezTo>
                        <a:pt x="388" y="591"/>
                        <a:pt x="400" y="593"/>
                        <a:pt x="400" y="593"/>
                      </a:cubicBezTo>
                      <a:cubicBezTo>
                        <a:pt x="402" y="587"/>
                        <a:pt x="402" y="587"/>
                        <a:pt x="402" y="587"/>
                      </a:cubicBezTo>
                      <a:cubicBezTo>
                        <a:pt x="402" y="587"/>
                        <a:pt x="407" y="583"/>
                        <a:pt x="420" y="579"/>
                      </a:cubicBezTo>
                      <a:cubicBezTo>
                        <a:pt x="433" y="575"/>
                        <a:pt x="432" y="550"/>
                        <a:pt x="432" y="550"/>
                      </a:cubicBezTo>
                      <a:cubicBezTo>
                        <a:pt x="432" y="550"/>
                        <a:pt x="445" y="553"/>
                        <a:pt x="457" y="547"/>
                      </a:cubicBezTo>
                      <a:cubicBezTo>
                        <a:pt x="469" y="541"/>
                        <a:pt x="462" y="527"/>
                        <a:pt x="462" y="527"/>
                      </a:cubicBezTo>
                      <a:cubicBezTo>
                        <a:pt x="432" y="524"/>
                        <a:pt x="432" y="524"/>
                        <a:pt x="432" y="524"/>
                      </a:cubicBezTo>
                      <a:cubicBezTo>
                        <a:pt x="432" y="524"/>
                        <a:pt x="432" y="515"/>
                        <a:pt x="432" y="508"/>
                      </a:cubicBezTo>
                      <a:cubicBezTo>
                        <a:pt x="432" y="501"/>
                        <a:pt x="419" y="490"/>
                        <a:pt x="419" y="490"/>
                      </a:cubicBezTo>
                      <a:cubicBezTo>
                        <a:pt x="419" y="490"/>
                        <a:pt x="434" y="466"/>
                        <a:pt x="412" y="455"/>
                      </a:cubicBezTo>
                      <a:cubicBezTo>
                        <a:pt x="390" y="444"/>
                        <a:pt x="400" y="425"/>
                        <a:pt x="400" y="425"/>
                      </a:cubicBezTo>
                      <a:cubicBezTo>
                        <a:pt x="400" y="425"/>
                        <a:pt x="403" y="431"/>
                        <a:pt x="406" y="434"/>
                      </a:cubicBezTo>
                      <a:cubicBezTo>
                        <a:pt x="409" y="437"/>
                        <a:pt x="418" y="429"/>
                        <a:pt x="429" y="433"/>
                      </a:cubicBezTo>
                      <a:cubicBezTo>
                        <a:pt x="440" y="437"/>
                        <a:pt x="434" y="446"/>
                        <a:pt x="436" y="449"/>
                      </a:cubicBezTo>
                      <a:cubicBezTo>
                        <a:pt x="438" y="452"/>
                        <a:pt x="450" y="444"/>
                        <a:pt x="450" y="444"/>
                      </a:cubicBezTo>
                      <a:cubicBezTo>
                        <a:pt x="460" y="450"/>
                        <a:pt x="460" y="450"/>
                        <a:pt x="460" y="450"/>
                      </a:cubicBezTo>
                      <a:cubicBezTo>
                        <a:pt x="460" y="450"/>
                        <a:pt x="465" y="442"/>
                        <a:pt x="469" y="446"/>
                      </a:cubicBezTo>
                      <a:cubicBezTo>
                        <a:pt x="473" y="450"/>
                        <a:pt x="484" y="469"/>
                        <a:pt x="493" y="469"/>
                      </a:cubicBezTo>
                      <a:cubicBezTo>
                        <a:pt x="502" y="469"/>
                        <a:pt x="499" y="435"/>
                        <a:pt x="507" y="432"/>
                      </a:cubicBezTo>
                      <a:cubicBezTo>
                        <a:pt x="515" y="429"/>
                        <a:pt x="521" y="437"/>
                        <a:pt x="528" y="437"/>
                      </a:cubicBezTo>
                      <a:cubicBezTo>
                        <a:pt x="535" y="437"/>
                        <a:pt x="549" y="430"/>
                        <a:pt x="551" y="424"/>
                      </a:cubicBezTo>
                      <a:cubicBezTo>
                        <a:pt x="553" y="418"/>
                        <a:pt x="565" y="413"/>
                        <a:pt x="565" y="413"/>
                      </a:cubicBezTo>
                      <a:cubicBezTo>
                        <a:pt x="583" y="414"/>
                        <a:pt x="583" y="414"/>
                        <a:pt x="583" y="414"/>
                      </a:cubicBezTo>
                      <a:cubicBezTo>
                        <a:pt x="581" y="404"/>
                        <a:pt x="581" y="404"/>
                        <a:pt x="581" y="404"/>
                      </a:cubicBezTo>
                      <a:cubicBezTo>
                        <a:pt x="581" y="404"/>
                        <a:pt x="592" y="406"/>
                        <a:pt x="596" y="399"/>
                      </a:cubicBezTo>
                      <a:cubicBezTo>
                        <a:pt x="600" y="392"/>
                        <a:pt x="594" y="378"/>
                        <a:pt x="594" y="378"/>
                      </a:cubicBezTo>
                      <a:cubicBezTo>
                        <a:pt x="594" y="378"/>
                        <a:pt x="567" y="351"/>
                        <a:pt x="563" y="340"/>
                      </a:cubicBezTo>
                      <a:cubicBezTo>
                        <a:pt x="559" y="329"/>
                        <a:pt x="572" y="330"/>
                        <a:pt x="581" y="322"/>
                      </a:cubicBezTo>
                      <a:cubicBezTo>
                        <a:pt x="590" y="315"/>
                        <a:pt x="570" y="304"/>
                        <a:pt x="570" y="299"/>
                      </a:cubicBezTo>
                      <a:cubicBezTo>
                        <a:pt x="570" y="294"/>
                        <a:pt x="595" y="295"/>
                        <a:pt x="606" y="291"/>
                      </a:cubicBezTo>
                      <a:cubicBezTo>
                        <a:pt x="617" y="287"/>
                        <a:pt x="616" y="277"/>
                        <a:pt x="616" y="273"/>
                      </a:cubicBezTo>
                      <a:cubicBezTo>
                        <a:pt x="616" y="270"/>
                        <a:pt x="609" y="270"/>
                        <a:pt x="605" y="270"/>
                      </a:cubicBezTo>
                      <a:cubicBezTo>
                        <a:pt x="601" y="270"/>
                        <a:pt x="603" y="259"/>
                        <a:pt x="601" y="250"/>
                      </a:cubicBezTo>
                      <a:cubicBezTo>
                        <a:pt x="599" y="241"/>
                        <a:pt x="615" y="236"/>
                        <a:pt x="621" y="234"/>
                      </a:cubicBezTo>
                      <a:cubicBezTo>
                        <a:pt x="628" y="232"/>
                        <a:pt x="635" y="218"/>
                        <a:pt x="635" y="218"/>
                      </a:cubicBezTo>
                      <a:cubicBezTo>
                        <a:pt x="642" y="206"/>
                        <a:pt x="642" y="206"/>
                        <a:pt x="642" y="206"/>
                      </a:cubicBezTo>
                      <a:cubicBezTo>
                        <a:pt x="642" y="206"/>
                        <a:pt x="634" y="196"/>
                        <a:pt x="630" y="190"/>
                      </a:cubicBezTo>
                      <a:close/>
                      <a:moveTo>
                        <a:pt x="461" y="68"/>
                      </a:moveTo>
                      <a:cubicBezTo>
                        <a:pt x="458" y="55"/>
                        <a:pt x="458" y="55"/>
                        <a:pt x="458" y="55"/>
                      </a:cubicBezTo>
                      <a:cubicBezTo>
                        <a:pt x="448" y="66"/>
                        <a:pt x="448" y="66"/>
                        <a:pt x="448" y="66"/>
                      </a:cubicBezTo>
                      <a:cubicBezTo>
                        <a:pt x="435" y="59"/>
                        <a:pt x="435" y="59"/>
                        <a:pt x="435" y="59"/>
                      </a:cubicBezTo>
                      <a:cubicBezTo>
                        <a:pt x="433" y="69"/>
                        <a:pt x="433" y="69"/>
                        <a:pt x="433" y="69"/>
                      </a:cubicBezTo>
                      <a:cubicBezTo>
                        <a:pt x="449" y="75"/>
                        <a:pt x="449" y="75"/>
                        <a:pt x="449" y="75"/>
                      </a:cubicBezTo>
                      <a:lnTo>
                        <a:pt x="461" y="6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5" name="Freeform 50"/>
                <p:cNvSpPr>
                  <a:spLocks/>
                </p:cNvSpPr>
                <p:nvPr/>
              </p:nvSpPr>
              <p:spPr bwMode="auto">
                <a:xfrm>
                  <a:off x="2663825" y="4221163"/>
                  <a:ext cx="211138" cy="234950"/>
                </a:xfrm>
                <a:custGeom>
                  <a:avLst/>
                  <a:gdLst>
                    <a:gd name="T0" fmla="*/ 2147483647 w 407"/>
                    <a:gd name="T1" fmla="*/ 2147483647 h 452"/>
                    <a:gd name="T2" fmla="*/ 2147483647 w 407"/>
                    <a:gd name="T3" fmla="*/ 2147483647 h 452"/>
                    <a:gd name="T4" fmla="*/ 2147483647 w 407"/>
                    <a:gd name="T5" fmla="*/ 2147483647 h 452"/>
                    <a:gd name="T6" fmla="*/ 2147483647 w 407"/>
                    <a:gd name="T7" fmla="*/ 2147483647 h 452"/>
                    <a:gd name="T8" fmla="*/ 2147483647 w 407"/>
                    <a:gd name="T9" fmla="*/ 2147483647 h 452"/>
                    <a:gd name="T10" fmla="*/ 2147483647 w 407"/>
                    <a:gd name="T11" fmla="*/ 2147483647 h 452"/>
                    <a:gd name="T12" fmla="*/ 2147483647 w 407"/>
                    <a:gd name="T13" fmla="*/ 2147483647 h 452"/>
                    <a:gd name="T14" fmla="*/ 2147483647 w 407"/>
                    <a:gd name="T15" fmla="*/ 2147483647 h 452"/>
                    <a:gd name="T16" fmla="*/ 2147483647 w 407"/>
                    <a:gd name="T17" fmla="*/ 2147483647 h 452"/>
                    <a:gd name="T18" fmla="*/ 2147483647 w 407"/>
                    <a:gd name="T19" fmla="*/ 2147483647 h 452"/>
                    <a:gd name="T20" fmla="*/ 2147483647 w 407"/>
                    <a:gd name="T21" fmla="*/ 2147483647 h 452"/>
                    <a:gd name="T22" fmla="*/ 2147483647 w 407"/>
                    <a:gd name="T23" fmla="*/ 2147483647 h 452"/>
                    <a:gd name="T24" fmla="*/ 2147483647 w 407"/>
                    <a:gd name="T25" fmla="*/ 2147483647 h 452"/>
                    <a:gd name="T26" fmla="*/ 2147483647 w 407"/>
                    <a:gd name="T27" fmla="*/ 2147483647 h 452"/>
                    <a:gd name="T28" fmla="*/ 2147483647 w 407"/>
                    <a:gd name="T29" fmla="*/ 2147483647 h 452"/>
                    <a:gd name="T30" fmla="*/ 2147483647 w 407"/>
                    <a:gd name="T31" fmla="*/ 2147483647 h 452"/>
                    <a:gd name="T32" fmla="*/ 2147483647 w 407"/>
                    <a:gd name="T33" fmla="*/ 2147483647 h 452"/>
                    <a:gd name="T34" fmla="*/ 2147483647 w 407"/>
                    <a:gd name="T35" fmla="*/ 2147483647 h 452"/>
                    <a:gd name="T36" fmla="*/ 2147483647 w 407"/>
                    <a:gd name="T37" fmla="*/ 2147483647 h 452"/>
                    <a:gd name="T38" fmla="*/ 2147483647 w 407"/>
                    <a:gd name="T39" fmla="*/ 2147483647 h 452"/>
                    <a:gd name="T40" fmla="*/ 2147483647 w 407"/>
                    <a:gd name="T41" fmla="*/ 2147483647 h 452"/>
                    <a:gd name="T42" fmla="*/ 2147483647 w 407"/>
                    <a:gd name="T43" fmla="*/ 0 h 452"/>
                    <a:gd name="T44" fmla="*/ 2147483647 w 407"/>
                    <a:gd name="T45" fmla="*/ 2147483647 h 452"/>
                    <a:gd name="T46" fmla="*/ 2147483647 w 407"/>
                    <a:gd name="T47" fmla="*/ 2147483647 h 452"/>
                    <a:gd name="T48" fmla="*/ 2147483647 w 407"/>
                    <a:gd name="T49" fmla="*/ 2147483647 h 452"/>
                    <a:gd name="T50" fmla="*/ 2147483647 w 407"/>
                    <a:gd name="T51" fmla="*/ 2147483647 h 452"/>
                    <a:gd name="T52" fmla="*/ 2147483647 w 407"/>
                    <a:gd name="T53" fmla="*/ 2147483647 h 452"/>
                    <a:gd name="T54" fmla="*/ 2147483647 w 407"/>
                    <a:gd name="T55" fmla="*/ 2147483647 h 452"/>
                    <a:gd name="T56" fmla="*/ 2147483647 w 407"/>
                    <a:gd name="T57" fmla="*/ 2147483647 h 452"/>
                    <a:gd name="T58" fmla="*/ 2147483647 w 407"/>
                    <a:gd name="T59" fmla="*/ 2147483647 h 452"/>
                    <a:gd name="T60" fmla="*/ 2147483647 w 407"/>
                    <a:gd name="T61" fmla="*/ 2147483647 h 452"/>
                    <a:gd name="T62" fmla="*/ 2147483647 w 407"/>
                    <a:gd name="T63" fmla="*/ 2147483647 h 452"/>
                    <a:gd name="T64" fmla="*/ 2147483647 w 407"/>
                    <a:gd name="T65" fmla="*/ 2147483647 h 452"/>
                    <a:gd name="T66" fmla="*/ 2147483647 w 407"/>
                    <a:gd name="T67" fmla="*/ 2147483647 h 452"/>
                    <a:gd name="T68" fmla="*/ 2147483647 w 407"/>
                    <a:gd name="T69" fmla="*/ 2147483647 h 452"/>
                    <a:gd name="T70" fmla="*/ 2147483647 w 407"/>
                    <a:gd name="T71" fmla="*/ 2147483647 h 452"/>
                    <a:gd name="T72" fmla="*/ 2147483647 w 407"/>
                    <a:gd name="T73" fmla="*/ 2147483647 h 452"/>
                    <a:gd name="T74" fmla="*/ 2147483647 w 407"/>
                    <a:gd name="T75" fmla="*/ 2147483647 h 452"/>
                    <a:gd name="T76" fmla="*/ 2147483647 w 407"/>
                    <a:gd name="T77" fmla="*/ 2147483647 h 452"/>
                    <a:gd name="T78" fmla="*/ 2147483647 w 407"/>
                    <a:gd name="T79" fmla="*/ 2147483647 h 452"/>
                    <a:gd name="T80" fmla="*/ 2147483647 w 407"/>
                    <a:gd name="T81" fmla="*/ 2147483647 h 452"/>
                    <a:gd name="T82" fmla="*/ 2147483647 w 407"/>
                    <a:gd name="T83" fmla="*/ 2147483647 h 452"/>
                    <a:gd name="T84" fmla="*/ 2147483647 w 407"/>
                    <a:gd name="T85" fmla="*/ 2147483647 h 452"/>
                    <a:gd name="T86" fmla="*/ 2147483647 w 407"/>
                    <a:gd name="T87" fmla="*/ 2147483647 h 45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7"/>
                    <a:gd name="T133" fmla="*/ 0 h 452"/>
                    <a:gd name="T134" fmla="*/ 407 w 407"/>
                    <a:gd name="T135" fmla="*/ 452 h 45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7" h="452">
                      <a:moveTo>
                        <a:pt x="326" y="441"/>
                      </a:moveTo>
                      <a:cubicBezTo>
                        <a:pt x="333" y="452"/>
                        <a:pt x="333" y="452"/>
                        <a:pt x="333" y="452"/>
                      </a:cubicBezTo>
                      <a:cubicBezTo>
                        <a:pt x="333" y="452"/>
                        <a:pt x="333" y="433"/>
                        <a:pt x="342" y="435"/>
                      </a:cubicBezTo>
                      <a:cubicBezTo>
                        <a:pt x="351" y="437"/>
                        <a:pt x="352" y="446"/>
                        <a:pt x="356" y="439"/>
                      </a:cubicBezTo>
                      <a:cubicBezTo>
                        <a:pt x="360" y="432"/>
                        <a:pt x="362" y="415"/>
                        <a:pt x="369" y="415"/>
                      </a:cubicBezTo>
                      <a:cubicBezTo>
                        <a:pt x="376" y="415"/>
                        <a:pt x="397" y="401"/>
                        <a:pt x="399" y="390"/>
                      </a:cubicBezTo>
                      <a:cubicBezTo>
                        <a:pt x="401" y="379"/>
                        <a:pt x="399" y="344"/>
                        <a:pt x="399" y="344"/>
                      </a:cubicBezTo>
                      <a:cubicBezTo>
                        <a:pt x="396" y="331"/>
                        <a:pt x="396" y="331"/>
                        <a:pt x="396" y="331"/>
                      </a:cubicBezTo>
                      <a:cubicBezTo>
                        <a:pt x="396" y="331"/>
                        <a:pt x="397" y="316"/>
                        <a:pt x="399" y="311"/>
                      </a:cubicBezTo>
                      <a:cubicBezTo>
                        <a:pt x="401" y="306"/>
                        <a:pt x="403" y="296"/>
                        <a:pt x="405" y="276"/>
                      </a:cubicBezTo>
                      <a:cubicBezTo>
                        <a:pt x="407" y="256"/>
                        <a:pt x="403" y="248"/>
                        <a:pt x="388" y="244"/>
                      </a:cubicBezTo>
                      <a:cubicBezTo>
                        <a:pt x="373" y="240"/>
                        <a:pt x="369" y="256"/>
                        <a:pt x="358" y="254"/>
                      </a:cubicBezTo>
                      <a:cubicBezTo>
                        <a:pt x="347" y="252"/>
                        <a:pt x="343" y="231"/>
                        <a:pt x="338" y="211"/>
                      </a:cubicBezTo>
                      <a:cubicBezTo>
                        <a:pt x="333" y="191"/>
                        <a:pt x="337" y="174"/>
                        <a:pt x="333" y="166"/>
                      </a:cubicBezTo>
                      <a:cubicBezTo>
                        <a:pt x="329" y="158"/>
                        <a:pt x="311" y="158"/>
                        <a:pt x="296" y="161"/>
                      </a:cubicBezTo>
                      <a:cubicBezTo>
                        <a:pt x="281" y="164"/>
                        <a:pt x="237" y="157"/>
                        <a:pt x="221" y="148"/>
                      </a:cubicBezTo>
                      <a:cubicBezTo>
                        <a:pt x="205" y="139"/>
                        <a:pt x="220" y="103"/>
                        <a:pt x="220" y="94"/>
                      </a:cubicBezTo>
                      <a:cubicBezTo>
                        <a:pt x="220" y="85"/>
                        <a:pt x="215" y="90"/>
                        <a:pt x="211" y="86"/>
                      </a:cubicBezTo>
                      <a:cubicBezTo>
                        <a:pt x="207" y="82"/>
                        <a:pt x="213" y="73"/>
                        <a:pt x="211" y="66"/>
                      </a:cubicBezTo>
                      <a:cubicBezTo>
                        <a:pt x="209" y="59"/>
                        <a:pt x="200" y="57"/>
                        <a:pt x="200" y="51"/>
                      </a:cubicBezTo>
                      <a:cubicBezTo>
                        <a:pt x="187" y="28"/>
                        <a:pt x="187" y="28"/>
                        <a:pt x="187" y="28"/>
                      </a:cubicBez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99" y="9"/>
                        <a:pt x="99" y="9"/>
                        <a:pt x="99" y="9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6" y="40"/>
                        <a:pt x="14" y="52"/>
                        <a:pt x="7" y="56"/>
                      </a:cubicBezTo>
                      <a:cubicBezTo>
                        <a:pt x="0" y="60"/>
                        <a:pt x="15" y="82"/>
                        <a:pt x="16" y="89"/>
                      </a:cubicBezTo>
                      <a:cubicBezTo>
                        <a:pt x="18" y="95"/>
                        <a:pt x="10" y="163"/>
                        <a:pt x="10" y="163"/>
                      </a:cubicBezTo>
                      <a:cubicBezTo>
                        <a:pt x="23" y="175"/>
                        <a:pt x="23" y="175"/>
                        <a:pt x="23" y="175"/>
                      </a:cubicBezTo>
                      <a:cubicBezTo>
                        <a:pt x="23" y="175"/>
                        <a:pt x="39" y="204"/>
                        <a:pt x="48" y="209"/>
                      </a:cubicBezTo>
                      <a:cubicBezTo>
                        <a:pt x="57" y="214"/>
                        <a:pt x="84" y="231"/>
                        <a:pt x="84" y="231"/>
                      </a:cubicBezTo>
                      <a:cubicBezTo>
                        <a:pt x="88" y="245"/>
                        <a:pt x="88" y="245"/>
                        <a:pt x="88" y="245"/>
                      </a:cubicBezTo>
                      <a:cubicBezTo>
                        <a:pt x="88" y="245"/>
                        <a:pt x="123" y="265"/>
                        <a:pt x="133" y="261"/>
                      </a:cubicBezTo>
                      <a:cubicBezTo>
                        <a:pt x="143" y="257"/>
                        <a:pt x="164" y="277"/>
                        <a:pt x="164" y="277"/>
                      </a:cubicBezTo>
                      <a:cubicBezTo>
                        <a:pt x="164" y="277"/>
                        <a:pt x="214" y="305"/>
                        <a:pt x="220" y="306"/>
                      </a:cubicBezTo>
                      <a:cubicBezTo>
                        <a:pt x="226" y="307"/>
                        <a:pt x="260" y="314"/>
                        <a:pt x="258" y="322"/>
                      </a:cubicBezTo>
                      <a:cubicBezTo>
                        <a:pt x="256" y="330"/>
                        <a:pt x="246" y="347"/>
                        <a:pt x="246" y="347"/>
                      </a:cubicBezTo>
                      <a:cubicBezTo>
                        <a:pt x="246" y="347"/>
                        <a:pt x="259" y="355"/>
                        <a:pt x="255" y="362"/>
                      </a:cubicBezTo>
                      <a:cubicBezTo>
                        <a:pt x="251" y="369"/>
                        <a:pt x="239" y="369"/>
                        <a:pt x="239" y="369"/>
                      </a:cubicBezTo>
                      <a:cubicBezTo>
                        <a:pt x="239" y="391"/>
                        <a:pt x="239" y="391"/>
                        <a:pt x="239" y="391"/>
                      </a:cubicBezTo>
                      <a:cubicBezTo>
                        <a:pt x="239" y="391"/>
                        <a:pt x="219" y="418"/>
                        <a:pt x="224" y="425"/>
                      </a:cubicBezTo>
                      <a:cubicBezTo>
                        <a:pt x="229" y="432"/>
                        <a:pt x="245" y="422"/>
                        <a:pt x="254" y="425"/>
                      </a:cubicBezTo>
                      <a:cubicBezTo>
                        <a:pt x="263" y="428"/>
                        <a:pt x="270" y="435"/>
                        <a:pt x="287" y="439"/>
                      </a:cubicBezTo>
                      <a:cubicBezTo>
                        <a:pt x="304" y="443"/>
                        <a:pt x="326" y="441"/>
                        <a:pt x="326" y="441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6" name="Freeform 51"/>
                <p:cNvSpPr>
                  <a:spLocks/>
                </p:cNvSpPr>
                <p:nvPr/>
              </p:nvSpPr>
              <p:spPr bwMode="auto">
                <a:xfrm>
                  <a:off x="2813050" y="4524375"/>
                  <a:ext cx="127000" cy="133350"/>
                </a:xfrm>
                <a:custGeom>
                  <a:avLst/>
                  <a:gdLst>
                    <a:gd name="T0" fmla="*/ 2147483647 w 246"/>
                    <a:gd name="T1" fmla="*/ 2147483647 h 258"/>
                    <a:gd name="T2" fmla="*/ 2147483647 w 246"/>
                    <a:gd name="T3" fmla="*/ 2147483647 h 258"/>
                    <a:gd name="T4" fmla="*/ 2147483647 w 246"/>
                    <a:gd name="T5" fmla="*/ 2147483647 h 258"/>
                    <a:gd name="T6" fmla="*/ 2147483647 w 246"/>
                    <a:gd name="T7" fmla="*/ 2147483647 h 258"/>
                    <a:gd name="T8" fmla="*/ 2147483647 w 246"/>
                    <a:gd name="T9" fmla="*/ 2147483647 h 258"/>
                    <a:gd name="T10" fmla="*/ 2147483647 w 246"/>
                    <a:gd name="T11" fmla="*/ 2147483647 h 258"/>
                    <a:gd name="T12" fmla="*/ 2147483647 w 246"/>
                    <a:gd name="T13" fmla="*/ 2147483647 h 258"/>
                    <a:gd name="T14" fmla="*/ 2147483647 w 246"/>
                    <a:gd name="T15" fmla="*/ 2147483647 h 258"/>
                    <a:gd name="T16" fmla="*/ 2147483647 w 246"/>
                    <a:gd name="T17" fmla="*/ 2147483647 h 258"/>
                    <a:gd name="T18" fmla="*/ 2147483647 w 246"/>
                    <a:gd name="T19" fmla="*/ 2147483647 h 258"/>
                    <a:gd name="T20" fmla="*/ 2147483647 w 246"/>
                    <a:gd name="T21" fmla="*/ 2147483647 h 258"/>
                    <a:gd name="T22" fmla="*/ 2147483647 w 246"/>
                    <a:gd name="T23" fmla="*/ 2147483647 h 258"/>
                    <a:gd name="T24" fmla="*/ 2147483647 w 246"/>
                    <a:gd name="T25" fmla="*/ 2147483647 h 258"/>
                    <a:gd name="T26" fmla="*/ 2147483647 w 246"/>
                    <a:gd name="T27" fmla="*/ 2147483647 h 258"/>
                    <a:gd name="T28" fmla="*/ 2147483647 w 246"/>
                    <a:gd name="T29" fmla="*/ 2147483647 h 258"/>
                    <a:gd name="T30" fmla="*/ 2147483647 w 246"/>
                    <a:gd name="T31" fmla="*/ 2147483647 h 258"/>
                    <a:gd name="T32" fmla="*/ 2147483647 w 246"/>
                    <a:gd name="T33" fmla="*/ 2147483647 h 258"/>
                    <a:gd name="T34" fmla="*/ 2147483647 w 246"/>
                    <a:gd name="T35" fmla="*/ 2147483647 h 258"/>
                    <a:gd name="T36" fmla="*/ 2147483647 w 246"/>
                    <a:gd name="T37" fmla="*/ 2147483647 h 258"/>
                    <a:gd name="T38" fmla="*/ 2147483647 w 246"/>
                    <a:gd name="T39" fmla="*/ 2147483647 h 258"/>
                    <a:gd name="T40" fmla="*/ 0 w 246"/>
                    <a:gd name="T41" fmla="*/ 2147483647 h 258"/>
                    <a:gd name="T42" fmla="*/ 2147483647 w 246"/>
                    <a:gd name="T43" fmla="*/ 2147483647 h 258"/>
                    <a:gd name="T44" fmla="*/ 2147483647 w 246"/>
                    <a:gd name="T45" fmla="*/ 2147483647 h 258"/>
                    <a:gd name="T46" fmla="*/ 2147483647 w 246"/>
                    <a:gd name="T47" fmla="*/ 2147483647 h 258"/>
                    <a:gd name="T48" fmla="*/ 2147483647 w 246"/>
                    <a:gd name="T49" fmla="*/ 2147483647 h 258"/>
                    <a:gd name="T50" fmla="*/ 2147483647 w 246"/>
                    <a:gd name="T51" fmla="*/ 2147483647 h 258"/>
                    <a:gd name="T52" fmla="*/ 2147483647 w 246"/>
                    <a:gd name="T53" fmla="*/ 2147483647 h 258"/>
                    <a:gd name="T54" fmla="*/ 2147483647 w 246"/>
                    <a:gd name="T55" fmla="*/ 2147483647 h 258"/>
                    <a:gd name="T56" fmla="*/ 2147483647 w 246"/>
                    <a:gd name="T57" fmla="*/ 2147483647 h 258"/>
                    <a:gd name="T58" fmla="*/ 2147483647 w 246"/>
                    <a:gd name="T59" fmla="*/ 2147483647 h 258"/>
                    <a:gd name="T60" fmla="*/ 2147483647 w 246"/>
                    <a:gd name="T61" fmla="*/ 2147483647 h 258"/>
                    <a:gd name="T62" fmla="*/ 2147483647 w 246"/>
                    <a:gd name="T63" fmla="*/ 2147483647 h 258"/>
                    <a:gd name="T64" fmla="*/ 2147483647 w 246"/>
                    <a:gd name="T65" fmla="*/ 2147483647 h 258"/>
                    <a:gd name="T66" fmla="*/ 2147483647 w 246"/>
                    <a:gd name="T67" fmla="*/ 2147483647 h 258"/>
                    <a:gd name="T68" fmla="*/ 2147483647 w 246"/>
                    <a:gd name="T69" fmla="*/ 2147483647 h 258"/>
                    <a:gd name="T70" fmla="*/ 2147483647 w 246"/>
                    <a:gd name="T71" fmla="*/ 2147483647 h 25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46"/>
                    <a:gd name="T109" fmla="*/ 0 h 258"/>
                    <a:gd name="T110" fmla="*/ 246 w 246"/>
                    <a:gd name="T111" fmla="*/ 258 h 25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46" h="258">
                      <a:moveTo>
                        <a:pt x="92" y="249"/>
                      </a:moveTo>
                      <a:cubicBezTo>
                        <a:pt x="92" y="249"/>
                        <a:pt x="119" y="248"/>
                        <a:pt x="152" y="253"/>
                      </a:cubicBezTo>
                      <a:cubicBezTo>
                        <a:pt x="185" y="258"/>
                        <a:pt x="204" y="257"/>
                        <a:pt x="220" y="244"/>
                      </a:cubicBezTo>
                      <a:cubicBezTo>
                        <a:pt x="234" y="233"/>
                        <a:pt x="241" y="203"/>
                        <a:pt x="243" y="196"/>
                      </a:cubicBezTo>
                      <a:cubicBezTo>
                        <a:pt x="233" y="197"/>
                        <a:pt x="233" y="197"/>
                        <a:pt x="233" y="197"/>
                      </a:cubicBezTo>
                      <a:cubicBezTo>
                        <a:pt x="234" y="176"/>
                        <a:pt x="234" y="176"/>
                        <a:pt x="234" y="176"/>
                      </a:cubicBezTo>
                      <a:cubicBezTo>
                        <a:pt x="234" y="176"/>
                        <a:pt x="228" y="176"/>
                        <a:pt x="227" y="169"/>
                      </a:cubicBezTo>
                      <a:cubicBezTo>
                        <a:pt x="226" y="162"/>
                        <a:pt x="236" y="149"/>
                        <a:pt x="241" y="140"/>
                      </a:cubicBezTo>
                      <a:cubicBezTo>
                        <a:pt x="246" y="131"/>
                        <a:pt x="227" y="132"/>
                        <a:pt x="219" y="127"/>
                      </a:cubicBezTo>
                      <a:cubicBezTo>
                        <a:pt x="211" y="122"/>
                        <a:pt x="201" y="98"/>
                        <a:pt x="201" y="98"/>
                      </a:cubicBezTo>
                      <a:cubicBezTo>
                        <a:pt x="201" y="98"/>
                        <a:pt x="194" y="99"/>
                        <a:pt x="182" y="95"/>
                      </a:cubicBezTo>
                      <a:cubicBezTo>
                        <a:pt x="170" y="91"/>
                        <a:pt x="168" y="78"/>
                        <a:pt x="164" y="76"/>
                      </a:cubicBezTo>
                      <a:cubicBezTo>
                        <a:pt x="160" y="74"/>
                        <a:pt x="152" y="67"/>
                        <a:pt x="152" y="67"/>
                      </a:cubicBezTo>
                      <a:cubicBezTo>
                        <a:pt x="152" y="67"/>
                        <a:pt x="145" y="68"/>
                        <a:pt x="140" y="65"/>
                      </a:cubicBezTo>
                      <a:cubicBezTo>
                        <a:pt x="135" y="62"/>
                        <a:pt x="126" y="46"/>
                        <a:pt x="116" y="43"/>
                      </a:cubicBezTo>
                      <a:cubicBezTo>
                        <a:pt x="106" y="40"/>
                        <a:pt x="107" y="54"/>
                        <a:pt x="101" y="54"/>
                      </a:cubicBezTo>
                      <a:cubicBezTo>
                        <a:pt x="95" y="54"/>
                        <a:pt x="85" y="31"/>
                        <a:pt x="85" y="31"/>
                      </a:cubicBezTo>
                      <a:cubicBezTo>
                        <a:pt x="85" y="31"/>
                        <a:pt x="60" y="4"/>
                        <a:pt x="48" y="2"/>
                      </a:cubicBezTo>
                      <a:cubicBezTo>
                        <a:pt x="36" y="0"/>
                        <a:pt x="30" y="10"/>
                        <a:pt x="30" y="10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0" y="20"/>
                        <a:pt x="0" y="24"/>
                      </a:cubicBezTo>
                      <a:cubicBezTo>
                        <a:pt x="0" y="28"/>
                        <a:pt x="21" y="41"/>
                        <a:pt x="21" y="41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75"/>
                        <a:pt x="3" y="75"/>
                        <a:pt x="3" y="75"/>
                      </a:cubicBezTo>
                      <a:cubicBezTo>
                        <a:pt x="20" y="85"/>
                        <a:pt x="20" y="85"/>
                        <a:pt x="20" y="85"/>
                      </a:cubicBezTo>
                      <a:cubicBezTo>
                        <a:pt x="20" y="85"/>
                        <a:pt x="1" y="84"/>
                        <a:pt x="2" y="93"/>
                      </a:cubicBezTo>
                      <a:cubicBezTo>
                        <a:pt x="3" y="102"/>
                        <a:pt x="16" y="114"/>
                        <a:pt x="16" y="114"/>
                      </a:cubicBezTo>
                      <a:cubicBezTo>
                        <a:pt x="9" y="124"/>
                        <a:pt x="9" y="124"/>
                        <a:pt x="9" y="124"/>
                      </a:cubicBezTo>
                      <a:cubicBezTo>
                        <a:pt x="9" y="124"/>
                        <a:pt x="29" y="147"/>
                        <a:pt x="28" y="152"/>
                      </a:cubicBezTo>
                      <a:cubicBezTo>
                        <a:pt x="27" y="157"/>
                        <a:pt x="4" y="158"/>
                        <a:pt x="4" y="158"/>
                      </a:cubicBezTo>
                      <a:cubicBezTo>
                        <a:pt x="4" y="190"/>
                        <a:pt x="4" y="190"/>
                        <a:pt x="4" y="190"/>
                      </a:cubicBezTo>
                      <a:cubicBezTo>
                        <a:pt x="24" y="215"/>
                        <a:pt x="24" y="215"/>
                        <a:pt x="24" y="215"/>
                      </a:cubicBezTo>
                      <a:cubicBezTo>
                        <a:pt x="32" y="209"/>
                        <a:pt x="46" y="227"/>
                        <a:pt x="51" y="234"/>
                      </a:cubicBezTo>
                      <a:cubicBezTo>
                        <a:pt x="58" y="238"/>
                        <a:pt x="58" y="238"/>
                        <a:pt x="58" y="238"/>
                      </a:cubicBezTo>
                      <a:cubicBezTo>
                        <a:pt x="85" y="238"/>
                        <a:pt x="85" y="238"/>
                        <a:pt x="85" y="238"/>
                      </a:cubicBezTo>
                      <a:lnTo>
                        <a:pt x="92" y="249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7" name="Freeform 52"/>
                <p:cNvSpPr>
                  <a:spLocks noEditPoints="1"/>
                </p:cNvSpPr>
                <p:nvPr/>
              </p:nvSpPr>
              <p:spPr bwMode="auto">
                <a:xfrm>
                  <a:off x="2519363" y="4294188"/>
                  <a:ext cx="379412" cy="846137"/>
                </a:xfrm>
                <a:custGeom>
                  <a:avLst/>
                  <a:gdLst>
                    <a:gd name="T0" fmla="*/ 2147483647 w 732"/>
                    <a:gd name="T1" fmla="*/ 2147483647 h 1628"/>
                    <a:gd name="T2" fmla="*/ 2147483647 w 732"/>
                    <a:gd name="T3" fmla="*/ 2147483647 h 1628"/>
                    <a:gd name="T4" fmla="*/ 2147483647 w 732"/>
                    <a:gd name="T5" fmla="*/ 2147483647 h 1628"/>
                    <a:gd name="T6" fmla="*/ 2147483647 w 732"/>
                    <a:gd name="T7" fmla="*/ 2147483647 h 1628"/>
                    <a:gd name="T8" fmla="*/ 2147483647 w 732"/>
                    <a:gd name="T9" fmla="*/ 2147483647 h 1628"/>
                    <a:gd name="T10" fmla="*/ 2147483647 w 732"/>
                    <a:gd name="T11" fmla="*/ 2147483647 h 1628"/>
                    <a:gd name="T12" fmla="*/ 2147483647 w 732"/>
                    <a:gd name="T13" fmla="*/ 2147483647 h 1628"/>
                    <a:gd name="T14" fmla="*/ 2147483647 w 732"/>
                    <a:gd name="T15" fmla="*/ 2147483647 h 1628"/>
                    <a:gd name="T16" fmla="*/ 2147483647 w 732"/>
                    <a:gd name="T17" fmla="*/ 2147483647 h 1628"/>
                    <a:gd name="T18" fmla="*/ 2147483647 w 732"/>
                    <a:gd name="T19" fmla="*/ 0 h 1628"/>
                    <a:gd name="T20" fmla="*/ 2147483647 w 732"/>
                    <a:gd name="T21" fmla="*/ 2147483647 h 1628"/>
                    <a:gd name="T22" fmla="*/ 2147483647 w 732"/>
                    <a:gd name="T23" fmla="*/ 2147483647 h 1628"/>
                    <a:gd name="T24" fmla="*/ 2147483647 w 732"/>
                    <a:gd name="T25" fmla="*/ 2147483647 h 1628"/>
                    <a:gd name="T26" fmla="*/ 2147483647 w 732"/>
                    <a:gd name="T27" fmla="*/ 2147483647 h 1628"/>
                    <a:gd name="T28" fmla="*/ 2147483647 w 732"/>
                    <a:gd name="T29" fmla="*/ 2147483647 h 1628"/>
                    <a:gd name="T30" fmla="*/ 0 w 732"/>
                    <a:gd name="T31" fmla="*/ 2147483647 h 1628"/>
                    <a:gd name="T32" fmla="*/ 2147483647 w 732"/>
                    <a:gd name="T33" fmla="*/ 2147483647 h 1628"/>
                    <a:gd name="T34" fmla="*/ 2147483647 w 732"/>
                    <a:gd name="T35" fmla="*/ 2147483647 h 1628"/>
                    <a:gd name="T36" fmla="*/ 2147483647 w 732"/>
                    <a:gd name="T37" fmla="*/ 2147483647 h 1628"/>
                    <a:gd name="T38" fmla="*/ 2147483647 w 732"/>
                    <a:gd name="T39" fmla="*/ 2147483647 h 1628"/>
                    <a:gd name="T40" fmla="*/ 2147483647 w 732"/>
                    <a:gd name="T41" fmla="*/ 2147483647 h 1628"/>
                    <a:gd name="T42" fmla="*/ 2147483647 w 732"/>
                    <a:gd name="T43" fmla="*/ 2147483647 h 1628"/>
                    <a:gd name="T44" fmla="*/ 2147483647 w 732"/>
                    <a:gd name="T45" fmla="*/ 2147483647 h 1628"/>
                    <a:gd name="T46" fmla="*/ 2147483647 w 732"/>
                    <a:gd name="T47" fmla="*/ 2147483647 h 1628"/>
                    <a:gd name="T48" fmla="*/ 2147483647 w 732"/>
                    <a:gd name="T49" fmla="*/ 2147483647 h 1628"/>
                    <a:gd name="T50" fmla="*/ 2147483647 w 732"/>
                    <a:gd name="T51" fmla="*/ 2147483647 h 1628"/>
                    <a:gd name="T52" fmla="*/ 2147483647 w 732"/>
                    <a:gd name="T53" fmla="*/ 2147483647 h 1628"/>
                    <a:gd name="T54" fmla="*/ 2147483647 w 732"/>
                    <a:gd name="T55" fmla="*/ 2147483647 h 1628"/>
                    <a:gd name="T56" fmla="*/ 2147483647 w 732"/>
                    <a:gd name="T57" fmla="*/ 2147483647 h 1628"/>
                    <a:gd name="T58" fmla="*/ 2147483647 w 732"/>
                    <a:gd name="T59" fmla="*/ 2147483647 h 1628"/>
                    <a:gd name="T60" fmla="*/ 2147483647 w 732"/>
                    <a:gd name="T61" fmla="*/ 2147483647 h 1628"/>
                    <a:gd name="T62" fmla="*/ 2147483647 w 732"/>
                    <a:gd name="T63" fmla="*/ 2147483647 h 1628"/>
                    <a:gd name="T64" fmla="*/ 2147483647 w 732"/>
                    <a:gd name="T65" fmla="*/ 2147483647 h 1628"/>
                    <a:gd name="T66" fmla="*/ 2147483647 w 732"/>
                    <a:gd name="T67" fmla="*/ 2147483647 h 1628"/>
                    <a:gd name="T68" fmla="*/ 2147483647 w 732"/>
                    <a:gd name="T69" fmla="*/ 2147483647 h 1628"/>
                    <a:gd name="T70" fmla="*/ 2147483647 w 732"/>
                    <a:gd name="T71" fmla="*/ 2147483647 h 1628"/>
                    <a:gd name="T72" fmla="*/ 2147483647 w 732"/>
                    <a:gd name="T73" fmla="*/ 2147483647 h 1628"/>
                    <a:gd name="T74" fmla="*/ 2147483647 w 732"/>
                    <a:gd name="T75" fmla="*/ 2147483647 h 1628"/>
                    <a:gd name="T76" fmla="*/ 2147483647 w 732"/>
                    <a:gd name="T77" fmla="*/ 2147483647 h 1628"/>
                    <a:gd name="T78" fmla="*/ 2147483647 w 732"/>
                    <a:gd name="T79" fmla="*/ 2147483647 h 1628"/>
                    <a:gd name="T80" fmla="*/ 2147483647 w 732"/>
                    <a:gd name="T81" fmla="*/ 2147483647 h 1628"/>
                    <a:gd name="T82" fmla="*/ 2147483647 w 732"/>
                    <a:gd name="T83" fmla="*/ 2147483647 h 1628"/>
                    <a:gd name="T84" fmla="*/ 2147483647 w 732"/>
                    <a:gd name="T85" fmla="*/ 2147483647 h 1628"/>
                    <a:gd name="T86" fmla="*/ 2147483647 w 732"/>
                    <a:gd name="T87" fmla="*/ 2147483647 h 1628"/>
                    <a:gd name="T88" fmla="*/ 2147483647 w 732"/>
                    <a:gd name="T89" fmla="*/ 2147483647 h 1628"/>
                    <a:gd name="T90" fmla="*/ 2147483647 w 732"/>
                    <a:gd name="T91" fmla="*/ 2147483647 h 1628"/>
                    <a:gd name="T92" fmla="*/ 2147483647 w 732"/>
                    <a:gd name="T93" fmla="*/ 2147483647 h 1628"/>
                    <a:gd name="T94" fmla="*/ 2147483647 w 732"/>
                    <a:gd name="T95" fmla="*/ 2147483647 h 1628"/>
                    <a:gd name="T96" fmla="*/ 2147483647 w 732"/>
                    <a:gd name="T97" fmla="*/ 2147483647 h 1628"/>
                    <a:gd name="T98" fmla="*/ 2147483647 w 732"/>
                    <a:gd name="T99" fmla="*/ 2147483647 h 1628"/>
                    <a:gd name="T100" fmla="*/ 2147483647 w 732"/>
                    <a:gd name="T101" fmla="*/ 2147483647 h 1628"/>
                    <a:gd name="T102" fmla="*/ 2147483647 w 732"/>
                    <a:gd name="T103" fmla="*/ 2147483647 h 1628"/>
                    <a:gd name="T104" fmla="*/ 2147483647 w 732"/>
                    <a:gd name="T105" fmla="*/ 2147483647 h 1628"/>
                    <a:gd name="T106" fmla="*/ 2147483647 w 732"/>
                    <a:gd name="T107" fmla="*/ 2147483647 h 1628"/>
                    <a:gd name="T108" fmla="*/ 2147483647 w 732"/>
                    <a:gd name="T109" fmla="*/ 2147483647 h 1628"/>
                    <a:gd name="T110" fmla="*/ 2147483647 w 732"/>
                    <a:gd name="T111" fmla="*/ 2147483647 h 1628"/>
                    <a:gd name="T112" fmla="*/ 2147483647 w 732"/>
                    <a:gd name="T113" fmla="*/ 2147483647 h 1628"/>
                    <a:gd name="T114" fmla="*/ 2147483647 w 732"/>
                    <a:gd name="T115" fmla="*/ 2147483647 h 162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32"/>
                    <a:gd name="T175" fmla="*/ 0 h 1628"/>
                    <a:gd name="T176" fmla="*/ 732 w 732"/>
                    <a:gd name="T177" fmla="*/ 1628 h 162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32" h="1628">
                      <a:moveTo>
                        <a:pt x="634" y="355"/>
                      </a:moveTo>
                      <a:cubicBezTo>
                        <a:pt x="650" y="351"/>
                        <a:pt x="650" y="351"/>
                        <a:pt x="650" y="351"/>
                      </a:cubicBezTo>
                      <a:cubicBezTo>
                        <a:pt x="653" y="335"/>
                        <a:pt x="653" y="335"/>
                        <a:pt x="653" y="335"/>
                      </a:cubicBezTo>
                      <a:cubicBezTo>
                        <a:pt x="659" y="333"/>
                        <a:pt x="659" y="333"/>
                        <a:pt x="659" y="333"/>
                      </a:cubicBezTo>
                      <a:cubicBezTo>
                        <a:pt x="660" y="322"/>
                        <a:pt x="660" y="322"/>
                        <a:pt x="660" y="322"/>
                      </a:cubicBezTo>
                      <a:cubicBezTo>
                        <a:pt x="681" y="320"/>
                        <a:pt x="681" y="320"/>
                        <a:pt x="681" y="320"/>
                      </a:cubicBezTo>
                      <a:cubicBezTo>
                        <a:pt x="681" y="320"/>
                        <a:pt x="681" y="302"/>
                        <a:pt x="692" y="297"/>
                      </a:cubicBezTo>
                      <a:cubicBezTo>
                        <a:pt x="703" y="292"/>
                        <a:pt x="720" y="290"/>
                        <a:pt x="726" y="284"/>
                      </a:cubicBezTo>
                      <a:cubicBezTo>
                        <a:pt x="732" y="278"/>
                        <a:pt x="724" y="240"/>
                        <a:pt x="724" y="231"/>
                      </a:cubicBezTo>
                      <a:cubicBezTo>
                        <a:pt x="724" y="222"/>
                        <a:pt x="713" y="223"/>
                        <a:pt x="713" y="223"/>
                      </a:cubicBezTo>
                      <a:cubicBezTo>
                        <a:pt x="713" y="223"/>
                        <a:pt x="709" y="202"/>
                        <a:pt x="702" y="198"/>
                      </a:cubicBezTo>
                      <a:cubicBezTo>
                        <a:pt x="695" y="194"/>
                        <a:pt x="679" y="205"/>
                        <a:pt x="679" y="205"/>
                      </a:cubicBezTo>
                      <a:cubicBezTo>
                        <a:pt x="679" y="205"/>
                        <a:pt x="681" y="240"/>
                        <a:pt x="679" y="251"/>
                      </a:cubicBezTo>
                      <a:cubicBezTo>
                        <a:pt x="677" y="262"/>
                        <a:pt x="656" y="276"/>
                        <a:pt x="649" y="276"/>
                      </a:cubicBezTo>
                      <a:cubicBezTo>
                        <a:pt x="642" y="276"/>
                        <a:pt x="640" y="293"/>
                        <a:pt x="636" y="300"/>
                      </a:cubicBezTo>
                      <a:cubicBezTo>
                        <a:pt x="632" y="307"/>
                        <a:pt x="631" y="298"/>
                        <a:pt x="622" y="296"/>
                      </a:cubicBezTo>
                      <a:cubicBezTo>
                        <a:pt x="613" y="294"/>
                        <a:pt x="613" y="313"/>
                        <a:pt x="613" y="313"/>
                      </a:cubicBezTo>
                      <a:cubicBezTo>
                        <a:pt x="606" y="302"/>
                        <a:pt x="606" y="302"/>
                        <a:pt x="606" y="302"/>
                      </a:cubicBezTo>
                      <a:cubicBezTo>
                        <a:pt x="606" y="302"/>
                        <a:pt x="584" y="304"/>
                        <a:pt x="567" y="300"/>
                      </a:cubicBezTo>
                      <a:cubicBezTo>
                        <a:pt x="550" y="296"/>
                        <a:pt x="543" y="289"/>
                        <a:pt x="534" y="286"/>
                      </a:cubicBezTo>
                      <a:cubicBezTo>
                        <a:pt x="525" y="283"/>
                        <a:pt x="509" y="293"/>
                        <a:pt x="504" y="286"/>
                      </a:cubicBezTo>
                      <a:cubicBezTo>
                        <a:pt x="499" y="279"/>
                        <a:pt x="519" y="252"/>
                        <a:pt x="519" y="252"/>
                      </a:cubicBezTo>
                      <a:cubicBezTo>
                        <a:pt x="519" y="230"/>
                        <a:pt x="519" y="230"/>
                        <a:pt x="519" y="230"/>
                      </a:cubicBezTo>
                      <a:cubicBezTo>
                        <a:pt x="519" y="230"/>
                        <a:pt x="531" y="230"/>
                        <a:pt x="535" y="223"/>
                      </a:cubicBezTo>
                      <a:cubicBezTo>
                        <a:pt x="539" y="216"/>
                        <a:pt x="526" y="208"/>
                        <a:pt x="526" y="208"/>
                      </a:cubicBezTo>
                      <a:cubicBezTo>
                        <a:pt x="526" y="208"/>
                        <a:pt x="536" y="191"/>
                        <a:pt x="538" y="183"/>
                      </a:cubicBezTo>
                      <a:cubicBezTo>
                        <a:pt x="540" y="175"/>
                        <a:pt x="506" y="168"/>
                        <a:pt x="500" y="167"/>
                      </a:cubicBezTo>
                      <a:cubicBezTo>
                        <a:pt x="494" y="166"/>
                        <a:pt x="444" y="138"/>
                        <a:pt x="444" y="138"/>
                      </a:cubicBezTo>
                      <a:cubicBezTo>
                        <a:pt x="444" y="138"/>
                        <a:pt x="423" y="118"/>
                        <a:pt x="413" y="122"/>
                      </a:cubicBezTo>
                      <a:cubicBezTo>
                        <a:pt x="403" y="126"/>
                        <a:pt x="368" y="106"/>
                        <a:pt x="368" y="106"/>
                      </a:cubicBezTo>
                      <a:cubicBezTo>
                        <a:pt x="364" y="92"/>
                        <a:pt x="364" y="92"/>
                        <a:pt x="364" y="92"/>
                      </a:cubicBezTo>
                      <a:cubicBezTo>
                        <a:pt x="364" y="92"/>
                        <a:pt x="337" y="75"/>
                        <a:pt x="328" y="70"/>
                      </a:cubicBezTo>
                      <a:cubicBezTo>
                        <a:pt x="319" y="65"/>
                        <a:pt x="303" y="36"/>
                        <a:pt x="303" y="36"/>
                      </a:cubicBezTo>
                      <a:cubicBezTo>
                        <a:pt x="290" y="24"/>
                        <a:pt x="290" y="24"/>
                        <a:pt x="290" y="24"/>
                      </a:cubicBezTo>
                      <a:cubicBezTo>
                        <a:pt x="267" y="7"/>
                        <a:pt x="267" y="7"/>
                        <a:pt x="267" y="7"/>
                      </a:cubicBezTo>
                      <a:cubicBezTo>
                        <a:pt x="216" y="13"/>
                        <a:pt x="216" y="13"/>
                        <a:pt x="216" y="13"/>
                      </a:cubicBezTo>
                      <a:cubicBezTo>
                        <a:pt x="211" y="50"/>
                        <a:pt x="211" y="50"/>
                        <a:pt x="211" y="50"/>
                      </a:cubicBezTo>
                      <a:cubicBezTo>
                        <a:pt x="189" y="16"/>
                        <a:pt x="189" y="16"/>
                        <a:pt x="189" y="16"/>
                      </a:cubicBezTo>
                      <a:cubicBezTo>
                        <a:pt x="189" y="16"/>
                        <a:pt x="147" y="17"/>
                        <a:pt x="134" y="13"/>
                      </a:cubicBezTo>
                      <a:cubicBezTo>
                        <a:pt x="120" y="9"/>
                        <a:pt x="115" y="0"/>
                        <a:pt x="115" y="0"/>
                      </a:cubicBezTo>
                      <a:cubicBezTo>
                        <a:pt x="107" y="17"/>
                        <a:pt x="107" y="17"/>
                        <a:pt x="107" y="17"/>
                      </a:cubicBezTo>
                      <a:cubicBezTo>
                        <a:pt x="92" y="20"/>
                        <a:pt x="92" y="20"/>
                        <a:pt x="92" y="20"/>
                      </a:cubicBezTo>
                      <a:cubicBezTo>
                        <a:pt x="92" y="34"/>
                        <a:pt x="92" y="34"/>
                        <a:pt x="92" y="34"/>
                      </a:cubicBezTo>
                      <a:cubicBezTo>
                        <a:pt x="81" y="32"/>
                        <a:pt x="81" y="32"/>
                        <a:pt x="81" y="32"/>
                      </a:cubicBezTo>
                      <a:cubicBezTo>
                        <a:pt x="81" y="51"/>
                        <a:pt x="81" y="51"/>
                        <a:pt x="81" y="51"/>
                      </a:cubicBezTo>
                      <a:cubicBezTo>
                        <a:pt x="81" y="51"/>
                        <a:pt x="78" y="52"/>
                        <a:pt x="74" y="52"/>
                      </a:cubicBezTo>
                      <a:cubicBezTo>
                        <a:pt x="74" y="52"/>
                        <a:pt x="75" y="52"/>
                        <a:pt x="75" y="52"/>
                      </a:cubicBezTo>
                      <a:cubicBezTo>
                        <a:pt x="82" y="63"/>
                        <a:pt x="82" y="63"/>
                        <a:pt x="82" y="63"/>
                      </a:cubicBezTo>
                      <a:cubicBezTo>
                        <a:pt x="76" y="119"/>
                        <a:pt x="76" y="119"/>
                        <a:pt x="76" y="119"/>
                      </a:cubicBezTo>
                      <a:cubicBezTo>
                        <a:pt x="76" y="119"/>
                        <a:pt x="21" y="143"/>
                        <a:pt x="22" y="157"/>
                      </a:cubicBezTo>
                      <a:cubicBezTo>
                        <a:pt x="23" y="171"/>
                        <a:pt x="50" y="165"/>
                        <a:pt x="41" y="174"/>
                      </a:cubicBezTo>
                      <a:cubicBezTo>
                        <a:pt x="32" y="183"/>
                        <a:pt x="22" y="192"/>
                        <a:pt x="27" y="199"/>
                      </a:cubicBezTo>
                      <a:cubicBezTo>
                        <a:pt x="32" y="206"/>
                        <a:pt x="51" y="214"/>
                        <a:pt x="50" y="224"/>
                      </a:cubicBezTo>
                      <a:cubicBezTo>
                        <a:pt x="49" y="234"/>
                        <a:pt x="32" y="246"/>
                        <a:pt x="32" y="246"/>
                      </a:cubicBezTo>
                      <a:cubicBezTo>
                        <a:pt x="32" y="246"/>
                        <a:pt x="63" y="257"/>
                        <a:pt x="60" y="268"/>
                      </a:cubicBezTo>
                      <a:cubicBezTo>
                        <a:pt x="57" y="279"/>
                        <a:pt x="35" y="280"/>
                        <a:pt x="35" y="280"/>
                      </a:cubicBezTo>
                      <a:cubicBezTo>
                        <a:pt x="35" y="280"/>
                        <a:pt x="29" y="318"/>
                        <a:pt x="28" y="323"/>
                      </a:cubicBezTo>
                      <a:cubicBezTo>
                        <a:pt x="27" y="328"/>
                        <a:pt x="9" y="336"/>
                        <a:pt x="9" y="346"/>
                      </a:cubicBezTo>
                      <a:cubicBezTo>
                        <a:pt x="9" y="356"/>
                        <a:pt x="14" y="381"/>
                        <a:pt x="12" y="385"/>
                      </a:cubicBezTo>
                      <a:cubicBezTo>
                        <a:pt x="10" y="389"/>
                        <a:pt x="1" y="397"/>
                        <a:pt x="2" y="401"/>
                      </a:cubicBezTo>
                      <a:cubicBezTo>
                        <a:pt x="3" y="405"/>
                        <a:pt x="26" y="450"/>
                        <a:pt x="21" y="455"/>
                      </a:cubicBezTo>
                      <a:cubicBezTo>
                        <a:pt x="16" y="460"/>
                        <a:pt x="7" y="455"/>
                        <a:pt x="7" y="455"/>
                      </a:cubicBezTo>
                      <a:cubicBezTo>
                        <a:pt x="10" y="494"/>
                        <a:pt x="10" y="494"/>
                        <a:pt x="10" y="494"/>
                      </a:cubicBezTo>
                      <a:cubicBezTo>
                        <a:pt x="10" y="494"/>
                        <a:pt x="0" y="495"/>
                        <a:pt x="0" y="500"/>
                      </a:cubicBezTo>
                      <a:cubicBezTo>
                        <a:pt x="0" y="505"/>
                        <a:pt x="2" y="522"/>
                        <a:pt x="2" y="522"/>
                      </a:cubicBezTo>
                      <a:cubicBezTo>
                        <a:pt x="2" y="522"/>
                        <a:pt x="25" y="537"/>
                        <a:pt x="23" y="541"/>
                      </a:cubicBezTo>
                      <a:cubicBezTo>
                        <a:pt x="21" y="545"/>
                        <a:pt x="19" y="554"/>
                        <a:pt x="19" y="554"/>
                      </a:cubicBezTo>
                      <a:cubicBezTo>
                        <a:pt x="32" y="564"/>
                        <a:pt x="32" y="564"/>
                        <a:pt x="32" y="564"/>
                      </a:cubicBezTo>
                      <a:cubicBezTo>
                        <a:pt x="40" y="585"/>
                        <a:pt x="40" y="585"/>
                        <a:pt x="40" y="585"/>
                      </a:cubicBezTo>
                      <a:cubicBezTo>
                        <a:pt x="43" y="591"/>
                        <a:pt x="43" y="591"/>
                        <a:pt x="43" y="591"/>
                      </a:cubicBezTo>
                      <a:cubicBezTo>
                        <a:pt x="43" y="591"/>
                        <a:pt x="35" y="610"/>
                        <a:pt x="47" y="613"/>
                      </a:cubicBezTo>
                      <a:cubicBezTo>
                        <a:pt x="59" y="616"/>
                        <a:pt x="63" y="614"/>
                        <a:pt x="63" y="614"/>
                      </a:cubicBezTo>
                      <a:cubicBezTo>
                        <a:pt x="65" y="639"/>
                        <a:pt x="65" y="639"/>
                        <a:pt x="65" y="639"/>
                      </a:cubicBezTo>
                      <a:cubicBezTo>
                        <a:pt x="65" y="639"/>
                        <a:pt x="80" y="658"/>
                        <a:pt x="77" y="664"/>
                      </a:cubicBezTo>
                      <a:cubicBezTo>
                        <a:pt x="74" y="670"/>
                        <a:pt x="65" y="677"/>
                        <a:pt x="65" y="681"/>
                      </a:cubicBezTo>
                      <a:cubicBezTo>
                        <a:pt x="65" y="685"/>
                        <a:pt x="64" y="724"/>
                        <a:pt x="64" y="724"/>
                      </a:cubicBezTo>
                      <a:cubicBezTo>
                        <a:pt x="55" y="725"/>
                        <a:pt x="55" y="725"/>
                        <a:pt x="55" y="725"/>
                      </a:cubicBezTo>
                      <a:cubicBezTo>
                        <a:pt x="55" y="725"/>
                        <a:pt x="72" y="743"/>
                        <a:pt x="73" y="753"/>
                      </a:cubicBezTo>
                      <a:cubicBezTo>
                        <a:pt x="74" y="763"/>
                        <a:pt x="70" y="774"/>
                        <a:pt x="70" y="774"/>
                      </a:cubicBezTo>
                      <a:cubicBezTo>
                        <a:pt x="68" y="786"/>
                        <a:pt x="68" y="786"/>
                        <a:pt x="68" y="786"/>
                      </a:cubicBezTo>
                      <a:cubicBezTo>
                        <a:pt x="51" y="787"/>
                        <a:pt x="51" y="787"/>
                        <a:pt x="51" y="787"/>
                      </a:cubicBezTo>
                      <a:cubicBezTo>
                        <a:pt x="51" y="787"/>
                        <a:pt x="63" y="820"/>
                        <a:pt x="63" y="827"/>
                      </a:cubicBezTo>
                      <a:cubicBezTo>
                        <a:pt x="63" y="834"/>
                        <a:pt x="63" y="855"/>
                        <a:pt x="63" y="855"/>
                      </a:cubicBezTo>
                      <a:cubicBezTo>
                        <a:pt x="83" y="872"/>
                        <a:pt x="83" y="872"/>
                        <a:pt x="83" y="872"/>
                      </a:cubicBezTo>
                      <a:cubicBezTo>
                        <a:pt x="84" y="884"/>
                        <a:pt x="84" y="884"/>
                        <a:pt x="84" y="884"/>
                      </a:cubicBezTo>
                      <a:cubicBezTo>
                        <a:pt x="84" y="884"/>
                        <a:pt x="103" y="893"/>
                        <a:pt x="98" y="902"/>
                      </a:cubicBezTo>
                      <a:cubicBezTo>
                        <a:pt x="93" y="911"/>
                        <a:pt x="79" y="916"/>
                        <a:pt x="79" y="916"/>
                      </a:cubicBezTo>
                      <a:cubicBezTo>
                        <a:pt x="87" y="944"/>
                        <a:pt x="87" y="944"/>
                        <a:pt x="87" y="944"/>
                      </a:cubicBezTo>
                      <a:cubicBezTo>
                        <a:pt x="74" y="953"/>
                        <a:pt x="74" y="953"/>
                        <a:pt x="74" y="953"/>
                      </a:cubicBezTo>
                      <a:cubicBezTo>
                        <a:pt x="74" y="953"/>
                        <a:pt x="84" y="958"/>
                        <a:pt x="85" y="966"/>
                      </a:cubicBezTo>
                      <a:cubicBezTo>
                        <a:pt x="86" y="974"/>
                        <a:pt x="81" y="982"/>
                        <a:pt x="81" y="982"/>
                      </a:cubicBezTo>
                      <a:cubicBezTo>
                        <a:pt x="95" y="990"/>
                        <a:pt x="95" y="990"/>
                        <a:pt x="95" y="990"/>
                      </a:cubicBezTo>
                      <a:cubicBezTo>
                        <a:pt x="95" y="990"/>
                        <a:pt x="90" y="1008"/>
                        <a:pt x="91" y="1014"/>
                      </a:cubicBezTo>
                      <a:cubicBezTo>
                        <a:pt x="92" y="1020"/>
                        <a:pt x="99" y="1031"/>
                        <a:pt x="99" y="1031"/>
                      </a:cubicBezTo>
                      <a:cubicBezTo>
                        <a:pt x="99" y="1031"/>
                        <a:pt x="99" y="1050"/>
                        <a:pt x="102" y="1056"/>
                      </a:cubicBezTo>
                      <a:cubicBezTo>
                        <a:pt x="105" y="1062"/>
                        <a:pt x="134" y="1083"/>
                        <a:pt x="129" y="1082"/>
                      </a:cubicBezTo>
                      <a:cubicBezTo>
                        <a:pt x="124" y="1081"/>
                        <a:pt x="113" y="1090"/>
                        <a:pt x="113" y="1090"/>
                      </a:cubicBezTo>
                      <a:cubicBezTo>
                        <a:pt x="113" y="1090"/>
                        <a:pt x="118" y="1120"/>
                        <a:pt x="121" y="1128"/>
                      </a:cubicBezTo>
                      <a:cubicBezTo>
                        <a:pt x="124" y="1136"/>
                        <a:pt x="133" y="1140"/>
                        <a:pt x="133" y="1140"/>
                      </a:cubicBezTo>
                      <a:cubicBezTo>
                        <a:pt x="143" y="1145"/>
                        <a:pt x="143" y="1145"/>
                        <a:pt x="143" y="1145"/>
                      </a:cubicBezTo>
                      <a:cubicBezTo>
                        <a:pt x="139" y="1163"/>
                        <a:pt x="139" y="1163"/>
                        <a:pt x="139" y="1163"/>
                      </a:cubicBezTo>
                      <a:cubicBezTo>
                        <a:pt x="139" y="1163"/>
                        <a:pt x="155" y="1164"/>
                        <a:pt x="156" y="1175"/>
                      </a:cubicBezTo>
                      <a:cubicBezTo>
                        <a:pt x="157" y="1186"/>
                        <a:pt x="158" y="1203"/>
                        <a:pt x="158" y="1203"/>
                      </a:cubicBezTo>
                      <a:cubicBezTo>
                        <a:pt x="158" y="1203"/>
                        <a:pt x="163" y="1213"/>
                        <a:pt x="170" y="1213"/>
                      </a:cubicBezTo>
                      <a:cubicBezTo>
                        <a:pt x="177" y="1213"/>
                        <a:pt x="196" y="1208"/>
                        <a:pt x="194" y="1219"/>
                      </a:cubicBezTo>
                      <a:cubicBezTo>
                        <a:pt x="192" y="1230"/>
                        <a:pt x="160" y="1227"/>
                        <a:pt x="161" y="1230"/>
                      </a:cubicBezTo>
                      <a:cubicBezTo>
                        <a:pt x="162" y="1233"/>
                        <a:pt x="185" y="1240"/>
                        <a:pt x="185" y="1240"/>
                      </a:cubicBezTo>
                      <a:cubicBezTo>
                        <a:pt x="185" y="1240"/>
                        <a:pt x="208" y="1249"/>
                        <a:pt x="205" y="1257"/>
                      </a:cubicBezTo>
                      <a:cubicBezTo>
                        <a:pt x="202" y="1265"/>
                        <a:pt x="189" y="1276"/>
                        <a:pt x="189" y="1276"/>
                      </a:cubicBezTo>
                      <a:cubicBezTo>
                        <a:pt x="205" y="1288"/>
                        <a:pt x="205" y="1288"/>
                        <a:pt x="205" y="1288"/>
                      </a:cubicBezTo>
                      <a:cubicBezTo>
                        <a:pt x="202" y="1303"/>
                        <a:pt x="202" y="1303"/>
                        <a:pt x="202" y="1303"/>
                      </a:cubicBezTo>
                      <a:cubicBezTo>
                        <a:pt x="217" y="1321"/>
                        <a:pt x="217" y="1321"/>
                        <a:pt x="217" y="1321"/>
                      </a:cubicBezTo>
                      <a:cubicBezTo>
                        <a:pt x="214" y="1343"/>
                        <a:pt x="214" y="1343"/>
                        <a:pt x="214" y="1343"/>
                      </a:cubicBezTo>
                      <a:cubicBezTo>
                        <a:pt x="224" y="1360"/>
                        <a:pt x="224" y="1360"/>
                        <a:pt x="224" y="1360"/>
                      </a:cubicBezTo>
                      <a:cubicBezTo>
                        <a:pt x="213" y="1364"/>
                        <a:pt x="213" y="1364"/>
                        <a:pt x="213" y="1364"/>
                      </a:cubicBezTo>
                      <a:cubicBezTo>
                        <a:pt x="210" y="1394"/>
                        <a:pt x="210" y="1394"/>
                        <a:pt x="210" y="1394"/>
                      </a:cubicBezTo>
                      <a:cubicBezTo>
                        <a:pt x="210" y="1394"/>
                        <a:pt x="229" y="1405"/>
                        <a:pt x="230" y="1408"/>
                      </a:cubicBezTo>
                      <a:cubicBezTo>
                        <a:pt x="231" y="1411"/>
                        <a:pt x="215" y="1420"/>
                        <a:pt x="215" y="1420"/>
                      </a:cubicBezTo>
                      <a:cubicBezTo>
                        <a:pt x="215" y="1420"/>
                        <a:pt x="235" y="1435"/>
                        <a:pt x="232" y="1440"/>
                      </a:cubicBezTo>
                      <a:cubicBezTo>
                        <a:pt x="229" y="1445"/>
                        <a:pt x="214" y="1450"/>
                        <a:pt x="214" y="1450"/>
                      </a:cubicBezTo>
                      <a:cubicBezTo>
                        <a:pt x="213" y="1463"/>
                        <a:pt x="213" y="1463"/>
                        <a:pt x="213" y="1463"/>
                      </a:cubicBezTo>
                      <a:cubicBezTo>
                        <a:pt x="206" y="1467"/>
                        <a:pt x="206" y="1467"/>
                        <a:pt x="206" y="1467"/>
                      </a:cubicBezTo>
                      <a:cubicBezTo>
                        <a:pt x="206" y="1467"/>
                        <a:pt x="208" y="1483"/>
                        <a:pt x="213" y="1488"/>
                      </a:cubicBezTo>
                      <a:cubicBezTo>
                        <a:pt x="218" y="1493"/>
                        <a:pt x="216" y="1513"/>
                        <a:pt x="216" y="1513"/>
                      </a:cubicBezTo>
                      <a:cubicBezTo>
                        <a:pt x="236" y="1517"/>
                        <a:pt x="236" y="1517"/>
                        <a:pt x="236" y="1517"/>
                      </a:cubicBezTo>
                      <a:cubicBezTo>
                        <a:pt x="236" y="1517"/>
                        <a:pt x="240" y="1542"/>
                        <a:pt x="250" y="1542"/>
                      </a:cubicBezTo>
                      <a:cubicBezTo>
                        <a:pt x="260" y="1542"/>
                        <a:pt x="266" y="1524"/>
                        <a:pt x="281" y="1537"/>
                      </a:cubicBezTo>
                      <a:cubicBezTo>
                        <a:pt x="296" y="1550"/>
                        <a:pt x="290" y="1562"/>
                        <a:pt x="290" y="1562"/>
                      </a:cubicBezTo>
                      <a:cubicBezTo>
                        <a:pt x="304" y="1578"/>
                        <a:pt x="304" y="1578"/>
                        <a:pt x="304" y="1578"/>
                      </a:cubicBezTo>
                      <a:cubicBezTo>
                        <a:pt x="311" y="1589"/>
                        <a:pt x="311" y="1589"/>
                        <a:pt x="311" y="1589"/>
                      </a:cubicBezTo>
                      <a:cubicBezTo>
                        <a:pt x="335" y="1600"/>
                        <a:pt x="335" y="1600"/>
                        <a:pt x="335" y="1600"/>
                      </a:cubicBezTo>
                      <a:cubicBezTo>
                        <a:pt x="347" y="1612"/>
                        <a:pt x="347" y="1612"/>
                        <a:pt x="347" y="1612"/>
                      </a:cubicBezTo>
                      <a:cubicBezTo>
                        <a:pt x="347" y="1612"/>
                        <a:pt x="373" y="1605"/>
                        <a:pt x="389" y="1607"/>
                      </a:cubicBezTo>
                      <a:cubicBezTo>
                        <a:pt x="405" y="1609"/>
                        <a:pt x="425" y="1608"/>
                        <a:pt x="425" y="1608"/>
                      </a:cubicBezTo>
                      <a:cubicBezTo>
                        <a:pt x="440" y="1620"/>
                        <a:pt x="440" y="1620"/>
                        <a:pt x="440" y="1620"/>
                      </a:cubicBezTo>
                      <a:cubicBezTo>
                        <a:pt x="437" y="1628"/>
                        <a:pt x="437" y="1628"/>
                        <a:pt x="437" y="1628"/>
                      </a:cubicBezTo>
                      <a:cubicBezTo>
                        <a:pt x="442" y="1616"/>
                        <a:pt x="442" y="1616"/>
                        <a:pt x="442" y="1616"/>
                      </a:cubicBezTo>
                      <a:cubicBezTo>
                        <a:pt x="449" y="1606"/>
                        <a:pt x="478" y="1625"/>
                        <a:pt x="478" y="1625"/>
                      </a:cubicBezTo>
                      <a:cubicBezTo>
                        <a:pt x="451" y="1588"/>
                        <a:pt x="451" y="1588"/>
                        <a:pt x="451" y="1588"/>
                      </a:cubicBezTo>
                      <a:cubicBezTo>
                        <a:pt x="438" y="1589"/>
                        <a:pt x="438" y="1589"/>
                        <a:pt x="438" y="1589"/>
                      </a:cubicBezTo>
                      <a:cubicBezTo>
                        <a:pt x="441" y="1579"/>
                        <a:pt x="441" y="1579"/>
                        <a:pt x="441" y="1579"/>
                      </a:cubicBezTo>
                      <a:cubicBezTo>
                        <a:pt x="417" y="1562"/>
                        <a:pt x="417" y="1562"/>
                        <a:pt x="417" y="1562"/>
                      </a:cubicBezTo>
                      <a:cubicBezTo>
                        <a:pt x="418" y="1538"/>
                        <a:pt x="418" y="1538"/>
                        <a:pt x="418" y="1538"/>
                      </a:cubicBezTo>
                      <a:cubicBezTo>
                        <a:pt x="409" y="1534"/>
                        <a:pt x="409" y="1534"/>
                        <a:pt x="409" y="1534"/>
                      </a:cubicBezTo>
                      <a:cubicBezTo>
                        <a:pt x="414" y="1522"/>
                        <a:pt x="414" y="1522"/>
                        <a:pt x="414" y="1522"/>
                      </a:cubicBezTo>
                      <a:cubicBezTo>
                        <a:pt x="414" y="1522"/>
                        <a:pt x="423" y="1522"/>
                        <a:pt x="426" y="1514"/>
                      </a:cubicBezTo>
                      <a:cubicBezTo>
                        <a:pt x="430" y="1506"/>
                        <a:pt x="400" y="1506"/>
                        <a:pt x="400" y="1506"/>
                      </a:cubicBezTo>
                      <a:cubicBezTo>
                        <a:pt x="412" y="1501"/>
                        <a:pt x="412" y="1501"/>
                        <a:pt x="412" y="1501"/>
                      </a:cubicBezTo>
                      <a:cubicBezTo>
                        <a:pt x="408" y="1488"/>
                        <a:pt x="408" y="1488"/>
                        <a:pt x="408" y="1488"/>
                      </a:cubicBezTo>
                      <a:cubicBezTo>
                        <a:pt x="424" y="1505"/>
                        <a:pt x="424" y="1505"/>
                        <a:pt x="424" y="1505"/>
                      </a:cubicBezTo>
                      <a:cubicBezTo>
                        <a:pt x="424" y="1505"/>
                        <a:pt x="438" y="1515"/>
                        <a:pt x="448" y="1503"/>
                      </a:cubicBezTo>
                      <a:cubicBezTo>
                        <a:pt x="458" y="1491"/>
                        <a:pt x="440" y="1465"/>
                        <a:pt x="441" y="1451"/>
                      </a:cubicBezTo>
                      <a:cubicBezTo>
                        <a:pt x="442" y="1438"/>
                        <a:pt x="485" y="1409"/>
                        <a:pt x="488" y="1400"/>
                      </a:cubicBezTo>
                      <a:cubicBezTo>
                        <a:pt x="492" y="1391"/>
                        <a:pt x="467" y="1391"/>
                        <a:pt x="467" y="1391"/>
                      </a:cubicBezTo>
                      <a:cubicBezTo>
                        <a:pt x="483" y="1389"/>
                        <a:pt x="483" y="1389"/>
                        <a:pt x="483" y="1389"/>
                      </a:cubicBezTo>
                      <a:cubicBezTo>
                        <a:pt x="483" y="1389"/>
                        <a:pt x="484" y="1369"/>
                        <a:pt x="476" y="1359"/>
                      </a:cubicBezTo>
                      <a:cubicBezTo>
                        <a:pt x="468" y="1349"/>
                        <a:pt x="456" y="1354"/>
                        <a:pt x="456" y="1354"/>
                      </a:cubicBezTo>
                      <a:cubicBezTo>
                        <a:pt x="444" y="1345"/>
                        <a:pt x="444" y="1345"/>
                        <a:pt x="444" y="1345"/>
                      </a:cubicBezTo>
                      <a:cubicBezTo>
                        <a:pt x="431" y="1345"/>
                        <a:pt x="431" y="1345"/>
                        <a:pt x="431" y="1345"/>
                      </a:cubicBezTo>
                      <a:cubicBezTo>
                        <a:pt x="431" y="1345"/>
                        <a:pt x="391" y="1328"/>
                        <a:pt x="379" y="1301"/>
                      </a:cubicBezTo>
                      <a:cubicBezTo>
                        <a:pt x="366" y="1274"/>
                        <a:pt x="386" y="1269"/>
                        <a:pt x="386" y="1269"/>
                      </a:cubicBezTo>
                      <a:cubicBezTo>
                        <a:pt x="392" y="1252"/>
                        <a:pt x="392" y="1252"/>
                        <a:pt x="392" y="1252"/>
                      </a:cubicBezTo>
                      <a:cubicBezTo>
                        <a:pt x="401" y="1252"/>
                        <a:pt x="401" y="1252"/>
                        <a:pt x="401" y="1252"/>
                      </a:cubicBezTo>
                      <a:cubicBezTo>
                        <a:pt x="407" y="1240"/>
                        <a:pt x="407" y="1240"/>
                        <a:pt x="407" y="1240"/>
                      </a:cubicBezTo>
                      <a:cubicBezTo>
                        <a:pt x="443" y="1239"/>
                        <a:pt x="443" y="1239"/>
                        <a:pt x="443" y="1239"/>
                      </a:cubicBezTo>
                      <a:cubicBezTo>
                        <a:pt x="435" y="1232"/>
                        <a:pt x="435" y="1232"/>
                        <a:pt x="435" y="1232"/>
                      </a:cubicBezTo>
                      <a:cubicBezTo>
                        <a:pt x="434" y="1218"/>
                        <a:pt x="434" y="1218"/>
                        <a:pt x="434" y="1218"/>
                      </a:cubicBezTo>
                      <a:cubicBezTo>
                        <a:pt x="443" y="1217"/>
                        <a:pt x="443" y="1217"/>
                        <a:pt x="443" y="1217"/>
                      </a:cubicBezTo>
                      <a:cubicBezTo>
                        <a:pt x="443" y="1217"/>
                        <a:pt x="448" y="1198"/>
                        <a:pt x="440" y="1191"/>
                      </a:cubicBezTo>
                      <a:cubicBezTo>
                        <a:pt x="432" y="1184"/>
                        <a:pt x="423" y="1168"/>
                        <a:pt x="430" y="1152"/>
                      </a:cubicBezTo>
                      <a:cubicBezTo>
                        <a:pt x="436" y="1137"/>
                        <a:pt x="456" y="1137"/>
                        <a:pt x="456" y="1137"/>
                      </a:cubicBezTo>
                      <a:cubicBezTo>
                        <a:pt x="456" y="1130"/>
                        <a:pt x="456" y="1130"/>
                        <a:pt x="456" y="1130"/>
                      </a:cubicBezTo>
                      <a:cubicBezTo>
                        <a:pt x="456" y="1130"/>
                        <a:pt x="439" y="1130"/>
                        <a:pt x="431" y="1125"/>
                      </a:cubicBezTo>
                      <a:cubicBezTo>
                        <a:pt x="423" y="1121"/>
                        <a:pt x="432" y="1112"/>
                        <a:pt x="440" y="1111"/>
                      </a:cubicBezTo>
                      <a:cubicBezTo>
                        <a:pt x="448" y="1110"/>
                        <a:pt x="462" y="1127"/>
                        <a:pt x="469" y="1127"/>
                      </a:cubicBezTo>
                      <a:cubicBezTo>
                        <a:pt x="476" y="1127"/>
                        <a:pt x="485" y="1123"/>
                        <a:pt x="486" y="1113"/>
                      </a:cubicBezTo>
                      <a:cubicBezTo>
                        <a:pt x="487" y="1103"/>
                        <a:pt x="474" y="1080"/>
                        <a:pt x="461" y="1085"/>
                      </a:cubicBezTo>
                      <a:cubicBezTo>
                        <a:pt x="449" y="1089"/>
                        <a:pt x="468" y="1099"/>
                        <a:pt x="456" y="1105"/>
                      </a:cubicBezTo>
                      <a:cubicBezTo>
                        <a:pt x="443" y="1111"/>
                        <a:pt x="431" y="1094"/>
                        <a:pt x="431" y="1094"/>
                      </a:cubicBezTo>
                      <a:cubicBezTo>
                        <a:pt x="431" y="1094"/>
                        <a:pt x="407" y="1096"/>
                        <a:pt x="404" y="1089"/>
                      </a:cubicBezTo>
                      <a:cubicBezTo>
                        <a:pt x="400" y="1083"/>
                        <a:pt x="404" y="1055"/>
                        <a:pt x="404" y="1052"/>
                      </a:cubicBezTo>
                      <a:cubicBezTo>
                        <a:pt x="404" y="1049"/>
                        <a:pt x="387" y="1032"/>
                        <a:pt x="391" y="1017"/>
                      </a:cubicBezTo>
                      <a:cubicBezTo>
                        <a:pt x="396" y="1003"/>
                        <a:pt x="409" y="1019"/>
                        <a:pt x="424" y="1023"/>
                      </a:cubicBezTo>
                      <a:cubicBezTo>
                        <a:pt x="439" y="1026"/>
                        <a:pt x="456" y="1039"/>
                        <a:pt x="465" y="1039"/>
                      </a:cubicBezTo>
                      <a:cubicBezTo>
                        <a:pt x="474" y="1039"/>
                        <a:pt x="507" y="1021"/>
                        <a:pt x="515" y="1015"/>
                      </a:cubicBezTo>
                      <a:cubicBezTo>
                        <a:pt x="523" y="1009"/>
                        <a:pt x="490" y="991"/>
                        <a:pt x="490" y="991"/>
                      </a:cubicBezTo>
                      <a:cubicBezTo>
                        <a:pt x="489" y="975"/>
                        <a:pt x="489" y="975"/>
                        <a:pt x="489" y="975"/>
                      </a:cubicBezTo>
                      <a:cubicBezTo>
                        <a:pt x="489" y="975"/>
                        <a:pt x="498" y="959"/>
                        <a:pt x="501" y="948"/>
                      </a:cubicBezTo>
                      <a:cubicBezTo>
                        <a:pt x="503" y="938"/>
                        <a:pt x="480" y="938"/>
                        <a:pt x="480" y="938"/>
                      </a:cubicBezTo>
                      <a:cubicBezTo>
                        <a:pt x="478" y="924"/>
                        <a:pt x="478" y="924"/>
                        <a:pt x="478" y="924"/>
                      </a:cubicBezTo>
                      <a:cubicBezTo>
                        <a:pt x="478" y="924"/>
                        <a:pt x="470" y="915"/>
                        <a:pt x="477" y="907"/>
                      </a:cubicBezTo>
                      <a:cubicBezTo>
                        <a:pt x="484" y="899"/>
                        <a:pt x="494" y="934"/>
                        <a:pt x="494" y="934"/>
                      </a:cubicBezTo>
                      <a:cubicBezTo>
                        <a:pt x="502" y="933"/>
                        <a:pt x="502" y="933"/>
                        <a:pt x="502" y="933"/>
                      </a:cubicBezTo>
                      <a:cubicBezTo>
                        <a:pt x="497" y="919"/>
                        <a:pt x="497" y="919"/>
                        <a:pt x="497" y="919"/>
                      </a:cubicBezTo>
                      <a:cubicBezTo>
                        <a:pt x="551" y="926"/>
                        <a:pt x="551" y="926"/>
                        <a:pt x="551" y="926"/>
                      </a:cubicBezTo>
                      <a:cubicBezTo>
                        <a:pt x="554" y="920"/>
                        <a:pt x="554" y="920"/>
                        <a:pt x="554" y="920"/>
                      </a:cubicBezTo>
                      <a:cubicBezTo>
                        <a:pt x="554" y="920"/>
                        <a:pt x="567" y="912"/>
                        <a:pt x="595" y="909"/>
                      </a:cubicBezTo>
                      <a:cubicBezTo>
                        <a:pt x="624" y="906"/>
                        <a:pt x="676" y="881"/>
                        <a:pt x="676" y="881"/>
                      </a:cubicBezTo>
                      <a:cubicBezTo>
                        <a:pt x="673" y="855"/>
                        <a:pt x="673" y="855"/>
                        <a:pt x="673" y="855"/>
                      </a:cubicBezTo>
                      <a:cubicBezTo>
                        <a:pt x="688" y="847"/>
                        <a:pt x="688" y="847"/>
                        <a:pt x="688" y="847"/>
                      </a:cubicBezTo>
                      <a:cubicBezTo>
                        <a:pt x="696" y="814"/>
                        <a:pt x="696" y="814"/>
                        <a:pt x="696" y="814"/>
                      </a:cubicBezTo>
                      <a:cubicBezTo>
                        <a:pt x="689" y="797"/>
                        <a:pt x="689" y="797"/>
                        <a:pt x="689" y="797"/>
                      </a:cubicBezTo>
                      <a:cubicBezTo>
                        <a:pt x="689" y="779"/>
                        <a:pt x="689" y="779"/>
                        <a:pt x="689" y="779"/>
                      </a:cubicBezTo>
                      <a:cubicBezTo>
                        <a:pt x="689" y="779"/>
                        <a:pt x="678" y="770"/>
                        <a:pt x="667" y="766"/>
                      </a:cubicBezTo>
                      <a:cubicBezTo>
                        <a:pt x="661" y="764"/>
                        <a:pt x="654" y="769"/>
                        <a:pt x="649" y="765"/>
                      </a:cubicBezTo>
                      <a:cubicBezTo>
                        <a:pt x="641" y="759"/>
                        <a:pt x="655" y="753"/>
                        <a:pt x="658" y="748"/>
                      </a:cubicBezTo>
                      <a:cubicBezTo>
                        <a:pt x="662" y="741"/>
                        <a:pt x="657" y="735"/>
                        <a:pt x="657" y="727"/>
                      </a:cubicBezTo>
                      <a:cubicBezTo>
                        <a:pt x="657" y="712"/>
                        <a:pt x="624" y="707"/>
                        <a:pt x="601" y="696"/>
                      </a:cubicBezTo>
                      <a:cubicBezTo>
                        <a:pt x="578" y="685"/>
                        <a:pt x="578" y="674"/>
                        <a:pt x="588" y="660"/>
                      </a:cubicBezTo>
                      <a:cubicBezTo>
                        <a:pt x="589" y="659"/>
                        <a:pt x="589" y="658"/>
                        <a:pt x="590" y="658"/>
                      </a:cubicBezTo>
                      <a:cubicBezTo>
                        <a:pt x="570" y="633"/>
                        <a:pt x="570" y="633"/>
                        <a:pt x="570" y="633"/>
                      </a:cubicBezTo>
                      <a:cubicBezTo>
                        <a:pt x="570" y="601"/>
                        <a:pt x="570" y="601"/>
                        <a:pt x="570" y="601"/>
                      </a:cubicBezTo>
                      <a:cubicBezTo>
                        <a:pt x="570" y="601"/>
                        <a:pt x="593" y="600"/>
                        <a:pt x="594" y="595"/>
                      </a:cubicBezTo>
                      <a:cubicBezTo>
                        <a:pt x="595" y="590"/>
                        <a:pt x="575" y="567"/>
                        <a:pt x="575" y="567"/>
                      </a:cubicBezTo>
                      <a:cubicBezTo>
                        <a:pt x="582" y="557"/>
                        <a:pt x="582" y="557"/>
                        <a:pt x="582" y="557"/>
                      </a:cubicBezTo>
                      <a:cubicBezTo>
                        <a:pt x="582" y="557"/>
                        <a:pt x="569" y="545"/>
                        <a:pt x="568" y="536"/>
                      </a:cubicBezTo>
                      <a:cubicBezTo>
                        <a:pt x="567" y="527"/>
                        <a:pt x="586" y="528"/>
                        <a:pt x="586" y="528"/>
                      </a:cubicBezTo>
                      <a:cubicBezTo>
                        <a:pt x="569" y="518"/>
                        <a:pt x="569" y="518"/>
                        <a:pt x="569" y="518"/>
                      </a:cubicBezTo>
                      <a:cubicBezTo>
                        <a:pt x="569" y="491"/>
                        <a:pt x="569" y="491"/>
                        <a:pt x="569" y="491"/>
                      </a:cubicBezTo>
                      <a:cubicBezTo>
                        <a:pt x="587" y="484"/>
                        <a:pt x="587" y="484"/>
                        <a:pt x="587" y="484"/>
                      </a:cubicBezTo>
                      <a:cubicBezTo>
                        <a:pt x="587" y="484"/>
                        <a:pt x="566" y="471"/>
                        <a:pt x="566" y="467"/>
                      </a:cubicBezTo>
                      <a:cubicBezTo>
                        <a:pt x="566" y="463"/>
                        <a:pt x="580" y="452"/>
                        <a:pt x="580" y="452"/>
                      </a:cubicBezTo>
                      <a:cubicBezTo>
                        <a:pt x="580" y="452"/>
                        <a:pt x="584" y="435"/>
                        <a:pt x="584" y="429"/>
                      </a:cubicBezTo>
                      <a:cubicBezTo>
                        <a:pt x="584" y="423"/>
                        <a:pt x="599" y="424"/>
                        <a:pt x="604" y="419"/>
                      </a:cubicBezTo>
                      <a:cubicBezTo>
                        <a:pt x="609" y="414"/>
                        <a:pt x="612" y="399"/>
                        <a:pt x="612" y="396"/>
                      </a:cubicBezTo>
                      <a:cubicBezTo>
                        <a:pt x="612" y="393"/>
                        <a:pt x="621" y="388"/>
                        <a:pt x="626" y="383"/>
                      </a:cubicBezTo>
                      <a:cubicBezTo>
                        <a:pt x="631" y="378"/>
                        <a:pt x="634" y="355"/>
                        <a:pt x="634" y="355"/>
                      </a:cubicBezTo>
                      <a:close/>
                      <a:moveTo>
                        <a:pt x="619" y="681"/>
                      </a:moveTo>
                      <a:cubicBezTo>
                        <a:pt x="624" y="681"/>
                        <a:pt x="624" y="681"/>
                        <a:pt x="624" y="681"/>
                      </a:cubicBezTo>
                      <a:cubicBezTo>
                        <a:pt x="617" y="677"/>
                        <a:pt x="617" y="677"/>
                        <a:pt x="617" y="677"/>
                      </a:cubicBezTo>
                      <a:cubicBezTo>
                        <a:pt x="617" y="677"/>
                        <a:pt x="617" y="677"/>
                        <a:pt x="617" y="677"/>
                      </a:cubicBezTo>
                      <a:cubicBezTo>
                        <a:pt x="618" y="679"/>
                        <a:pt x="619" y="681"/>
                        <a:pt x="619" y="681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8" name="Freeform 53"/>
                <p:cNvSpPr>
                  <a:spLocks noEditPoints="1"/>
                </p:cNvSpPr>
                <p:nvPr/>
              </p:nvSpPr>
              <p:spPr bwMode="auto">
                <a:xfrm>
                  <a:off x="2352675" y="3535363"/>
                  <a:ext cx="1117600" cy="1090612"/>
                </a:xfrm>
                <a:custGeom>
                  <a:avLst/>
                  <a:gdLst>
                    <a:gd name="T0" fmla="*/ 2147483647 w 2152"/>
                    <a:gd name="T1" fmla="*/ 2147483647 h 2099"/>
                    <a:gd name="T2" fmla="*/ 2147483647 w 2152"/>
                    <a:gd name="T3" fmla="*/ 2147483647 h 2099"/>
                    <a:gd name="T4" fmla="*/ 2147483647 w 2152"/>
                    <a:gd name="T5" fmla="*/ 2147483647 h 2099"/>
                    <a:gd name="T6" fmla="*/ 2147483647 w 2152"/>
                    <a:gd name="T7" fmla="*/ 2147483647 h 2099"/>
                    <a:gd name="T8" fmla="*/ 2147483647 w 2152"/>
                    <a:gd name="T9" fmla="*/ 2147483647 h 2099"/>
                    <a:gd name="T10" fmla="*/ 2147483647 w 2152"/>
                    <a:gd name="T11" fmla="*/ 2147483647 h 2099"/>
                    <a:gd name="T12" fmla="*/ 2147483647 w 2152"/>
                    <a:gd name="T13" fmla="*/ 2147483647 h 2099"/>
                    <a:gd name="T14" fmla="*/ 2147483647 w 2152"/>
                    <a:gd name="T15" fmla="*/ 2147483647 h 2099"/>
                    <a:gd name="T16" fmla="*/ 2147483647 w 2152"/>
                    <a:gd name="T17" fmla="*/ 2147483647 h 2099"/>
                    <a:gd name="T18" fmla="*/ 2147483647 w 2152"/>
                    <a:gd name="T19" fmla="*/ 2147483647 h 2099"/>
                    <a:gd name="T20" fmla="*/ 2147483647 w 2152"/>
                    <a:gd name="T21" fmla="*/ 2147483647 h 2099"/>
                    <a:gd name="T22" fmla="*/ 2147483647 w 2152"/>
                    <a:gd name="T23" fmla="*/ 2147483647 h 2099"/>
                    <a:gd name="T24" fmla="*/ 2147483647 w 2152"/>
                    <a:gd name="T25" fmla="*/ 2147483647 h 2099"/>
                    <a:gd name="T26" fmla="*/ 2147483647 w 2152"/>
                    <a:gd name="T27" fmla="*/ 2147483647 h 2099"/>
                    <a:gd name="T28" fmla="*/ 2147483647 w 2152"/>
                    <a:gd name="T29" fmla="*/ 2147483647 h 2099"/>
                    <a:gd name="T30" fmla="*/ 2147483647 w 2152"/>
                    <a:gd name="T31" fmla="*/ 2147483647 h 2099"/>
                    <a:gd name="T32" fmla="*/ 2147483647 w 2152"/>
                    <a:gd name="T33" fmla="*/ 2147483647 h 2099"/>
                    <a:gd name="T34" fmla="*/ 2147483647 w 2152"/>
                    <a:gd name="T35" fmla="*/ 2147483647 h 2099"/>
                    <a:gd name="T36" fmla="*/ 2147483647 w 2152"/>
                    <a:gd name="T37" fmla="*/ 2147483647 h 2099"/>
                    <a:gd name="T38" fmla="*/ 2147483647 w 2152"/>
                    <a:gd name="T39" fmla="*/ 2147483647 h 2099"/>
                    <a:gd name="T40" fmla="*/ 2147483647 w 2152"/>
                    <a:gd name="T41" fmla="*/ 2147483647 h 2099"/>
                    <a:gd name="T42" fmla="*/ 2147483647 w 2152"/>
                    <a:gd name="T43" fmla="*/ 2147483647 h 2099"/>
                    <a:gd name="T44" fmla="*/ 2147483647 w 2152"/>
                    <a:gd name="T45" fmla="*/ 2147483647 h 2099"/>
                    <a:gd name="T46" fmla="*/ 2147483647 w 2152"/>
                    <a:gd name="T47" fmla="*/ 2147483647 h 2099"/>
                    <a:gd name="T48" fmla="*/ 2147483647 w 2152"/>
                    <a:gd name="T49" fmla="*/ 2147483647 h 2099"/>
                    <a:gd name="T50" fmla="*/ 2147483647 w 2152"/>
                    <a:gd name="T51" fmla="*/ 2147483647 h 2099"/>
                    <a:gd name="T52" fmla="*/ 2147483647 w 2152"/>
                    <a:gd name="T53" fmla="*/ 2147483647 h 2099"/>
                    <a:gd name="T54" fmla="*/ 2147483647 w 2152"/>
                    <a:gd name="T55" fmla="*/ 2147483647 h 2099"/>
                    <a:gd name="T56" fmla="*/ 2147483647 w 2152"/>
                    <a:gd name="T57" fmla="*/ 2147483647 h 2099"/>
                    <a:gd name="T58" fmla="*/ 2147483647 w 2152"/>
                    <a:gd name="T59" fmla="*/ 2147483647 h 2099"/>
                    <a:gd name="T60" fmla="*/ 2147483647 w 2152"/>
                    <a:gd name="T61" fmla="*/ 2147483647 h 2099"/>
                    <a:gd name="T62" fmla="*/ 2147483647 w 2152"/>
                    <a:gd name="T63" fmla="*/ 2147483647 h 2099"/>
                    <a:gd name="T64" fmla="*/ 2147483647 w 2152"/>
                    <a:gd name="T65" fmla="*/ 2147483647 h 2099"/>
                    <a:gd name="T66" fmla="*/ 2147483647 w 2152"/>
                    <a:gd name="T67" fmla="*/ 2147483647 h 2099"/>
                    <a:gd name="T68" fmla="*/ 2147483647 w 2152"/>
                    <a:gd name="T69" fmla="*/ 2147483647 h 2099"/>
                    <a:gd name="T70" fmla="*/ 2147483647 w 2152"/>
                    <a:gd name="T71" fmla="*/ 2147483647 h 2099"/>
                    <a:gd name="T72" fmla="*/ 2147483647 w 2152"/>
                    <a:gd name="T73" fmla="*/ 2147483647 h 2099"/>
                    <a:gd name="T74" fmla="*/ 2147483647 w 2152"/>
                    <a:gd name="T75" fmla="*/ 2147483647 h 2099"/>
                    <a:gd name="T76" fmla="*/ 2147483647 w 2152"/>
                    <a:gd name="T77" fmla="*/ 2147483647 h 2099"/>
                    <a:gd name="T78" fmla="*/ 2147483647 w 2152"/>
                    <a:gd name="T79" fmla="*/ 2147483647 h 2099"/>
                    <a:gd name="T80" fmla="*/ 2147483647 w 2152"/>
                    <a:gd name="T81" fmla="*/ 2147483647 h 2099"/>
                    <a:gd name="T82" fmla="*/ 2147483647 w 2152"/>
                    <a:gd name="T83" fmla="*/ 2147483647 h 2099"/>
                    <a:gd name="T84" fmla="*/ 2147483647 w 2152"/>
                    <a:gd name="T85" fmla="*/ 2147483647 h 2099"/>
                    <a:gd name="T86" fmla="*/ 2147483647 w 2152"/>
                    <a:gd name="T87" fmla="*/ 2147483647 h 2099"/>
                    <a:gd name="T88" fmla="*/ 2147483647 w 2152"/>
                    <a:gd name="T89" fmla="*/ 2147483647 h 2099"/>
                    <a:gd name="T90" fmla="*/ 2147483647 w 2152"/>
                    <a:gd name="T91" fmla="*/ 2147483647 h 2099"/>
                    <a:gd name="T92" fmla="*/ 2147483647 w 2152"/>
                    <a:gd name="T93" fmla="*/ 2147483647 h 2099"/>
                    <a:gd name="T94" fmla="*/ 2147483647 w 2152"/>
                    <a:gd name="T95" fmla="*/ 2147483647 h 2099"/>
                    <a:gd name="T96" fmla="*/ 2147483647 w 2152"/>
                    <a:gd name="T97" fmla="*/ 2147483647 h 2099"/>
                    <a:gd name="T98" fmla="*/ 2147483647 w 2152"/>
                    <a:gd name="T99" fmla="*/ 2147483647 h 2099"/>
                    <a:gd name="T100" fmla="*/ 2147483647 w 2152"/>
                    <a:gd name="T101" fmla="*/ 2147483647 h 2099"/>
                    <a:gd name="T102" fmla="*/ 2147483647 w 2152"/>
                    <a:gd name="T103" fmla="*/ 2147483647 h 2099"/>
                    <a:gd name="T104" fmla="*/ 2147483647 w 2152"/>
                    <a:gd name="T105" fmla="*/ 2147483647 h 2099"/>
                    <a:gd name="T106" fmla="*/ 2147483647 w 2152"/>
                    <a:gd name="T107" fmla="*/ 2147483647 h 2099"/>
                    <a:gd name="T108" fmla="*/ 2147483647 w 2152"/>
                    <a:gd name="T109" fmla="*/ 2147483647 h 2099"/>
                    <a:gd name="T110" fmla="*/ 2147483647 w 2152"/>
                    <a:gd name="T111" fmla="*/ 2147483647 h 2099"/>
                    <a:gd name="T112" fmla="*/ 2147483647 w 2152"/>
                    <a:gd name="T113" fmla="*/ 2147483647 h 2099"/>
                    <a:gd name="T114" fmla="*/ 2147483647 w 2152"/>
                    <a:gd name="T115" fmla="*/ 2147483647 h 2099"/>
                    <a:gd name="T116" fmla="*/ 2147483647 w 2152"/>
                    <a:gd name="T117" fmla="*/ 2147483647 h 2099"/>
                    <a:gd name="T118" fmla="*/ 2147483647 w 2152"/>
                    <a:gd name="T119" fmla="*/ 2147483647 h 209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152"/>
                    <a:gd name="T181" fmla="*/ 0 h 2099"/>
                    <a:gd name="T182" fmla="*/ 2152 w 2152"/>
                    <a:gd name="T183" fmla="*/ 2099 h 209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152" h="2099">
                      <a:moveTo>
                        <a:pt x="1146" y="299"/>
                      </a:moveTo>
                      <a:cubicBezTo>
                        <a:pt x="1140" y="298"/>
                        <a:pt x="1112" y="291"/>
                        <a:pt x="1102" y="293"/>
                      </a:cubicBezTo>
                      <a:cubicBezTo>
                        <a:pt x="1092" y="295"/>
                        <a:pt x="1103" y="318"/>
                        <a:pt x="1103" y="318"/>
                      </a:cubicBezTo>
                      <a:cubicBezTo>
                        <a:pt x="1092" y="320"/>
                        <a:pt x="1092" y="320"/>
                        <a:pt x="1092" y="320"/>
                      </a:cubicBezTo>
                      <a:cubicBezTo>
                        <a:pt x="1092" y="336"/>
                        <a:pt x="1092" y="336"/>
                        <a:pt x="1092" y="336"/>
                      </a:cubicBezTo>
                      <a:cubicBezTo>
                        <a:pt x="1106" y="342"/>
                        <a:pt x="1106" y="342"/>
                        <a:pt x="1106" y="342"/>
                      </a:cubicBezTo>
                      <a:cubicBezTo>
                        <a:pt x="1096" y="350"/>
                        <a:pt x="1096" y="350"/>
                        <a:pt x="1096" y="350"/>
                      </a:cubicBezTo>
                      <a:cubicBezTo>
                        <a:pt x="1096" y="350"/>
                        <a:pt x="1099" y="366"/>
                        <a:pt x="1105" y="376"/>
                      </a:cubicBezTo>
                      <a:cubicBezTo>
                        <a:pt x="1112" y="386"/>
                        <a:pt x="1132" y="380"/>
                        <a:pt x="1139" y="380"/>
                      </a:cubicBezTo>
                      <a:cubicBezTo>
                        <a:pt x="1145" y="380"/>
                        <a:pt x="1144" y="372"/>
                        <a:pt x="1144" y="372"/>
                      </a:cubicBezTo>
                      <a:cubicBezTo>
                        <a:pt x="1144" y="372"/>
                        <a:pt x="1157" y="368"/>
                        <a:pt x="1168" y="368"/>
                      </a:cubicBezTo>
                      <a:cubicBezTo>
                        <a:pt x="1179" y="368"/>
                        <a:pt x="1186" y="355"/>
                        <a:pt x="1186" y="355"/>
                      </a:cubicBezTo>
                      <a:cubicBezTo>
                        <a:pt x="1195" y="326"/>
                        <a:pt x="1195" y="326"/>
                        <a:pt x="1195" y="326"/>
                      </a:cubicBezTo>
                      <a:cubicBezTo>
                        <a:pt x="1195" y="326"/>
                        <a:pt x="1202" y="312"/>
                        <a:pt x="1201" y="299"/>
                      </a:cubicBezTo>
                      <a:cubicBezTo>
                        <a:pt x="1200" y="286"/>
                        <a:pt x="1180" y="291"/>
                        <a:pt x="1169" y="291"/>
                      </a:cubicBezTo>
                      <a:cubicBezTo>
                        <a:pt x="1169" y="291"/>
                        <a:pt x="1153" y="300"/>
                        <a:pt x="1146" y="299"/>
                      </a:cubicBezTo>
                      <a:close/>
                      <a:moveTo>
                        <a:pt x="1144" y="291"/>
                      </a:moveTo>
                      <a:cubicBezTo>
                        <a:pt x="1159" y="286"/>
                        <a:pt x="1159" y="286"/>
                        <a:pt x="1159" y="286"/>
                      </a:cubicBezTo>
                      <a:cubicBezTo>
                        <a:pt x="1147" y="275"/>
                        <a:pt x="1147" y="275"/>
                        <a:pt x="1147" y="275"/>
                      </a:cubicBezTo>
                      <a:cubicBezTo>
                        <a:pt x="1132" y="292"/>
                        <a:pt x="1132" y="292"/>
                        <a:pt x="1132" y="292"/>
                      </a:cubicBezTo>
                      <a:lnTo>
                        <a:pt x="1144" y="291"/>
                      </a:lnTo>
                      <a:close/>
                      <a:moveTo>
                        <a:pt x="1124" y="270"/>
                      </a:moveTo>
                      <a:cubicBezTo>
                        <a:pt x="1110" y="271"/>
                        <a:pt x="1110" y="271"/>
                        <a:pt x="1110" y="271"/>
                      </a:cubicBezTo>
                      <a:cubicBezTo>
                        <a:pt x="1109" y="282"/>
                        <a:pt x="1109" y="282"/>
                        <a:pt x="1109" y="282"/>
                      </a:cubicBezTo>
                      <a:cubicBezTo>
                        <a:pt x="1131" y="283"/>
                        <a:pt x="1131" y="283"/>
                        <a:pt x="1131" y="283"/>
                      </a:cubicBezTo>
                      <a:cubicBezTo>
                        <a:pt x="1143" y="266"/>
                        <a:pt x="1143" y="266"/>
                        <a:pt x="1143" y="266"/>
                      </a:cubicBezTo>
                      <a:cubicBezTo>
                        <a:pt x="1134" y="255"/>
                        <a:pt x="1134" y="255"/>
                        <a:pt x="1134" y="255"/>
                      </a:cubicBezTo>
                      <a:lnTo>
                        <a:pt x="1124" y="270"/>
                      </a:lnTo>
                      <a:close/>
                      <a:moveTo>
                        <a:pt x="1050" y="326"/>
                      </a:moveTo>
                      <a:cubicBezTo>
                        <a:pt x="1047" y="340"/>
                        <a:pt x="1047" y="340"/>
                        <a:pt x="1047" y="340"/>
                      </a:cubicBezTo>
                      <a:cubicBezTo>
                        <a:pt x="1037" y="363"/>
                        <a:pt x="1037" y="363"/>
                        <a:pt x="1037" y="363"/>
                      </a:cubicBezTo>
                      <a:cubicBezTo>
                        <a:pt x="1057" y="351"/>
                        <a:pt x="1057" y="351"/>
                        <a:pt x="1057" y="351"/>
                      </a:cubicBezTo>
                      <a:cubicBezTo>
                        <a:pt x="1057" y="351"/>
                        <a:pt x="1079" y="321"/>
                        <a:pt x="1071" y="316"/>
                      </a:cubicBezTo>
                      <a:cubicBezTo>
                        <a:pt x="1062" y="310"/>
                        <a:pt x="1050" y="326"/>
                        <a:pt x="1050" y="326"/>
                      </a:cubicBezTo>
                      <a:close/>
                      <a:moveTo>
                        <a:pt x="1087" y="283"/>
                      </a:moveTo>
                      <a:cubicBezTo>
                        <a:pt x="1074" y="299"/>
                        <a:pt x="1074" y="299"/>
                        <a:pt x="1074" y="299"/>
                      </a:cubicBezTo>
                      <a:cubicBezTo>
                        <a:pt x="1085" y="304"/>
                        <a:pt x="1085" y="304"/>
                        <a:pt x="1085" y="304"/>
                      </a:cubicBezTo>
                      <a:cubicBezTo>
                        <a:pt x="1096" y="287"/>
                        <a:pt x="1096" y="287"/>
                        <a:pt x="1096" y="287"/>
                      </a:cubicBezTo>
                      <a:lnTo>
                        <a:pt x="1087" y="283"/>
                      </a:lnTo>
                      <a:close/>
                      <a:moveTo>
                        <a:pt x="2133" y="1370"/>
                      </a:moveTo>
                      <a:cubicBezTo>
                        <a:pt x="2115" y="1375"/>
                        <a:pt x="2127" y="1389"/>
                        <a:pt x="2135" y="1389"/>
                      </a:cubicBezTo>
                      <a:cubicBezTo>
                        <a:pt x="2135" y="1389"/>
                        <a:pt x="2152" y="1365"/>
                        <a:pt x="2133" y="1370"/>
                      </a:cubicBezTo>
                      <a:close/>
                      <a:moveTo>
                        <a:pt x="1855" y="667"/>
                      </a:moveTo>
                      <a:cubicBezTo>
                        <a:pt x="1855" y="650"/>
                        <a:pt x="1839" y="626"/>
                        <a:pt x="1838" y="615"/>
                      </a:cubicBezTo>
                      <a:cubicBezTo>
                        <a:pt x="1837" y="604"/>
                        <a:pt x="1837" y="592"/>
                        <a:pt x="1837" y="583"/>
                      </a:cubicBezTo>
                      <a:cubicBezTo>
                        <a:pt x="1837" y="574"/>
                        <a:pt x="1819" y="558"/>
                        <a:pt x="1819" y="558"/>
                      </a:cubicBezTo>
                      <a:cubicBezTo>
                        <a:pt x="1798" y="554"/>
                        <a:pt x="1798" y="554"/>
                        <a:pt x="1798" y="554"/>
                      </a:cubicBezTo>
                      <a:cubicBezTo>
                        <a:pt x="1764" y="559"/>
                        <a:pt x="1764" y="559"/>
                        <a:pt x="1764" y="559"/>
                      </a:cubicBezTo>
                      <a:cubicBezTo>
                        <a:pt x="1753" y="549"/>
                        <a:pt x="1753" y="549"/>
                        <a:pt x="1753" y="549"/>
                      </a:cubicBezTo>
                      <a:cubicBezTo>
                        <a:pt x="1740" y="548"/>
                        <a:pt x="1740" y="548"/>
                        <a:pt x="1740" y="548"/>
                      </a:cubicBezTo>
                      <a:cubicBezTo>
                        <a:pt x="1728" y="533"/>
                        <a:pt x="1728" y="533"/>
                        <a:pt x="1728" y="533"/>
                      </a:cubicBezTo>
                      <a:cubicBezTo>
                        <a:pt x="1713" y="532"/>
                        <a:pt x="1713" y="532"/>
                        <a:pt x="1713" y="532"/>
                      </a:cubicBezTo>
                      <a:cubicBezTo>
                        <a:pt x="1713" y="532"/>
                        <a:pt x="1695" y="512"/>
                        <a:pt x="1678" y="491"/>
                      </a:cubicBezTo>
                      <a:cubicBezTo>
                        <a:pt x="1661" y="470"/>
                        <a:pt x="1612" y="439"/>
                        <a:pt x="1596" y="438"/>
                      </a:cubicBezTo>
                      <a:cubicBezTo>
                        <a:pt x="1580" y="437"/>
                        <a:pt x="1547" y="439"/>
                        <a:pt x="1547" y="439"/>
                      </a:cubicBezTo>
                      <a:cubicBezTo>
                        <a:pt x="1547" y="449"/>
                        <a:pt x="1547" y="449"/>
                        <a:pt x="1547" y="449"/>
                      </a:cubicBezTo>
                      <a:cubicBezTo>
                        <a:pt x="1547" y="449"/>
                        <a:pt x="1532" y="439"/>
                        <a:pt x="1525" y="436"/>
                      </a:cubicBezTo>
                      <a:cubicBezTo>
                        <a:pt x="1518" y="433"/>
                        <a:pt x="1492" y="432"/>
                        <a:pt x="1492" y="432"/>
                      </a:cubicBezTo>
                      <a:cubicBezTo>
                        <a:pt x="1492" y="432"/>
                        <a:pt x="1464" y="415"/>
                        <a:pt x="1445" y="412"/>
                      </a:cubicBezTo>
                      <a:cubicBezTo>
                        <a:pt x="1426" y="409"/>
                        <a:pt x="1406" y="442"/>
                        <a:pt x="1406" y="442"/>
                      </a:cubicBezTo>
                      <a:cubicBezTo>
                        <a:pt x="1395" y="429"/>
                        <a:pt x="1395" y="429"/>
                        <a:pt x="1395" y="429"/>
                      </a:cubicBezTo>
                      <a:cubicBezTo>
                        <a:pt x="1395" y="451"/>
                        <a:pt x="1395" y="451"/>
                        <a:pt x="1395" y="451"/>
                      </a:cubicBezTo>
                      <a:cubicBezTo>
                        <a:pt x="1375" y="466"/>
                        <a:pt x="1375" y="466"/>
                        <a:pt x="1375" y="466"/>
                      </a:cubicBezTo>
                      <a:cubicBezTo>
                        <a:pt x="1386" y="422"/>
                        <a:pt x="1386" y="422"/>
                        <a:pt x="1386" y="422"/>
                      </a:cubicBezTo>
                      <a:cubicBezTo>
                        <a:pt x="1386" y="422"/>
                        <a:pt x="1404" y="412"/>
                        <a:pt x="1397" y="402"/>
                      </a:cubicBezTo>
                      <a:cubicBezTo>
                        <a:pt x="1390" y="392"/>
                        <a:pt x="1377" y="411"/>
                        <a:pt x="1377" y="411"/>
                      </a:cubicBezTo>
                      <a:cubicBezTo>
                        <a:pt x="1386" y="389"/>
                        <a:pt x="1386" y="389"/>
                        <a:pt x="1386" y="389"/>
                      </a:cubicBezTo>
                      <a:cubicBezTo>
                        <a:pt x="1386" y="389"/>
                        <a:pt x="1377" y="388"/>
                        <a:pt x="1378" y="381"/>
                      </a:cubicBezTo>
                      <a:cubicBezTo>
                        <a:pt x="1379" y="374"/>
                        <a:pt x="1358" y="365"/>
                        <a:pt x="1358" y="365"/>
                      </a:cubicBezTo>
                      <a:cubicBezTo>
                        <a:pt x="1350" y="377"/>
                        <a:pt x="1350" y="377"/>
                        <a:pt x="1350" y="377"/>
                      </a:cubicBezTo>
                      <a:cubicBezTo>
                        <a:pt x="1350" y="377"/>
                        <a:pt x="1337" y="360"/>
                        <a:pt x="1327" y="350"/>
                      </a:cubicBezTo>
                      <a:cubicBezTo>
                        <a:pt x="1317" y="340"/>
                        <a:pt x="1290" y="342"/>
                        <a:pt x="1286" y="338"/>
                      </a:cubicBezTo>
                      <a:cubicBezTo>
                        <a:pt x="1282" y="334"/>
                        <a:pt x="1258" y="316"/>
                        <a:pt x="1258" y="316"/>
                      </a:cubicBezTo>
                      <a:cubicBezTo>
                        <a:pt x="1252" y="324"/>
                        <a:pt x="1252" y="324"/>
                        <a:pt x="1252" y="324"/>
                      </a:cubicBezTo>
                      <a:cubicBezTo>
                        <a:pt x="1252" y="324"/>
                        <a:pt x="1231" y="323"/>
                        <a:pt x="1221" y="322"/>
                      </a:cubicBezTo>
                      <a:cubicBezTo>
                        <a:pt x="1211" y="321"/>
                        <a:pt x="1203" y="356"/>
                        <a:pt x="1203" y="356"/>
                      </a:cubicBezTo>
                      <a:cubicBezTo>
                        <a:pt x="1210" y="368"/>
                        <a:pt x="1210" y="368"/>
                        <a:pt x="1210" y="368"/>
                      </a:cubicBezTo>
                      <a:cubicBezTo>
                        <a:pt x="1210" y="368"/>
                        <a:pt x="1196" y="369"/>
                        <a:pt x="1188" y="369"/>
                      </a:cubicBezTo>
                      <a:cubicBezTo>
                        <a:pt x="1180" y="369"/>
                        <a:pt x="1168" y="391"/>
                        <a:pt x="1168" y="391"/>
                      </a:cubicBezTo>
                      <a:cubicBezTo>
                        <a:pt x="1168" y="391"/>
                        <a:pt x="1161" y="424"/>
                        <a:pt x="1154" y="423"/>
                      </a:cubicBezTo>
                      <a:cubicBezTo>
                        <a:pt x="1147" y="422"/>
                        <a:pt x="1163" y="397"/>
                        <a:pt x="1160" y="386"/>
                      </a:cubicBezTo>
                      <a:cubicBezTo>
                        <a:pt x="1157" y="375"/>
                        <a:pt x="1137" y="396"/>
                        <a:pt x="1137" y="396"/>
                      </a:cubicBezTo>
                      <a:cubicBezTo>
                        <a:pt x="1130" y="390"/>
                        <a:pt x="1130" y="390"/>
                        <a:pt x="1130" y="390"/>
                      </a:cubicBezTo>
                      <a:cubicBezTo>
                        <a:pt x="1130" y="390"/>
                        <a:pt x="1109" y="395"/>
                        <a:pt x="1098" y="388"/>
                      </a:cubicBezTo>
                      <a:cubicBezTo>
                        <a:pt x="1087" y="381"/>
                        <a:pt x="1089" y="371"/>
                        <a:pt x="1089" y="358"/>
                      </a:cubicBezTo>
                      <a:cubicBezTo>
                        <a:pt x="1089" y="345"/>
                        <a:pt x="1084" y="337"/>
                        <a:pt x="1084" y="337"/>
                      </a:cubicBezTo>
                      <a:cubicBezTo>
                        <a:pt x="1077" y="330"/>
                        <a:pt x="1062" y="356"/>
                        <a:pt x="1062" y="356"/>
                      </a:cubicBezTo>
                      <a:cubicBezTo>
                        <a:pt x="1062" y="356"/>
                        <a:pt x="1041" y="371"/>
                        <a:pt x="1029" y="373"/>
                      </a:cubicBezTo>
                      <a:cubicBezTo>
                        <a:pt x="1017" y="375"/>
                        <a:pt x="1003" y="368"/>
                        <a:pt x="1003" y="368"/>
                      </a:cubicBezTo>
                      <a:cubicBezTo>
                        <a:pt x="1029" y="360"/>
                        <a:pt x="1029" y="360"/>
                        <a:pt x="1029" y="360"/>
                      </a:cubicBezTo>
                      <a:cubicBezTo>
                        <a:pt x="1029" y="360"/>
                        <a:pt x="1039" y="348"/>
                        <a:pt x="1042" y="343"/>
                      </a:cubicBezTo>
                      <a:cubicBezTo>
                        <a:pt x="1045" y="338"/>
                        <a:pt x="1044" y="326"/>
                        <a:pt x="1044" y="326"/>
                      </a:cubicBezTo>
                      <a:cubicBezTo>
                        <a:pt x="1044" y="326"/>
                        <a:pt x="1053" y="320"/>
                        <a:pt x="1057" y="308"/>
                      </a:cubicBezTo>
                      <a:cubicBezTo>
                        <a:pt x="1061" y="296"/>
                        <a:pt x="1085" y="277"/>
                        <a:pt x="1095" y="270"/>
                      </a:cubicBezTo>
                      <a:cubicBezTo>
                        <a:pt x="1105" y="263"/>
                        <a:pt x="1107" y="254"/>
                        <a:pt x="1111" y="245"/>
                      </a:cubicBezTo>
                      <a:cubicBezTo>
                        <a:pt x="1115" y="236"/>
                        <a:pt x="1136" y="223"/>
                        <a:pt x="1136" y="223"/>
                      </a:cubicBezTo>
                      <a:cubicBezTo>
                        <a:pt x="1123" y="221"/>
                        <a:pt x="1123" y="221"/>
                        <a:pt x="1123" y="221"/>
                      </a:cubicBezTo>
                      <a:cubicBezTo>
                        <a:pt x="1123" y="221"/>
                        <a:pt x="1135" y="215"/>
                        <a:pt x="1135" y="199"/>
                      </a:cubicBezTo>
                      <a:cubicBezTo>
                        <a:pt x="1135" y="183"/>
                        <a:pt x="1108" y="192"/>
                        <a:pt x="1098" y="181"/>
                      </a:cubicBezTo>
                      <a:cubicBezTo>
                        <a:pt x="1088" y="170"/>
                        <a:pt x="1088" y="147"/>
                        <a:pt x="1084" y="110"/>
                      </a:cubicBezTo>
                      <a:cubicBezTo>
                        <a:pt x="1080" y="73"/>
                        <a:pt x="1072" y="55"/>
                        <a:pt x="1063" y="52"/>
                      </a:cubicBezTo>
                      <a:cubicBezTo>
                        <a:pt x="1054" y="49"/>
                        <a:pt x="1060" y="68"/>
                        <a:pt x="1060" y="72"/>
                      </a:cubicBezTo>
                      <a:cubicBezTo>
                        <a:pt x="1060" y="76"/>
                        <a:pt x="1050" y="71"/>
                        <a:pt x="1048" y="66"/>
                      </a:cubicBezTo>
                      <a:cubicBezTo>
                        <a:pt x="1048" y="66"/>
                        <a:pt x="1043" y="83"/>
                        <a:pt x="1036" y="89"/>
                      </a:cubicBezTo>
                      <a:cubicBezTo>
                        <a:pt x="1029" y="95"/>
                        <a:pt x="1020" y="110"/>
                        <a:pt x="1017" y="120"/>
                      </a:cubicBezTo>
                      <a:cubicBezTo>
                        <a:pt x="1014" y="130"/>
                        <a:pt x="1013" y="149"/>
                        <a:pt x="996" y="163"/>
                      </a:cubicBezTo>
                      <a:cubicBezTo>
                        <a:pt x="996" y="163"/>
                        <a:pt x="981" y="169"/>
                        <a:pt x="975" y="169"/>
                      </a:cubicBezTo>
                      <a:cubicBezTo>
                        <a:pt x="975" y="168"/>
                        <a:pt x="971" y="160"/>
                        <a:pt x="971" y="160"/>
                      </a:cubicBezTo>
                      <a:cubicBezTo>
                        <a:pt x="967" y="165"/>
                        <a:pt x="967" y="165"/>
                        <a:pt x="967" y="165"/>
                      </a:cubicBezTo>
                      <a:cubicBezTo>
                        <a:pt x="957" y="163"/>
                        <a:pt x="957" y="163"/>
                        <a:pt x="957" y="163"/>
                      </a:cubicBezTo>
                      <a:cubicBezTo>
                        <a:pt x="957" y="163"/>
                        <a:pt x="953" y="155"/>
                        <a:pt x="947" y="161"/>
                      </a:cubicBezTo>
                      <a:cubicBezTo>
                        <a:pt x="941" y="167"/>
                        <a:pt x="943" y="173"/>
                        <a:pt x="929" y="172"/>
                      </a:cubicBezTo>
                      <a:cubicBezTo>
                        <a:pt x="915" y="171"/>
                        <a:pt x="913" y="161"/>
                        <a:pt x="913" y="161"/>
                      </a:cubicBezTo>
                      <a:cubicBezTo>
                        <a:pt x="900" y="155"/>
                        <a:pt x="900" y="155"/>
                        <a:pt x="900" y="155"/>
                      </a:cubicBezTo>
                      <a:cubicBezTo>
                        <a:pt x="900" y="155"/>
                        <a:pt x="896" y="144"/>
                        <a:pt x="888" y="145"/>
                      </a:cubicBezTo>
                      <a:cubicBezTo>
                        <a:pt x="880" y="146"/>
                        <a:pt x="871" y="157"/>
                        <a:pt x="871" y="157"/>
                      </a:cubicBezTo>
                      <a:cubicBezTo>
                        <a:pt x="853" y="157"/>
                        <a:pt x="853" y="157"/>
                        <a:pt x="853" y="157"/>
                      </a:cubicBezTo>
                      <a:cubicBezTo>
                        <a:pt x="853" y="157"/>
                        <a:pt x="854" y="148"/>
                        <a:pt x="848" y="149"/>
                      </a:cubicBezTo>
                      <a:cubicBezTo>
                        <a:pt x="842" y="150"/>
                        <a:pt x="838" y="160"/>
                        <a:pt x="841" y="166"/>
                      </a:cubicBezTo>
                      <a:cubicBezTo>
                        <a:pt x="844" y="172"/>
                        <a:pt x="858" y="182"/>
                        <a:pt x="849" y="186"/>
                      </a:cubicBezTo>
                      <a:cubicBezTo>
                        <a:pt x="840" y="190"/>
                        <a:pt x="811" y="174"/>
                        <a:pt x="811" y="174"/>
                      </a:cubicBezTo>
                      <a:cubicBezTo>
                        <a:pt x="811" y="174"/>
                        <a:pt x="815" y="181"/>
                        <a:pt x="807" y="183"/>
                      </a:cubicBezTo>
                      <a:cubicBezTo>
                        <a:pt x="799" y="185"/>
                        <a:pt x="797" y="174"/>
                        <a:pt x="787" y="175"/>
                      </a:cubicBezTo>
                      <a:cubicBezTo>
                        <a:pt x="777" y="176"/>
                        <a:pt x="773" y="192"/>
                        <a:pt x="773" y="192"/>
                      </a:cubicBezTo>
                      <a:cubicBezTo>
                        <a:pt x="752" y="193"/>
                        <a:pt x="752" y="193"/>
                        <a:pt x="752" y="193"/>
                      </a:cubicBezTo>
                      <a:cubicBezTo>
                        <a:pt x="751" y="201"/>
                        <a:pt x="751" y="201"/>
                        <a:pt x="751" y="201"/>
                      </a:cubicBezTo>
                      <a:cubicBezTo>
                        <a:pt x="751" y="201"/>
                        <a:pt x="739" y="198"/>
                        <a:pt x="733" y="202"/>
                      </a:cubicBezTo>
                      <a:cubicBezTo>
                        <a:pt x="727" y="206"/>
                        <a:pt x="732" y="219"/>
                        <a:pt x="722" y="220"/>
                      </a:cubicBezTo>
                      <a:cubicBezTo>
                        <a:pt x="712" y="221"/>
                        <a:pt x="702" y="221"/>
                        <a:pt x="702" y="221"/>
                      </a:cubicBezTo>
                      <a:cubicBezTo>
                        <a:pt x="698" y="210"/>
                        <a:pt x="698" y="210"/>
                        <a:pt x="698" y="210"/>
                      </a:cubicBezTo>
                      <a:cubicBezTo>
                        <a:pt x="689" y="210"/>
                        <a:pt x="689" y="210"/>
                        <a:pt x="689" y="210"/>
                      </a:cubicBezTo>
                      <a:cubicBezTo>
                        <a:pt x="668" y="186"/>
                        <a:pt x="668" y="186"/>
                        <a:pt x="668" y="186"/>
                      </a:cubicBezTo>
                      <a:cubicBezTo>
                        <a:pt x="668" y="186"/>
                        <a:pt x="668" y="174"/>
                        <a:pt x="668" y="166"/>
                      </a:cubicBezTo>
                      <a:cubicBezTo>
                        <a:pt x="668" y="158"/>
                        <a:pt x="651" y="155"/>
                        <a:pt x="651" y="145"/>
                      </a:cubicBezTo>
                      <a:cubicBezTo>
                        <a:pt x="651" y="135"/>
                        <a:pt x="659" y="119"/>
                        <a:pt x="659" y="119"/>
                      </a:cubicBezTo>
                      <a:cubicBezTo>
                        <a:pt x="664" y="91"/>
                        <a:pt x="664" y="91"/>
                        <a:pt x="664" y="91"/>
                      </a:cubicBezTo>
                      <a:cubicBezTo>
                        <a:pt x="664" y="91"/>
                        <a:pt x="677" y="79"/>
                        <a:pt x="678" y="73"/>
                      </a:cubicBezTo>
                      <a:cubicBezTo>
                        <a:pt x="679" y="67"/>
                        <a:pt x="670" y="63"/>
                        <a:pt x="670" y="63"/>
                      </a:cubicBezTo>
                      <a:cubicBezTo>
                        <a:pt x="671" y="44"/>
                        <a:pt x="671" y="44"/>
                        <a:pt x="671" y="44"/>
                      </a:cubicBezTo>
                      <a:cubicBezTo>
                        <a:pt x="671" y="44"/>
                        <a:pt x="649" y="50"/>
                        <a:pt x="649" y="41"/>
                      </a:cubicBezTo>
                      <a:cubicBezTo>
                        <a:pt x="649" y="41"/>
                        <a:pt x="661" y="29"/>
                        <a:pt x="658" y="15"/>
                      </a:cubicBezTo>
                      <a:cubicBezTo>
                        <a:pt x="655" y="1"/>
                        <a:pt x="646" y="0"/>
                        <a:pt x="646" y="0"/>
                      </a:cubicBezTo>
                      <a:cubicBezTo>
                        <a:pt x="641" y="7"/>
                        <a:pt x="641" y="7"/>
                        <a:pt x="641" y="7"/>
                      </a:cubicBezTo>
                      <a:cubicBezTo>
                        <a:pt x="625" y="5"/>
                        <a:pt x="625" y="5"/>
                        <a:pt x="625" y="5"/>
                      </a:cubicBezTo>
                      <a:cubicBezTo>
                        <a:pt x="625" y="5"/>
                        <a:pt x="631" y="19"/>
                        <a:pt x="627" y="26"/>
                      </a:cubicBezTo>
                      <a:cubicBezTo>
                        <a:pt x="623" y="33"/>
                        <a:pt x="612" y="31"/>
                        <a:pt x="612" y="31"/>
                      </a:cubicBezTo>
                      <a:cubicBezTo>
                        <a:pt x="614" y="41"/>
                        <a:pt x="614" y="41"/>
                        <a:pt x="614" y="41"/>
                      </a:cubicBezTo>
                      <a:cubicBezTo>
                        <a:pt x="596" y="40"/>
                        <a:pt x="596" y="40"/>
                        <a:pt x="596" y="40"/>
                      </a:cubicBezTo>
                      <a:cubicBezTo>
                        <a:pt x="596" y="40"/>
                        <a:pt x="584" y="45"/>
                        <a:pt x="582" y="51"/>
                      </a:cubicBezTo>
                      <a:cubicBezTo>
                        <a:pt x="580" y="57"/>
                        <a:pt x="566" y="64"/>
                        <a:pt x="559" y="64"/>
                      </a:cubicBezTo>
                      <a:cubicBezTo>
                        <a:pt x="552" y="64"/>
                        <a:pt x="546" y="56"/>
                        <a:pt x="538" y="59"/>
                      </a:cubicBezTo>
                      <a:cubicBezTo>
                        <a:pt x="530" y="62"/>
                        <a:pt x="533" y="96"/>
                        <a:pt x="524" y="96"/>
                      </a:cubicBezTo>
                      <a:cubicBezTo>
                        <a:pt x="515" y="96"/>
                        <a:pt x="504" y="77"/>
                        <a:pt x="500" y="73"/>
                      </a:cubicBezTo>
                      <a:cubicBezTo>
                        <a:pt x="496" y="69"/>
                        <a:pt x="491" y="77"/>
                        <a:pt x="491" y="77"/>
                      </a:cubicBezTo>
                      <a:cubicBezTo>
                        <a:pt x="481" y="71"/>
                        <a:pt x="481" y="71"/>
                        <a:pt x="481" y="71"/>
                      </a:cubicBezTo>
                      <a:cubicBezTo>
                        <a:pt x="481" y="71"/>
                        <a:pt x="469" y="79"/>
                        <a:pt x="467" y="76"/>
                      </a:cubicBezTo>
                      <a:cubicBezTo>
                        <a:pt x="465" y="73"/>
                        <a:pt x="471" y="64"/>
                        <a:pt x="460" y="60"/>
                      </a:cubicBezTo>
                      <a:cubicBezTo>
                        <a:pt x="449" y="56"/>
                        <a:pt x="440" y="64"/>
                        <a:pt x="437" y="61"/>
                      </a:cubicBezTo>
                      <a:cubicBezTo>
                        <a:pt x="434" y="58"/>
                        <a:pt x="431" y="52"/>
                        <a:pt x="431" y="52"/>
                      </a:cubicBezTo>
                      <a:cubicBezTo>
                        <a:pt x="431" y="52"/>
                        <a:pt x="421" y="71"/>
                        <a:pt x="443" y="82"/>
                      </a:cubicBezTo>
                      <a:cubicBezTo>
                        <a:pt x="465" y="93"/>
                        <a:pt x="450" y="117"/>
                        <a:pt x="450" y="117"/>
                      </a:cubicBezTo>
                      <a:cubicBezTo>
                        <a:pt x="450" y="117"/>
                        <a:pt x="463" y="128"/>
                        <a:pt x="463" y="135"/>
                      </a:cubicBezTo>
                      <a:cubicBezTo>
                        <a:pt x="463" y="142"/>
                        <a:pt x="463" y="151"/>
                        <a:pt x="463" y="151"/>
                      </a:cubicBezTo>
                      <a:cubicBezTo>
                        <a:pt x="493" y="154"/>
                        <a:pt x="493" y="154"/>
                        <a:pt x="493" y="154"/>
                      </a:cubicBezTo>
                      <a:cubicBezTo>
                        <a:pt x="493" y="154"/>
                        <a:pt x="500" y="168"/>
                        <a:pt x="488" y="174"/>
                      </a:cubicBezTo>
                      <a:cubicBezTo>
                        <a:pt x="476" y="180"/>
                        <a:pt x="463" y="177"/>
                        <a:pt x="463" y="177"/>
                      </a:cubicBezTo>
                      <a:cubicBezTo>
                        <a:pt x="463" y="177"/>
                        <a:pt x="464" y="202"/>
                        <a:pt x="451" y="206"/>
                      </a:cubicBezTo>
                      <a:cubicBezTo>
                        <a:pt x="438" y="210"/>
                        <a:pt x="433" y="214"/>
                        <a:pt x="433" y="214"/>
                      </a:cubicBezTo>
                      <a:cubicBezTo>
                        <a:pt x="431" y="220"/>
                        <a:pt x="431" y="220"/>
                        <a:pt x="431" y="220"/>
                      </a:cubicBezTo>
                      <a:cubicBezTo>
                        <a:pt x="431" y="220"/>
                        <a:pt x="419" y="218"/>
                        <a:pt x="413" y="222"/>
                      </a:cubicBezTo>
                      <a:cubicBezTo>
                        <a:pt x="407" y="226"/>
                        <a:pt x="401" y="251"/>
                        <a:pt x="393" y="251"/>
                      </a:cubicBezTo>
                      <a:cubicBezTo>
                        <a:pt x="385" y="251"/>
                        <a:pt x="396" y="234"/>
                        <a:pt x="387" y="232"/>
                      </a:cubicBezTo>
                      <a:cubicBezTo>
                        <a:pt x="378" y="230"/>
                        <a:pt x="367" y="252"/>
                        <a:pt x="357" y="246"/>
                      </a:cubicBezTo>
                      <a:cubicBezTo>
                        <a:pt x="357" y="246"/>
                        <a:pt x="345" y="244"/>
                        <a:pt x="341" y="239"/>
                      </a:cubicBezTo>
                      <a:cubicBezTo>
                        <a:pt x="337" y="234"/>
                        <a:pt x="330" y="221"/>
                        <a:pt x="330" y="221"/>
                      </a:cubicBezTo>
                      <a:cubicBezTo>
                        <a:pt x="313" y="221"/>
                        <a:pt x="313" y="221"/>
                        <a:pt x="313" y="221"/>
                      </a:cubicBezTo>
                      <a:cubicBezTo>
                        <a:pt x="313" y="221"/>
                        <a:pt x="313" y="193"/>
                        <a:pt x="311" y="187"/>
                      </a:cubicBezTo>
                      <a:cubicBezTo>
                        <a:pt x="309" y="181"/>
                        <a:pt x="306" y="180"/>
                        <a:pt x="306" y="180"/>
                      </a:cubicBezTo>
                      <a:cubicBezTo>
                        <a:pt x="306" y="180"/>
                        <a:pt x="311" y="173"/>
                        <a:pt x="304" y="170"/>
                      </a:cubicBezTo>
                      <a:cubicBezTo>
                        <a:pt x="297" y="167"/>
                        <a:pt x="288" y="190"/>
                        <a:pt x="282" y="191"/>
                      </a:cubicBezTo>
                      <a:cubicBezTo>
                        <a:pt x="276" y="192"/>
                        <a:pt x="271" y="176"/>
                        <a:pt x="265" y="176"/>
                      </a:cubicBezTo>
                      <a:cubicBezTo>
                        <a:pt x="259" y="176"/>
                        <a:pt x="259" y="193"/>
                        <a:pt x="259" y="193"/>
                      </a:cubicBezTo>
                      <a:cubicBezTo>
                        <a:pt x="215" y="197"/>
                        <a:pt x="215" y="197"/>
                        <a:pt x="215" y="197"/>
                      </a:cubicBezTo>
                      <a:cubicBezTo>
                        <a:pt x="215" y="197"/>
                        <a:pt x="201" y="184"/>
                        <a:pt x="192" y="189"/>
                      </a:cubicBezTo>
                      <a:cubicBezTo>
                        <a:pt x="183" y="194"/>
                        <a:pt x="191" y="223"/>
                        <a:pt x="191" y="223"/>
                      </a:cubicBezTo>
                      <a:cubicBezTo>
                        <a:pt x="207" y="230"/>
                        <a:pt x="207" y="230"/>
                        <a:pt x="207" y="230"/>
                      </a:cubicBezTo>
                      <a:cubicBezTo>
                        <a:pt x="214" y="228"/>
                        <a:pt x="214" y="228"/>
                        <a:pt x="214" y="228"/>
                      </a:cubicBezTo>
                      <a:cubicBezTo>
                        <a:pt x="214" y="228"/>
                        <a:pt x="233" y="248"/>
                        <a:pt x="220" y="250"/>
                      </a:cubicBezTo>
                      <a:cubicBezTo>
                        <a:pt x="207" y="252"/>
                        <a:pt x="198" y="248"/>
                        <a:pt x="198" y="248"/>
                      </a:cubicBezTo>
                      <a:cubicBezTo>
                        <a:pt x="176" y="253"/>
                        <a:pt x="176" y="253"/>
                        <a:pt x="176" y="253"/>
                      </a:cubicBezTo>
                      <a:cubicBezTo>
                        <a:pt x="174" y="295"/>
                        <a:pt x="174" y="295"/>
                        <a:pt x="174" y="295"/>
                      </a:cubicBezTo>
                      <a:cubicBezTo>
                        <a:pt x="174" y="295"/>
                        <a:pt x="195" y="304"/>
                        <a:pt x="197" y="313"/>
                      </a:cubicBezTo>
                      <a:cubicBezTo>
                        <a:pt x="199" y="322"/>
                        <a:pt x="200" y="334"/>
                        <a:pt x="200" y="334"/>
                      </a:cubicBezTo>
                      <a:cubicBezTo>
                        <a:pt x="200" y="334"/>
                        <a:pt x="214" y="349"/>
                        <a:pt x="213" y="356"/>
                      </a:cubicBezTo>
                      <a:cubicBezTo>
                        <a:pt x="212" y="363"/>
                        <a:pt x="202" y="374"/>
                        <a:pt x="202" y="374"/>
                      </a:cubicBezTo>
                      <a:cubicBezTo>
                        <a:pt x="204" y="408"/>
                        <a:pt x="204" y="408"/>
                        <a:pt x="204" y="408"/>
                      </a:cubicBezTo>
                      <a:cubicBezTo>
                        <a:pt x="193" y="438"/>
                        <a:pt x="193" y="438"/>
                        <a:pt x="193" y="438"/>
                      </a:cubicBezTo>
                      <a:cubicBezTo>
                        <a:pt x="191" y="488"/>
                        <a:pt x="191" y="488"/>
                        <a:pt x="191" y="488"/>
                      </a:cubicBezTo>
                      <a:cubicBezTo>
                        <a:pt x="191" y="488"/>
                        <a:pt x="188" y="515"/>
                        <a:pt x="183" y="518"/>
                      </a:cubicBezTo>
                      <a:cubicBezTo>
                        <a:pt x="178" y="521"/>
                        <a:pt x="171" y="518"/>
                        <a:pt x="171" y="518"/>
                      </a:cubicBezTo>
                      <a:cubicBezTo>
                        <a:pt x="171" y="518"/>
                        <a:pt x="167" y="505"/>
                        <a:pt x="157" y="506"/>
                      </a:cubicBezTo>
                      <a:cubicBezTo>
                        <a:pt x="147" y="507"/>
                        <a:pt x="136" y="522"/>
                        <a:pt x="136" y="522"/>
                      </a:cubicBezTo>
                      <a:cubicBezTo>
                        <a:pt x="117" y="519"/>
                        <a:pt x="117" y="519"/>
                        <a:pt x="117" y="519"/>
                      </a:cubicBezTo>
                      <a:cubicBezTo>
                        <a:pt x="115" y="526"/>
                        <a:pt x="115" y="526"/>
                        <a:pt x="115" y="526"/>
                      </a:cubicBezTo>
                      <a:cubicBezTo>
                        <a:pt x="94" y="526"/>
                        <a:pt x="94" y="526"/>
                        <a:pt x="94" y="526"/>
                      </a:cubicBezTo>
                      <a:cubicBezTo>
                        <a:pt x="94" y="526"/>
                        <a:pt x="68" y="543"/>
                        <a:pt x="66" y="547"/>
                      </a:cubicBezTo>
                      <a:cubicBezTo>
                        <a:pt x="64" y="551"/>
                        <a:pt x="63" y="559"/>
                        <a:pt x="63" y="559"/>
                      </a:cubicBezTo>
                      <a:cubicBezTo>
                        <a:pt x="47" y="559"/>
                        <a:pt x="47" y="559"/>
                        <a:pt x="47" y="559"/>
                      </a:cubicBezTo>
                      <a:cubicBezTo>
                        <a:pt x="46" y="597"/>
                        <a:pt x="46" y="597"/>
                        <a:pt x="46" y="597"/>
                      </a:cubicBezTo>
                      <a:cubicBezTo>
                        <a:pt x="46" y="597"/>
                        <a:pt x="31" y="606"/>
                        <a:pt x="33" y="613"/>
                      </a:cubicBezTo>
                      <a:cubicBezTo>
                        <a:pt x="35" y="620"/>
                        <a:pt x="45" y="645"/>
                        <a:pt x="39" y="636"/>
                      </a:cubicBezTo>
                      <a:cubicBezTo>
                        <a:pt x="33" y="627"/>
                        <a:pt x="20" y="644"/>
                        <a:pt x="12" y="652"/>
                      </a:cubicBezTo>
                      <a:cubicBezTo>
                        <a:pt x="4" y="660"/>
                        <a:pt x="9" y="674"/>
                        <a:pt x="9" y="674"/>
                      </a:cubicBezTo>
                      <a:cubicBezTo>
                        <a:pt x="15" y="678"/>
                        <a:pt x="15" y="678"/>
                        <a:pt x="15" y="678"/>
                      </a:cubicBezTo>
                      <a:cubicBezTo>
                        <a:pt x="15" y="678"/>
                        <a:pt x="0" y="686"/>
                        <a:pt x="0" y="691"/>
                      </a:cubicBezTo>
                      <a:cubicBezTo>
                        <a:pt x="0" y="696"/>
                        <a:pt x="15" y="702"/>
                        <a:pt x="15" y="702"/>
                      </a:cubicBezTo>
                      <a:cubicBezTo>
                        <a:pt x="17" y="720"/>
                        <a:pt x="17" y="720"/>
                        <a:pt x="17" y="720"/>
                      </a:cubicBezTo>
                      <a:cubicBezTo>
                        <a:pt x="17" y="720"/>
                        <a:pt x="30" y="741"/>
                        <a:pt x="35" y="747"/>
                      </a:cubicBezTo>
                      <a:cubicBezTo>
                        <a:pt x="40" y="753"/>
                        <a:pt x="62" y="768"/>
                        <a:pt x="60" y="773"/>
                      </a:cubicBezTo>
                      <a:cubicBezTo>
                        <a:pt x="58" y="778"/>
                        <a:pt x="43" y="791"/>
                        <a:pt x="43" y="791"/>
                      </a:cubicBezTo>
                      <a:cubicBezTo>
                        <a:pt x="43" y="791"/>
                        <a:pt x="79" y="790"/>
                        <a:pt x="82" y="797"/>
                      </a:cubicBezTo>
                      <a:cubicBezTo>
                        <a:pt x="85" y="804"/>
                        <a:pt x="93" y="823"/>
                        <a:pt x="93" y="823"/>
                      </a:cubicBezTo>
                      <a:cubicBezTo>
                        <a:pt x="135" y="819"/>
                        <a:pt x="135" y="819"/>
                        <a:pt x="135" y="819"/>
                      </a:cubicBezTo>
                      <a:cubicBezTo>
                        <a:pt x="169" y="789"/>
                        <a:pt x="169" y="789"/>
                        <a:pt x="169" y="789"/>
                      </a:cubicBezTo>
                      <a:cubicBezTo>
                        <a:pt x="169" y="789"/>
                        <a:pt x="174" y="812"/>
                        <a:pt x="172" y="816"/>
                      </a:cubicBezTo>
                      <a:cubicBezTo>
                        <a:pt x="170" y="820"/>
                        <a:pt x="165" y="834"/>
                        <a:pt x="167" y="844"/>
                      </a:cubicBezTo>
                      <a:cubicBezTo>
                        <a:pt x="169" y="854"/>
                        <a:pt x="170" y="874"/>
                        <a:pt x="170" y="874"/>
                      </a:cubicBezTo>
                      <a:cubicBezTo>
                        <a:pt x="177" y="873"/>
                        <a:pt x="177" y="873"/>
                        <a:pt x="177" y="873"/>
                      </a:cubicBezTo>
                      <a:cubicBezTo>
                        <a:pt x="177" y="873"/>
                        <a:pt x="177" y="881"/>
                        <a:pt x="185" y="881"/>
                      </a:cubicBezTo>
                      <a:cubicBezTo>
                        <a:pt x="193" y="881"/>
                        <a:pt x="189" y="872"/>
                        <a:pt x="200" y="872"/>
                      </a:cubicBezTo>
                      <a:cubicBezTo>
                        <a:pt x="211" y="872"/>
                        <a:pt x="246" y="875"/>
                        <a:pt x="246" y="875"/>
                      </a:cubicBezTo>
                      <a:cubicBezTo>
                        <a:pt x="246" y="875"/>
                        <a:pt x="249" y="886"/>
                        <a:pt x="262" y="883"/>
                      </a:cubicBezTo>
                      <a:cubicBezTo>
                        <a:pt x="275" y="880"/>
                        <a:pt x="283" y="871"/>
                        <a:pt x="283" y="871"/>
                      </a:cubicBezTo>
                      <a:cubicBezTo>
                        <a:pt x="288" y="859"/>
                        <a:pt x="288" y="859"/>
                        <a:pt x="288" y="859"/>
                      </a:cubicBezTo>
                      <a:cubicBezTo>
                        <a:pt x="312" y="858"/>
                        <a:pt x="312" y="858"/>
                        <a:pt x="312" y="858"/>
                      </a:cubicBezTo>
                      <a:cubicBezTo>
                        <a:pt x="316" y="840"/>
                        <a:pt x="316" y="840"/>
                        <a:pt x="316" y="840"/>
                      </a:cubicBezTo>
                      <a:cubicBezTo>
                        <a:pt x="340" y="841"/>
                        <a:pt x="340" y="841"/>
                        <a:pt x="340" y="841"/>
                      </a:cubicBezTo>
                      <a:cubicBezTo>
                        <a:pt x="340" y="841"/>
                        <a:pt x="350" y="815"/>
                        <a:pt x="363" y="815"/>
                      </a:cubicBezTo>
                      <a:cubicBezTo>
                        <a:pt x="376" y="815"/>
                        <a:pt x="386" y="816"/>
                        <a:pt x="386" y="816"/>
                      </a:cubicBezTo>
                      <a:cubicBezTo>
                        <a:pt x="395" y="808"/>
                        <a:pt x="395" y="808"/>
                        <a:pt x="395" y="808"/>
                      </a:cubicBezTo>
                      <a:cubicBezTo>
                        <a:pt x="395" y="808"/>
                        <a:pt x="404" y="818"/>
                        <a:pt x="405" y="814"/>
                      </a:cubicBezTo>
                      <a:cubicBezTo>
                        <a:pt x="406" y="810"/>
                        <a:pt x="419" y="802"/>
                        <a:pt x="423" y="806"/>
                      </a:cubicBezTo>
                      <a:cubicBezTo>
                        <a:pt x="427" y="810"/>
                        <a:pt x="419" y="837"/>
                        <a:pt x="419" y="837"/>
                      </a:cubicBezTo>
                      <a:cubicBezTo>
                        <a:pt x="419" y="837"/>
                        <a:pt x="411" y="850"/>
                        <a:pt x="412" y="854"/>
                      </a:cubicBezTo>
                      <a:cubicBezTo>
                        <a:pt x="413" y="858"/>
                        <a:pt x="422" y="866"/>
                        <a:pt x="422" y="875"/>
                      </a:cubicBezTo>
                      <a:cubicBezTo>
                        <a:pt x="422" y="884"/>
                        <a:pt x="415" y="890"/>
                        <a:pt x="422" y="899"/>
                      </a:cubicBezTo>
                      <a:cubicBezTo>
                        <a:pt x="429" y="908"/>
                        <a:pt x="436" y="912"/>
                        <a:pt x="436" y="912"/>
                      </a:cubicBezTo>
                      <a:cubicBezTo>
                        <a:pt x="442" y="932"/>
                        <a:pt x="442" y="932"/>
                        <a:pt x="442" y="932"/>
                      </a:cubicBezTo>
                      <a:cubicBezTo>
                        <a:pt x="442" y="932"/>
                        <a:pt x="458" y="930"/>
                        <a:pt x="461" y="935"/>
                      </a:cubicBezTo>
                      <a:cubicBezTo>
                        <a:pt x="464" y="940"/>
                        <a:pt x="460" y="951"/>
                        <a:pt x="470" y="955"/>
                      </a:cubicBezTo>
                      <a:cubicBezTo>
                        <a:pt x="480" y="959"/>
                        <a:pt x="484" y="959"/>
                        <a:pt x="488" y="960"/>
                      </a:cubicBezTo>
                      <a:cubicBezTo>
                        <a:pt x="492" y="961"/>
                        <a:pt x="502" y="954"/>
                        <a:pt x="502" y="954"/>
                      </a:cubicBezTo>
                      <a:cubicBezTo>
                        <a:pt x="502" y="954"/>
                        <a:pt x="508" y="968"/>
                        <a:pt x="516" y="968"/>
                      </a:cubicBezTo>
                      <a:cubicBezTo>
                        <a:pt x="524" y="968"/>
                        <a:pt x="531" y="961"/>
                        <a:pt x="532" y="965"/>
                      </a:cubicBezTo>
                      <a:cubicBezTo>
                        <a:pt x="533" y="969"/>
                        <a:pt x="541" y="981"/>
                        <a:pt x="552" y="986"/>
                      </a:cubicBezTo>
                      <a:cubicBezTo>
                        <a:pt x="563" y="991"/>
                        <a:pt x="579" y="992"/>
                        <a:pt x="579" y="992"/>
                      </a:cubicBezTo>
                      <a:cubicBezTo>
                        <a:pt x="579" y="992"/>
                        <a:pt x="588" y="1012"/>
                        <a:pt x="598" y="1013"/>
                      </a:cubicBezTo>
                      <a:cubicBezTo>
                        <a:pt x="608" y="1014"/>
                        <a:pt x="619" y="1009"/>
                        <a:pt x="630" y="1011"/>
                      </a:cubicBezTo>
                      <a:cubicBezTo>
                        <a:pt x="641" y="1013"/>
                        <a:pt x="661" y="1022"/>
                        <a:pt x="662" y="1032"/>
                      </a:cubicBezTo>
                      <a:cubicBezTo>
                        <a:pt x="663" y="1042"/>
                        <a:pt x="658" y="1045"/>
                        <a:pt x="662" y="1052"/>
                      </a:cubicBezTo>
                      <a:cubicBezTo>
                        <a:pt x="666" y="1059"/>
                        <a:pt x="673" y="1071"/>
                        <a:pt x="673" y="1071"/>
                      </a:cubicBezTo>
                      <a:cubicBezTo>
                        <a:pt x="675" y="1092"/>
                        <a:pt x="675" y="1092"/>
                        <a:pt x="675" y="1092"/>
                      </a:cubicBezTo>
                      <a:cubicBezTo>
                        <a:pt x="675" y="1092"/>
                        <a:pt x="660" y="1090"/>
                        <a:pt x="662" y="1096"/>
                      </a:cubicBezTo>
                      <a:cubicBezTo>
                        <a:pt x="664" y="1102"/>
                        <a:pt x="680" y="1116"/>
                        <a:pt x="680" y="1116"/>
                      </a:cubicBezTo>
                      <a:cubicBezTo>
                        <a:pt x="680" y="1116"/>
                        <a:pt x="670" y="1147"/>
                        <a:pt x="683" y="1156"/>
                      </a:cubicBezTo>
                      <a:cubicBezTo>
                        <a:pt x="696" y="1165"/>
                        <a:pt x="773" y="1163"/>
                        <a:pt x="773" y="1163"/>
                      </a:cubicBezTo>
                      <a:cubicBezTo>
                        <a:pt x="773" y="1163"/>
                        <a:pt x="762" y="1197"/>
                        <a:pt x="769" y="1206"/>
                      </a:cubicBezTo>
                      <a:cubicBezTo>
                        <a:pt x="776" y="1215"/>
                        <a:pt x="785" y="1216"/>
                        <a:pt x="796" y="1223"/>
                      </a:cubicBezTo>
                      <a:cubicBezTo>
                        <a:pt x="807" y="1230"/>
                        <a:pt x="816" y="1248"/>
                        <a:pt x="816" y="1262"/>
                      </a:cubicBezTo>
                      <a:cubicBezTo>
                        <a:pt x="816" y="1276"/>
                        <a:pt x="811" y="1302"/>
                        <a:pt x="811" y="1302"/>
                      </a:cubicBezTo>
                      <a:cubicBezTo>
                        <a:pt x="815" y="1310"/>
                        <a:pt x="815" y="1310"/>
                        <a:pt x="815" y="1310"/>
                      </a:cubicBezTo>
                      <a:cubicBezTo>
                        <a:pt x="815" y="1310"/>
                        <a:pt x="798" y="1337"/>
                        <a:pt x="800" y="1342"/>
                      </a:cubicBezTo>
                      <a:cubicBezTo>
                        <a:pt x="802" y="1347"/>
                        <a:pt x="814" y="1357"/>
                        <a:pt x="814" y="1357"/>
                      </a:cubicBezTo>
                      <a:cubicBezTo>
                        <a:pt x="814" y="1357"/>
                        <a:pt x="799" y="1365"/>
                        <a:pt x="799" y="1371"/>
                      </a:cubicBezTo>
                      <a:cubicBezTo>
                        <a:pt x="799" y="1377"/>
                        <a:pt x="808" y="1379"/>
                        <a:pt x="810" y="1386"/>
                      </a:cubicBezTo>
                      <a:cubicBezTo>
                        <a:pt x="812" y="1393"/>
                        <a:pt x="806" y="1402"/>
                        <a:pt x="810" y="1406"/>
                      </a:cubicBezTo>
                      <a:cubicBezTo>
                        <a:pt x="814" y="1410"/>
                        <a:pt x="819" y="1405"/>
                        <a:pt x="819" y="1414"/>
                      </a:cubicBezTo>
                      <a:cubicBezTo>
                        <a:pt x="819" y="1423"/>
                        <a:pt x="804" y="1459"/>
                        <a:pt x="820" y="1468"/>
                      </a:cubicBezTo>
                      <a:cubicBezTo>
                        <a:pt x="836" y="1477"/>
                        <a:pt x="880" y="1484"/>
                        <a:pt x="895" y="1481"/>
                      </a:cubicBezTo>
                      <a:cubicBezTo>
                        <a:pt x="910" y="1478"/>
                        <a:pt x="928" y="1478"/>
                        <a:pt x="932" y="1486"/>
                      </a:cubicBezTo>
                      <a:cubicBezTo>
                        <a:pt x="936" y="1494"/>
                        <a:pt x="932" y="1511"/>
                        <a:pt x="937" y="1531"/>
                      </a:cubicBezTo>
                      <a:cubicBezTo>
                        <a:pt x="942" y="1551"/>
                        <a:pt x="946" y="1572"/>
                        <a:pt x="957" y="1574"/>
                      </a:cubicBezTo>
                      <a:cubicBezTo>
                        <a:pt x="968" y="1576"/>
                        <a:pt x="972" y="1560"/>
                        <a:pt x="987" y="1564"/>
                      </a:cubicBezTo>
                      <a:cubicBezTo>
                        <a:pt x="1002" y="1568"/>
                        <a:pt x="1006" y="1576"/>
                        <a:pt x="1004" y="1596"/>
                      </a:cubicBezTo>
                      <a:cubicBezTo>
                        <a:pt x="1002" y="1616"/>
                        <a:pt x="1000" y="1626"/>
                        <a:pt x="998" y="1631"/>
                      </a:cubicBezTo>
                      <a:cubicBezTo>
                        <a:pt x="996" y="1636"/>
                        <a:pt x="995" y="1651"/>
                        <a:pt x="995" y="1651"/>
                      </a:cubicBezTo>
                      <a:cubicBezTo>
                        <a:pt x="998" y="1664"/>
                        <a:pt x="998" y="1664"/>
                        <a:pt x="998" y="1664"/>
                      </a:cubicBezTo>
                      <a:cubicBezTo>
                        <a:pt x="998" y="1664"/>
                        <a:pt x="1014" y="1653"/>
                        <a:pt x="1021" y="1657"/>
                      </a:cubicBezTo>
                      <a:cubicBezTo>
                        <a:pt x="1028" y="1661"/>
                        <a:pt x="1032" y="1682"/>
                        <a:pt x="1032" y="1682"/>
                      </a:cubicBezTo>
                      <a:cubicBezTo>
                        <a:pt x="1032" y="1682"/>
                        <a:pt x="1043" y="1681"/>
                        <a:pt x="1043" y="1690"/>
                      </a:cubicBezTo>
                      <a:cubicBezTo>
                        <a:pt x="1043" y="1699"/>
                        <a:pt x="1051" y="1737"/>
                        <a:pt x="1045" y="1743"/>
                      </a:cubicBezTo>
                      <a:cubicBezTo>
                        <a:pt x="1039" y="1749"/>
                        <a:pt x="1022" y="1751"/>
                        <a:pt x="1011" y="1756"/>
                      </a:cubicBezTo>
                      <a:cubicBezTo>
                        <a:pt x="1000" y="1761"/>
                        <a:pt x="1000" y="1779"/>
                        <a:pt x="1000" y="1779"/>
                      </a:cubicBezTo>
                      <a:cubicBezTo>
                        <a:pt x="979" y="1781"/>
                        <a:pt x="979" y="1781"/>
                        <a:pt x="979" y="1781"/>
                      </a:cubicBezTo>
                      <a:cubicBezTo>
                        <a:pt x="978" y="1792"/>
                        <a:pt x="978" y="1792"/>
                        <a:pt x="978" y="1792"/>
                      </a:cubicBezTo>
                      <a:cubicBezTo>
                        <a:pt x="972" y="1794"/>
                        <a:pt x="972" y="1794"/>
                        <a:pt x="972" y="1794"/>
                      </a:cubicBezTo>
                      <a:cubicBezTo>
                        <a:pt x="969" y="1810"/>
                        <a:pt x="969" y="1810"/>
                        <a:pt x="969" y="1810"/>
                      </a:cubicBezTo>
                      <a:cubicBezTo>
                        <a:pt x="953" y="1814"/>
                        <a:pt x="953" y="1814"/>
                        <a:pt x="953" y="1814"/>
                      </a:cubicBezTo>
                      <a:cubicBezTo>
                        <a:pt x="953" y="1814"/>
                        <a:pt x="950" y="1837"/>
                        <a:pt x="945" y="1842"/>
                      </a:cubicBezTo>
                      <a:cubicBezTo>
                        <a:pt x="940" y="1847"/>
                        <a:pt x="931" y="1852"/>
                        <a:pt x="931" y="1855"/>
                      </a:cubicBezTo>
                      <a:cubicBezTo>
                        <a:pt x="931" y="1858"/>
                        <a:pt x="928" y="1873"/>
                        <a:pt x="923" y="1878"/>
                      </a:cubicBezTo>
                      <a:cubicBezTo>
                        <a:pt x="918" y="1883"/>
                        <a:pt x="903" y="1882"/>
                        <a:pt x="903" y="1888"/>
                      </a:cubicBezTo>
                      <a:cubicBezTo>
                        <a:pt x="903" y="1894"/>
                        <a:pt x="899" y="1911"/>
                        <a:pt x="899" y="1911"/>
                      </a:cubicBezTo>
                      <a:cubicBezTo>
                        <a:pt x="915" y="1912"/>
                        <a:pt x="915" y="1912"/>
                        <a:pt x="915" y="1912"/>
                      </a:cubicBezTo>
                      <a:cubicBezTo>
                        <a:pt x="915" y="1912"/>
                        <a:pt x="921" y="1902"/>
                        <a:pt x="933" y="1904"/>
                      </a:cubicBezTo>
                      <a:cubicBezTo>
                        <a:pt x="945" y="1906"/>
                        <a:pt x="970" y="1933"/>
                        <a:pt x="970" y="1933"/>
                      </a:cubicBezTo>
                      <a:cubicBezTo>
                        <a:pt x="970" y="1933"/>
                        <a:pt x="980" y="1956"/>
                        <a:pt x="986" y="1956"/>
                      </a:cubicBezTo>
                      <a:cubicBezTo>
                        <a:pt x="992" y="1956"/>
                        <a:pt x="991" y="1942"/>
                        <a:pt x="1001" y="1945"/>
                      </a:cubicBezTo>
                      <a:cubicBezTo>
                        <a:pt x="1011" y="1948"/>
                        <a:pt x="1020" y="1964"/>
                        <a:pt x="1025" y="1967"/>
                      </a:cubicBezTo>
                      <a:cubicBezTo>
                        <a:pt x="1030" y="1970"/>
                        <a:pt x="1037" y="1969"/>
                        <a:pt x="1037" y="1969"/>
                      </a:cubicBezTo>
                      <a:cubicBezTo>
                        <a:pt x="1037" y="1969"/>
                        <a:pt x="1045" y="1976"/>
                        <a:pt x="1049" y="1978"/>
                      </a:cubicBezTo>
                      <a:cubicBezTo>
                        <a:pt x="1053" y="1980"/>
                        <a:pt x="1055" y="1993"/>
                        <a:pt x="1067" y="1997"/>
                      </a:cubicBezTo>
                      <a:cubicBezTo>
                        <a:pt x="1079" y="2001"/>
                        <a:pt x="1086" y="2000"/>
                        <a:pt x="1086" y="2000"/>
                      </a:cubicBezTo>
                      <a:cubicBezTo>
                        <a:pt x="1086" y="2000"/>
                        <a:pt x="1096" y="2024"/>
                        <a:pt x="1104" y="2029"/>
                      </a:cubicBezTo>
                      <a:cubicBezTo>
                        <a:pt x="1112" y="2034"/>
                        <a:pt x="1131" y="2033"/>
                        <a:pt x="1126" y="2042"/>
                      </a:cubicBezTo>
                      <a:cubicBezTo>
                        <a:pt x="1121" y="2051"/>
                        <a:pt x="1111" y="2064"/>
                        <a:pt x="1112" y="2071"/>
                      </a:cubicBezTo>
                      <a:cubicBezTo>
                        <a:pt x="1113" y="2078"/>
                        <a:pt x="1119" y="2078"/>
                        <a:pt x="1119" y="2078"/>
                      </a:cubicBezTo>
                      <a:cubicBezTo>
                        <a:pt x="1118" y="2099"/>
                        <a:pt x="1118" y="2099"/>
                        <a:pt x="1118" y="2099"/>
                      </a:cubicBezTo>
                      <a:cubicBezTo>
                        <a:pt x="1128" y="2098"/>
                        <a:pt x="1128" y="2098"/>
                        <a:pt x="1128" y="2098"/>
                      </a:cubicBezTo>
                      <a:cubicBezTo>
                        <a:pt x="1128" y="2096"/>
                        <a:pt x="1128" y="2096"/>
                        <a:pt x="1128" y="2096"/>
                      </a:cubicBezTo>
                      <a:cubicBezTo>
                        <a:pt x="1128" y="2096"/>
                        <a:pt x="1151" y="2070"/>
                        <a:pt x="1156" y="2061"/>
                      </a:cubicBezTo>
                      <a:cubicBezTo>
                        <a:pt x="1161" y="2052"/>
                        <a:pt x="1153" y="2031"/>
                        <a:pt x="1153" y="2031"/>
                      </a:cubicBezTo>
                      <a:cubicBezTo>
                        <a:pt x="1165" y="2013"/>
                        <a:pt x="1165" y="2013"/>
                        <a:pt x="1165" y="2013"/>
                      </a:cubicBezTo>
                      <a:cubicBezTo>
                        <a:pt x="1165" y="2013"/>
                        <a:pt x="1155" y="2005"/>
                        <a:pt x="1155" y="1995"/>
                      </a:cubicBezTo>
                      <a:cubicBezTo>
                        <a:pt x="1155" y="1985"/>
                        <a:pt x="1165" y="1984"/>
                        <a:pt x="1165" y="1984"/>
                      </a:cubicBezTo>
                      <a:cubicBezTo>
                        <a:pt x="1167" y="1968"/>
                        <a:pt x="1167" y="1968"/>
                        <a:pt x="1167" y="1968"/>
                      </a:cubicBezTo>
                      <a:cubicBezTo>
                        <a:pt x="1167" y="1968"/>
                        <a:pt x="1179" y="1966"/>
                        <a:pt x="1183" y="1962"/>
                      </a:cubicBezTo>
                      <a:cubicBezTo>
                        <a:pt x="1187" y="1958"/>
                        <a:pt x="1186" y="1944"/>
                        <a:pt x="1186" y="1936"/>
                      </a:cubicBezTo>
                      <a:cubicBezTo>
                        <a:pt x="1186" y="1928"/>
                        <a:pt x="1204" y="1911"/>
                        <a:pt x="1213" y="1909"/>
                      </a:cubicBezTo>
                      <a:cubicBezTo>
                        <a:pt x="1222" y="1907"/>
                        <a:pt x="1219" y="1931"/>
                        <a:pt x="1219" y="1931"/>
                      </a:cubicBezTo>
                      <a:cubicBezTo>
                        <a:pt x="1219" y="1931"/>
                        <a:pt x="1213" y="1941"/>
                        <a:pt x="1210" y="1943"/>
                      </a:cubicBezTo>
                      <a:cubicBezTo>
                        <a:pt x="1207" y="1945"/>
                        <a:pt x="1208" y="1956"/>
                        <a:pt x="1208" y="1956"/>
                      </a:cubicBezTo>
                      <a:cubicBezTo>
                        <a:pt x="1201" y="1960"/>
                        <a:pt x="1201" y="1960"/>
                        <a:pt x="1201" y="1960"/>
                      </a:cubicBezTo>
                      <a:cubicBezTo>
                        <a:pt x="1201" y="1969"/>
                        <a:pt x="1201" y="1969"/>
                        <a:pt x="1201" y="1969"/>
                      </a:cubicBezTo>
                      <a:cubicBezTo>
                        <a:pt x="1184" y="1987"/>
                        <a:pt x="1184" y="1987"/>
                        <a:pt x="1184" y="1987"/>
                      </a:cubicBezTo>
                      <a:cubicBezTo>
                        <a:pt x="1163" y="2002"/>
                        <a:pt x="1163" y="2002"/>
                        <a:pt x="1163" y="2002"/>
                      </a:cubicBezTo>
                      <a:cubicBezTo>
                        <a:pt x="1163" y="2002"/>
                        <a:pt x="1170" y="2008"/>
                        <a:pt x="1177" y="2006"/>
                      </a:cubicBezTo>
                      <a:cubicBezTo>
                        <a:pt x="1182" y="2005"/>
                        <a:pt x="1182" y="1993"/>
                        <a:pt x="1187" y="1990"/>
                      </a:cubicBezTo>
                      <a:cubicBezTo>
                        <a:pt x="1191" y="1986"/>
                        <a:pt x="1198" y="1989"/>
                        <a:pt x="1200" y="1987"/>
                      </a:cubicBezTo>
                      <a:cubicBezTo>
                        <a:pt x="1206" y="1978"/>
                        <a:pt x="1228" y="1944"/>
                        <a:pt x="1233" y="1920"/>
                      </a:cubicBezTo>
                      <a:cubicBezTo>
                        <a:pt x="1238" y="1896"/>
                        <a:pt x="1248" y="1874"/>
                        <a:pt x="1252" y="1860"/>
                      </a:cubicBezTo>
                      <a:cubicBezTo>
                        <a:pt x="1256" y="1846"/>
                        <a:pt x="1284" y="1829"/>
                        <a:pt x="1286" y="1825"/>
                      </a:cubicBezTo>
                      <a:cubicBezTo>
                        <a:pt x="1288" y="1821"/>
                        <a:pt x="1281" y="1811"/>
                        <a:pt x="1281" y="1811"/>
                      </a:cubicBezTo>
                      <a:cubicBezTo>
                        <a:pt x="1294" y="1802"/>
                        <a:pt x="1294" y="1802"/>
                        <a:pt x="1294" y="1802"/>
                      </a:cubicBezTo>
                      <a:cubicBezTo>
                        <a:pt x="1290" y="1778"/>
                        <a:pt x="1290" y="1778"/>
                        <a:pt x="1290" y="1778"/>
                      </a:cubicBezTo>
                      <a:cubicBezTo>
                        <a:pt x="1294" y="1764"/>
                        <a:pt x="1294" y="1764"/>
                        <a:pt x="1294" y="1764"/>
                      </a:cubicBezTo>
                      <a:cubicBezTo>
                        <a:pt x="1285" y="1759"/>
                        <a:pt x="1285" y="1759"/>
                        <a:pt x="1285" y="1759"/>
                      </a:cubicBezTo>
                      <a:cubicBezTo>
                        <a:pt x="1285" y="1759"/>
                        <a:pt x="1292" y="1750"/>
                        <a:pt x="1292" y="1742"/>
                      </a:cubicBezTo>
                      <a:cubicBezTo>
                        <a:pt x="1292" y="1734"/>
                        <a:pt x="1277" y="1728"/>
                        <a:pt x="1277" y="1728"/>
                      </a:cubicBezTo>
                      <a:cubicBezTo>
                        <a:pt x="1276" y="1705"/>
                        <a:pt x="1276" y="1705"/>
                        <a:pt x="1276" y="1705"/>
                      </a:cubicBezTo>
                      <a:cubicBezTo>
                        <a:pt x="1266" y="1694"/>
                        <a:pt x="1266" y="1694"/>
                        <a:pt x="1266" y="1694"/>
                      </a:cubicBezTo>
                      <a:cubicBezTo>
                        <a:pt x="1280" y="1695"/>
                        <a:pt x="1280" y="1695"/>
                        <a:pt x="1280" y="1695"/>
                      </a:cubicBezTo>
                      <a:cubicBezTo>
                        <a:pt x="1279" y="1678"/>
                        <a:pt x="1279" y="1678"/>
                        <a:pt x="1279" y="1678"/>
                      </a:cubicBezTo>
                      <a:cubicBezTo>
                        <a:pt x="1270" y="1673"/>
                        <a:pt x="1270" y="1673"/>
                        <a:pt x="1270" y="1673"/>
                      </a:cubicBezTo>
                      <a:cubicBezTo>
                        <a:pt x="1270" y="1673"/>
                        <a:pt x="1282" y="1670"/>
                        <a:pt x="1282" y="1665"/>
                      </a:cubicBezTo>
                      <a:cubicBezTo>
                        <a:pt x="1282" y="1660"/>
                        <a:pt x="1266" y="1650"/>
                        <a:pt x="1266" y="1650"/>
                      </a:cubicBezTo>
                      <a:cubicBezTo>
                        <a:pt x="1282" y="1639"/>
                        <a:pt x="1282" y="1639"/>
                        <a:pt x="1282" y="1639"/>
                      </a:cubicBezTo>
                      <a:cubicBezTo>
                        <a:pt x="1282" y="1639"/>
                        <a:pt x="1295" y="1653"/>
                        <a:pt x="1301" y="1652"/>
                      </a:cubicBezTo>
                      <a:cubicBezTo>
                        <a:pt x="1307" y="1651"/>
                        <a:pt x="1303" y="1639"/>
                        <a:pt x="1303" y="1639"/>
                      </a:cubicBezTo>
                      <a:cubicBezTo>
                        <a:pt x="1303" y="1639"/>
                        <a:pt x="1303" y="1627"/>
                        <a:pt x="1311" y="1617"/>
                      </a:cubicBezTo>
                      <a:cubicBezTo>
                        <a:pt x="1319" y="1607"/>
                        <a:pt x="1331" y="1610"/>
                        <a:pt x="1337" y="1605"/>
                      </a:cubicBezTo>
                      <a:cubicBezTo>
                        <a:pt x="1343" y="1600"/>
                        <a:pt x="1340" y="1596"/>
                        <a:pt x="1343" y="1589"/>
                      </a:cubicBezTo>
                      <a:cubicBezTo>
                        <a:pt x="1346" y="1582"/>
                        <a:pt x="1364" y="1579"/>
                        <a:pt x="1364" y="1579"/>
                      </a:cubicBezTo>
                      <a:cubicBezTo>
                        <a:pt x="1366" y="1571"/>
                        <a:pt x="1366" y="1571"/>
                        <a:pt x="1366" y="1571"/>
                      </a:cubicBezTo>
                      <a:cubicBezTo>
                        <a:pt x="1366" y="1571"/>
                        <a:pt x="1372" y="1574"/>
                        <a:pt x="1377" y="1573"/>
                      </a:cubicBezTo>
                      <a:cubicBezTo>
                        <a:pt x="1382" y="1572"/>
                        <a:pt x="1381" y="1560"/>
                        <a:pt x="1387" y="1559"/>
                      </a:cubicBezTo>
                      <a:cubicBezTo>
                        <a:pt x="1393" y="1558"/>
                        <a:pt x="1412" y="1561"/>
                        <a:pt x="1412" y="1561"/>
                      </a:cubicBezTo>
                      <a:cubicBezTo>
                        <a:pt x="1416" y="1571"/>
                        <a:pt x="1416" y="1571"/>
                        <a:pt x="1416" y="1571"/>
                      </a:cubicBezTo>
                      <a:cubicBezTo>
                        <a:pt x="1427" y="1569"/>
                        <a:pt x="1427" y="1569"/>
                        <a:pt x="1427" y="1569"/>
                      </a:cubicBezTo>
                      <a:cubicBezTo>
                        <a:pt x="1414" y="1554"/>
                        <a:pt x="1414" y="1554"/>
                        <a:pt x="1414" y="1554"/>
                      </a:cubicBezTo>
                      <a:cubicBezTo>
                        <a:pt x="1414" y="1554"/>
                        <a:pt x="1423" y="1550"/>
                        <a:pt x="1427" y="1545"/>
                      </a:cubicBezTo>
                      <a:cubicBezTo>
                        <a:pt x="1431" y="1540"/>
                        <a:pt x="1453" y="1539"/>
                        <a:pt x="1453" y="1539"/>
                      </a:cubicBezTo>
                      <a:cubicBezTo>
                        <a:pt x="1442" y="1529"/>
                        <a:pt x="1442" y="1529"/>
                        <a:pt x="1442" y="1529"/>
                      </a:cubicBezTo>
                      <a:cubicBezTo>
                        <a:pt x="1442" y="1529"/>
                        <a:pt x="1454" y="1519"/>
                        <a:pt x="1459" y="1519"/>
                      </a:cubicBezTo>
                      <a:cubicBezTo>
                        <a:pt x="1464" y="1519"/>
                        <a:pt x="1460" y="1535"/>
                        <a:pt x="1463" y="1535"/>
                      </a:cubicBezTo>
                      <a:cubicBezTo>
                        <a:pt x="1466" y="1535"/>
                        <a:pt x="1472" y="1518"/>
                        <a:pt x="1472" y="1518"/>
                      </a:cubicBezTo>
                      <a:cubicBezTo>
                        <a:pt x="1497" y="1523"/>
                        <a:pt x="1497" y="1523"/>
                        <a:pt x="1497" y="1523"/>
                      </a:cubicBezTo>
                      <a:cubicBezTo>
                        <a:pt x="1497" y="1523"/>
                        <a:pt x="1502" y="1503"/>
                        <a:pt x="1513" y="1502"/>
                      </a:cubicBezTo>
                      <a:cubicBezTo>
                        <a:pt x="1524" y="1501"/>
                        <a:pt x="1521" y="1523"/>
                        <a:pt x="1521" y="1523"/>
                      </a:cubicBezTo>
                      <a:cubicBezTo>
                        <a:pt x="1566" y="1518"/>
                        <a:pt x="1566" y="1518"/>
                        <a:pt x="1566" y="1518"/>
                      </a:cubicBezTo>
                      <a:cubicBezTo>
                        <a:pt x="1571" y="1506"/>
                        <a:pt x="1571" y="1506"/>
                        <a:pt x="1571" y="1506"/>
                      </a:cubicBezTo>
                      <a:cubicBezTo>
                        <a:pt x="1565" y="1499"/>
                        <a:pt x="1565" y="1499"/>
                        <a:pt x="1565" y="1499"/>
                      </a:cubicBezTo>
                      <a:cubicBezTo>
                        <a:pt x="1565" y="1499"/>
                        <a:pt x="1571" y="1491"/>
                        <a:pt x="1577" y="1482"/>
                      </a:cubicBezTo>
                      <a:cubicBezTo>
                        <a:pt x="1583" y="1473"/>
                        <a:pt x="1613" y="1468"/>
                        <a:pt x="1613" y="1468"/>
                      </a:cubicBezTo>
                      <a:cubicBezTo>
                        <a:pt x="1613" y="1468"/>
                        <a:pt x="1610" y="1455"/>
                        <a:pt x="1610" y="1452"/>
                      </a:cubicBezTo>
                      <a:cubicBezTo>
                        <a:pt x="1610" y="1449"/>
                        <a:pt x="1611" y="1408"/>
                        <a:pt x="1611" y="1408"/>
                      </a:cubicBezTo>
                      <a:cubicBezTo>
                        <a:pt x="1629" y="1388"/>
                        <a:pt x="1629" y="1388"/>
                        <a:pt x="1629" y="1388"/>
                      </a:cubicBezTo>
                      <a:cubicBezTo>
                        <a:pt x="1629" y="1372"/>
                        <a:pt x="1629" y="1372"/>
                        <a:pt x="1629" y="1372"/>
                      </a:cubicBezTo>
                      <a:cubicBezTo>
                        <a:pt x="1642" y="1369"/>
                        <a:pt x="1642" y="1369"/>
                        <a:pt x="1642" y="1369"/>
                      </a:cubicBezTo>
                      <a:cubicBezTo>
                        <a:pt x="1642" y="1347"/>
                        <a:pt x="1642" y="1347"/>
                        <a:pt x="1642" y="1347"/>
                      </a:cubicBezTo>
                      <a:cubicBezTo>
                        <a:pt x="1642" y="1347"/>
                        <a:pt x="1651" y="1342"/>
                        <a:pt x="1655" y="1342"/>
                      </a:cubicBezTo>
                      <a:cubicBezTo>
                        <a:pt x="1659" y="1342"/>
                        <a:pt x="1659" y="1317"/>
                        <a:pt x="1659" y="1317"/>
                      </a:cubicBezTo>
                      <a:cubicBezTo>
                        <a:pt x="1659" y="1317"/>
                        <a:pt x="1653" y="1288"/>
                        <a:pt x="1651" y="1273"/>
                      </a:cubicBezTo>
                      <a:cubicBezTo>
                        <a:pt x="1649" y="1258"/>
                        <a:pt x="1667" y="1246"/>
                        <a:pt x="1674" y="1240"/>
                      </a:cubicBezTo>
                      <a:cubicBezTo>
                        <a:pt x="1681" y="1234"/>
                        <a:pt x="1671" y="1213"/>
                        <a:pt x="1671" y="1213"/>
                      </a:cubicBezTo>
                      <a:cubicBezTo>
                        <a:pt x="1675" y="1175"/>
                        <a:pt x="1675" y="1175"/>
                        <a:pt x="1675" y="1175"/>
                      </a:cubicBezTo>
                      <a:cubicBezTo>
                        <a:pt x="1675" y="1175"/>
                        <a:pt x="1683" y="1145"/>
                        <a:pt x="1682" y="1134"/>
                      </a:cubicBezTo>
                      <a:cubicBezTo>
                        <a:pt x="1681" y="1123"/>
                        <a:pt x="1669" y="1065"/>
                        <a:pt x="1669" y="1065"/>
                      </a:cubicBezTo>
                      <a:cubicBezTo>
                        <a:pt x="1674" y="1041"/>
                        <a:pt x="1674" y="1041"/>
                        <a:pt x="1674" y="1041"/>
                      </a:cubicBezTo>
                      <a:cubicBezTo>
                        <a:pt x="1674" y="1041"/>
                        <a:pt x="1665" y="1010"/>
                        <a:pt x="1668" y="1002"/>
                      </a:cubicBezTo>
                      <a:cubicBezTo>
                        <a:pt x="1671" y="994"/>
                        <a:pt x="1682" y="984"/>
                        <a:pt x="1682" y="984"/>
                      </a:cubicBezTo>
                      <a:cubicBezTo>
                        <a:pt x="1674" y="972"/>
                        <a:pt x="1674" y="972"/>
                        <a:pt x="1674" y="972"/>
                      </a:cubicBezTo>
                      <a:cubicBezTo>
                        <a:pt x="1674" y="972"/>
                        <a:pt x="1681" y="962"/>
                        <a:pt x="1685" y="962"/>
                      </a:cubicBezTo>
                      <a:cubicBezTo>
                        <a:pt x="1689" y="962"/>
                        <a:pt x="1698" y="981"/>
                        <a:pt x="1698" y="981"/>
                      </a:cubicBezTo>
                      <a:cubicBezTo>
                        <a:pt x="1698" y="981"/>
                        <a:pt x="1720" y="961"/>
                        <a:pt x="1727" y="951"/>
                      </a:cubicBezTo>
                      <a:cubicBezTo>
                        <a:pt x="1734" y="941"/>
                        <a:pt x="1739" y="897"/>
                        <a:pt x="1739" y="897"/>
                      </a:cubicBezTo>
                      <a:cubicBezTo>
                        <a:pt x="1739" y="897"/>
                        <a:pt x="1745" y="893"/>
                        <a:pt x="1751" y="889"/>
                      </a:cubicBezTo>
                      <a:cubicBezTo>
                        <a:pt x="1757" y="885"/>
                        <a:pt x="1762" y="863"/>
                        <a:pt x="1762" y="863"/>
                      </a:cubicBezTo>
                      <a:cubicBezTo>
                        <a:pt x="1762" y="863"/>
                        <a:pt x="1775" y="856"/>
                        <a:pt x="1782" y="855"/>
                      </a:cubicBezTo>
                      <a:cubicBezTo>
                        <a:pt x="1789" y="854"/>
                        <a:pt x="1789" y="834"/>
                        <a:pt x="1789" y="834"/>
                      </a:cubicBezTo>
                      <a:cubicBezTo>
                        <a:pt x="1789" y="834"/>
                        <a:pt x="1803" y="829"/>
                        <a:pt x="1816" y="811"/>
                      </a:cubicBezTo>
                      <a:cubicBezTo>
                        <a:pt x="1829" y="793"/>
                        <a:pt x="1844" y="746"/>
                        <a:pt x="1844" y="746"/>
                      </a:cubicBezTo>
                      <a:cubicBezTo>
                        <a:pt x="1844" y="746"/>
                        <a:pt x="1856" y="733"/>
                        <a:pt x="1857" y="727"/>
                      </a:cubicBezTo>
                      <a:cubicBezTo>
                        <a:pt x="1858" y="721"/>
                        <a:pt x="1852" y="705"/>
                        <a:pt x="1852" y="705"/>
                      </a:cubicBezTo>
                      <a:cubicBezTo>
                        <a:pt x="1852" y="705"/>
                        <a:pt x="1855" y="684"/>
                        <a:pt x="1855" y="667"/>
                      </a:cubicBezTo>
                      <a:close/>
                      <a:moveTo>
                        <a:pt x="2097" y="1369"/>
                      </a:moveTo>
                      <a:cubicBezTo>
                        <a:pt x="2097" y="1382"/>
                        <a:pt x="2110" y="1384"/>
                        <a:pt x="2110" y="1384"/>
                      </a:cubicBezTo>
                      <a:cubicBezTo>
                        <a:pt x="2117" y="1375"/>
                        <a:pt x="2097" y="1355"/>
                        <a:pt x="2097" y="1369"/>
                      </a:cubicBezTo>
                      <a:close/>
                      <a:moveTo>
                        <a:pt x="2095" y="212"/>
                      </a:moveTo>
                      <a:cubicBezTo>
                        <a:pt x="2078" y="212"/>
                        <a:pt x="2095" y="234"/>
                        <a:pt x="2095" y="234"/>
                      </a:cubicBezTo>
                      <a:cubicBezTo>
                        <a:pt x="2110" y="234"/>
                        <a:pt x="2112" y="212"/>
                        <a:pt x="2095" y="212"/>
                      </a:cubicBezTo>
                      <a:close/>
                      <a:moveTo>
                        <a:pt x="1878" y="477"/>
                      </a:moveTo>
                      <a:cubicBezTo>
                        <a:pt x="1865" y="477"/>
                        <a:pt x="1861" y="494"/>
                        <a:pt x="1876" y="492"/>
                      </a:cubicBezTo>
                      <a:cubicBezTo>
                        <a:pt x="1893" y="491"/>
                        <a:pt x="1891" y="477"/>
                        <a:pt x="1878" y="47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9" name="Freeform 54"/>
                <p:cNvSpPr>
                  <a:spLocks noEditPoints="1"/>
                </p:cNvSpPr>
                <p:nvPr/>
              </p:nvSpPr>
              <p:spPr bwMode="auto">
                <a:xfrm>
                  <a:off x="2287588" y="4616450"/>
                  <a:ext cx="57150" cy="12700"/>
                </a:xfrm>
                <a:custGeom>
                  <a:avLst/>
                  <a:gdLst>
                    <a:gd name="T0" fmla="*/ 2147483647 w 110"/>
                    <a:gd name="T1" fmla="*/ 0 h 24"/>
                    <a:gd name="T2" fmla="*/ 2147483647 w 110"/>
                    <a:gd name="T3" fmla="*/ 2147483647 h 24"/>
                    <a:gd name="T4" fmla="*/ 2147483647 w 110"/>
                    <a:gd name="T5" fmla="*/ 2147483647 h 24"/>
                    <a:gd name="T6" fmla="*/ 2147483647 w 110"/>
                    <a:gd name="T7" fmla="*/ 0 h 24"/>
                    <a:gd name="T8" fmla="*/ 2147483647 w 110"/>
                    <a:gd name="T9" fmla="*/ 2147483647 h 24"/>
                    <a:gd name="T10" fmla="*/ 2147483647 w 110"/>
                    <a:gd name="T11" fmla="*/ 2147483647 h 24"/>
                    <a:gd name="T12" fmla="*/ 2147483647 w 110"/>
                    <a:gd name="T13" fmla="*/ 2147483647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0"/>
                    <a:gd name="T22" fmla="*/ 0 h 24"/>
                    <a:gd name="T23" fmla="*/ 110 w 110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0" h="24">
                      <a:moveTo>
                        <a:pt x="98" y="0"/>
                      </a:moveTo>
                      <a:cubicBezTo>
                        <a:pt x="100" y="22"/>
                        <a:pt x="100" y="22"/>
                        <a:pt x="100" y="22"/>
                      </a:cubicBezTo>
                      <a:cubicBezTo>
                        <a:pt x="110" y="9"/>
                        <a:pt x="110" y="9"/>
                        <a:pt x="110" y="9"/>
                      </a:cubicBezTo>
                      <a:lnTo>
                        <a:pt x="98" y="0"/>
                      </a:lnTo>
                      <a:close/>
                      <a:moveTo>
                        <a:pt x="16" y="9"/>
                      </a:moveTo>
                      <a:cubicBezTo>
                        <a:pt x="0" y="10"/>
                        <a:pt x="20" y="24"/>
                        <a:pt x="20" y="24"/>
                      </a:cubicBezTo>
                      <a:cubicBezTo>
                        <a:pt x="28" y="22"/>
                        <a:pt x="33" y="7"/>
                        <a:pt x="16" y="9"/>
                      </a:cubicBezTo>
                      <a:close/>
                    </a:path>
                  </a:pathLst>
                </a:custGeom>
                <a:solidFill>
                  <a:srgbClr val="00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0" name="Freeform 55"/>
                <p:cNvSpPr>
                  <a:spLocks/>
                </p:cNvSpPr>
                <p:nvPr/>
              </p:nvSpPr>
              <p:spPr bwMode="auto">
                <a:xfrm>
                  <a:off x="2168525" y="3683000"/>
                  <a:ext cx="327025" cy="515938"/>
                </a:xfrm>
                <a:custGeom>
                  <a:avLst/>
                  <a:gdLst>
                    <a:gd name="T0" fmla="*/ 2147483647 w 630"/>
                    <a:gd name="T1" fmla="*/ 2147483647 h 993"/>
                    <a:gd name="T2" fmla="*/ 2147483647 w 630"/>
                    <a:gd name="T3" fmla="*/ 2147483647 h 993"/>
                    <a:gd name="T4" fmla="*/ 2147483647 w 630"/>
                    <a:gd name="T5" fmla="*/ 2147483647 h 993"/>
                    <a:gd name="T6" fmla="*/ 2147483647 w 630"/>
                    <a:gd name="T7" fmla="*/ 2147483647 h 993"/>
                    <a:gd name="T8" fmla="*/ 2147483647 w 630"/>
                    <a:gd name="T9" fmla="*/ 2147483647 h 993"/>
                    <a:gd name="T10" fmla="*/ 2147483647 w 630"/>
                    <a:gd name="T11" fmla="*/ 2147483647 h 993"/>
                    <a:gd name="T12" fmla="*/ 2147483647 w 630"/>
                    <a:gd name="T13" fmla="*/ 2147483647 h 993"/>
                    <a:gd name="T14" fmla="*/ 2147483647 w 630"/>
                    <a:gd name="T15" fmla="*/ 2147483647 h 993"/>
                    <a:gd name="T16" fmla="*/ 2147483647 w 630"/>
                    <a:gd name="T17" fmla="*/ 2147483647 h 993"/>
                    <a:gd name="T18" fmla="*/ 2147483647 w 630"/>
                    <a:gd name="T19" fmla="*/ 2147483647 h 993"/>
                    <a:gd name="T20" fmla="*/ 2147483647 w 630"/>
                    <a:gd name="T21" fmla="*/ 2147483647 h 993"/>
                    <a:gd name="T22" fmla="*/ 2147483647 w 630"/>
                    <a:gd name="T23" fmla="*/ 2147483647 h 993"/>
                    <a:gd name="T24" fmla="*/ 2147483647 w 630"/>
                    <a:gd name="T25" fmla="*/ 2147483647 h 993"/>
                    <a:gd name="T26" fmla="*/ 2147483647 w 630"/>
                    <a:gd name="T27" fmla="*/ 2147483647 h 993"/>
                    <a:gd name="T28" fmla="*/ 2147483647 w 630"/>
                    <a:gd name="T29" fmla="*/ 2147483647 h 993"/>
                    <a:gd name="T30" fmla="*/ 2147483647 w 630"/>
                    <a:gd name="T31" fmla="*/ 2147483647 h 993"/>
                    <a:gd name="T32" fmla="*/ 2147483647 w 630"/>
                    <a:gd name="T33" fmla="*/ 2147483647 h 993"/>
                    <a:gd name="T34" fmla="*/ 2147483647 w 630"/>
                    <a:gd name="T35" fmla="*/ 2147483647 h 993"/>
                    <a:gd name="T36" fmla="*/ 2147483647 w 630"/>
                    <a:gd name="T37" fmla="*/ 2147483647 h 993"/>
                    <a:gd name="T38" fmla="*/ 2147483647 w 630"/>
                    <a:gd name="T39" fmla="*/ 2147483647 h 993"/>
                    <a:gd name="T40" fmla="*/ 2147483647 w 630"/>
                    <a:gd name="T41" fmla="*/ 2147483647 h 993"/>
                    <a:gd name="T42" fmla="*/ 2147483647 w 630"/>
                    <a:gd name="T43" fmla="*/ 2147483647 h 993"/>
                    <a:gd name="T44" fmla="*/ 2147483647 w 630"/>
                    <a:gd name="T45" fmla="*/ 2147483647 h 993"/>
                    <a:gd name="T46" fmla="*/ 2147483647 w 630"/>
                    <a:gd name="T47" fmla="*/ 2147483647 h 993"/>
                    <a:gd name="T48" fmla="*/ 2147483647 w 630"/>
                    <a:gd name="T49" fmla="*/ 2147483647 h 993"/>
                    <a:gd name="T50" fmla="*/ 2147483647 w 630"/>
                    <a:gd name="T51" fmla="*/ 2147483647 h 993"/>
                    <a:gd name="T52" fmla="*/ 2147483647 w 630"/>
                    <a:gd name="T53" fmla="*/ 2147483647 h 993"/>
                    <a:gd name="T54" fmla="*/ 2147483647 w 630"/>
                    <a:gd name="T55" fmla="*/ 2147483647 h 993"/>
                    <a:gd name="T56" fmla="*/ 2147483647 w 630"/>
                    <a:gd name="T57" fmla="*/ 2147483647 h 993"/>
                    <a:gd name="T58" fmla="*/ 2147483647 w 630"/>
                    <a:gd name="T59" fmla="*/ 2147483647 h 993"/>
                    <a:gd name="T60" fmla="*/ 2147483647 w 630"/>
                    <a:gd name="T61" fmla="*/ 2147483647 h 993"/>
                    <a:gd name="T62" fmla="*/ 2147483647 w 630"/>
                    <a:gd name="T63" fmla="*/ 2147483647 h 993"/>
                    <a:gd name="T64" fmla="*/ 2147483647 w 630"/>
                    <a:gd name="T65" fmla="*/ 2147483647 h 993"/>
                    <a:gd name="T66" fmla="*/ 2147483647 w 630"/>
                    <a:gd name="T67" fmla="*/ 2147483647 h 993"/>
                    <a:gd name="T68" fmla="*/ 2147483647 w 630"/>
                    <a:gd name="T69" fmla="*/ 0 h 993"/>
                    <a:gd name="T70" fmla="*/ 2147483647 w 630"/>
                    <a:gd name="T71" fmla="*/ 2147483647 h 993"/>
                    <a:gd name="T72" fmla="*/ 2147483647 w 630"/>
                    <a:gd name="T73" fmla="*/ 2147483647 h 993"/>
                    <a:gd name="T74" fmla="*/ 2147483647 w 630"/>
                    <a:gd name="T75" fmla="*/ 2147483647 h 993"/>
                    <a:gd name="T76" fmla="*/ 2147483647 w 630"/>
                    <a:gd name="T77" fmla="*/ 2147483647 h 993"/>
                    <a:gd name="T78" fmla="*/ 2147483647 w 630"/>
                    <a:gd name="T79" fmla="*/ 2147483647 h 993"/>
                    <a:gd name="T80" fmla="*/ 2147483647 w 630"/>
                    <a:gd name="T81" fmla="*/ 2147483647 h 993"/>
                    <a:gd name="T82" fmla="*/ 2147483647 w 630"/>
                    <a:gd name="T83" fmla="*/ 2147483647 h 993"/>
                    <a:gd name="T84" fmla="*/ 2147483647 w 630"/>
                    <a:gd name="T85" fmla="*/ 2147483647 h 993"/>
                    <a:gd name="T86" fmla="*/ 2147483647 w 630"/>
                    <a:gd name="T87" fmla="*/ 2147483647 h 993"/>
                    <a:gd name="T88" fmla="*/ 2147483647 w 630"/>
                    <a:gd name="T89" fmla="*/ 2147483647 h 993"/>
                    <a:gd name="T90" fmla="*/ 2147483647 w 630"/>
                    <a:gd name="T91" fmla="*/ 2147483647 h 993"/>
                    <a:gd name="T92" fmla="*/ 2147483647 w 630"/>
                    <a:gd name="T93" fmla="*/ 2147483647 h 993"/>
                    <a:gd name="T94" fmla="*/ 0 w 630"/>
                    <a:gd name="T95" fmla="*/ 2147483647 h 993"/>
                    <a:gd name="T96" fmla="*/ 2147483647 w 630"/>
                    <a:gd name="T97" fmla="*/ 2147483647 h 993"/>
                    <a:gd name="T98" fmla="*/ 2147483647 w 630"/>
                    <a:gd name="T99" fmla="*/ 2147483647 h 993"/>
                    <a:gd name="T100" fmla="*/ 2147483647 w 630"/>
                    <a:gd name="T101" fmla="*/ 2147483647 h 993"/>
                    <a:gd name="T102" fmla="*/ 2147483647 w 630"/>
                    <a:gd name="T103" fmla="*/ 2147483647 h 993"/>
                    <a:gd name="T104" fmla="*/ 2147483647 w 630"/>
                    <a:gd name="T105" fmla="*/ 2147483647 h 993"/>
                    <a:gd name="T106" fmla="*/ 2147483647 w 630"/>
                    <a:gd name="T107" fmla="*/ 2147483647 h 993"/>
                    <a:gd name="T108" fmla="*/ 2147483647 w 630"/>
                    <a:gd name="T109" fmla="*/ 2147483647 h 993"/>
                    <a:gd name="T110" fmla="*/ 2147483647 w 630"/>
                    <a:gd name="T111" fmla="*/ 2147483647 h 993"/>
                    <a:gd name="T112" fmla="*/ 2147483647 w 630"/>
                    <a:gd name="T113" fmla="*/ 2147483647 h 993"/>
                    <a:gd name="T114" fmla="*/ 2147483647 w 630"/>
                    <a:gd name="T115" fmla="*/ 2147483647 h 993"/>
                    <a:gd name="T116" fmla="*/ 2147483647 w 630"/>
                    <a:gd name="T117" fmla="*/ 2147483647 h 993"/>
                    <a:gd name="T118" fmla="*/ 2147483647 w 630"/>
                    <a:gd name="T119" fmla="*/ 2147483647 h 993"/>
                    <a:gd name="T120" fmla="*/ 2147483647 w 630"/>
                    <a:gd name="T121" fmla="*/ 2147483647 h 993"/>
                    <a:gd name="T122" fmla="*/ 2147483647 w 630"/>
                    <a:gd name="T123" fmla="*/ 2147483647 h 993"/>
                    <a:gd name="T124" fmla="*/ 2147483647 w 630"/>
                    <a:gd name="T125" fmla="*/ 2147483647 h 99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30"/>
                    <a:gd name="T190" fmla="*/ 0 h 993"/>
                    <a:gd name="T191" fmla="*/ 630 w 630"/>
                    <a:gd name="T192" fmla="*/ 993 h 99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30" h="993">
                      <a:moveTo>
                        <a:pt x="622" y="880"/>
                      </a:moveTo>
                      <a:cubicBezTo>
                        <a:pt x="622" y="880"/>
                        <a:pt x="612" y="873"/>
                        <a:pt x="604" y="869"/>
                      </a:cubicBezTo>
                      <a:cubicBezTo>
                        <a:pt x="596" y="865"/>
                        <a:pt x="593" y="857"/>
                        <a:pt x="593" y="857"/>
                      </a:cubicBezTo>
                      <a:cubicBezTo>
                        <a:pt x="593" y="857"/>
                        <a:pt x="579" y="859"/>
                        <a:pt x="575" y="854"/>
                      </a:cubicBezTo>
                      <a:cubicBezTo>
                        <a:pt x="580" y="840"/>
                        <a:pt x="580" y="840"/>
                        <a:pt x="580" y="840"/>
                      </a:cubicBezTo>
                      <a:cubicBezTo>
                        <a:pt x="580" y="840"/>
                        <a:pt x="576" y="825"/>
                        <a:pt x="581" y="821"/>
                      </a:cubicBezTo>
                      <a:cubicBezTo>
                        <a:pt x="584" y="818"/>
                        <a:pt x="598" y="830"/>
                        <a:pt x="607" y="838"/>
                      </a:cubicBezTo>
                      <a:cubicBezTo>
                        <a:pt x="607" y="836"/>
                        <a:pt x="607" y="835"/>
                        <a:pt x="607" y="835"/>
                      </a:cubicBezTo>
                      <a:cubicBezTo>
                        <a:pt x="612" y="824"/>
                        <a:pt x="612" y="824"/>
                        <a:pt x="612" y="824"/>
                      </a:cubicBezTo>
                      <a:cubicBezTo>
                        <a:pt x="612" y="824"/>
                        <a:pt x="604" y="813"/>
                        <a:pt x="603" y="799"/>
                      </a:cubicBezTo>
                      <a:cubicBezTo>
                        <a:pt x="601" y="784"/>
                        <a:pt x="616" y="776"/>
                        <a:pt x="620" y="766"/>
                      </a:cubicBezTo>
                      <a:cubicBezTo>
                        <a:pt x="624" y="757"/>
                        <a:pt x="605" y="744"/>
                        <a:pt x="605" y="744"/>
                      </a:cubicBezTo>
                      <a:cubicBezTo>
                        <a:pt x="618" y="724"/>
                        <a:pt x="618" y="724"/>
                        <a:pt x="618" y="724"/>
                      </a:cubicBezTo>
                      <a:cubicBezTo>
                        <a:pt x="609" y="694"/>
                        <a:pt x="609" y="694"/>
                        <a:pt x="609" y="694"/>
                      </a:cubicBezTo>
                      <a:cubicBezTo>
                        <a:pt x="609" y="694"/>
                        <a:pt x="619" y="683"/>
                        <a:pt x="620" y="677"/>
                      </a:cubicBezTo>
                      <a:cubicBezTo>
                        <a:pt x="622" y="670"/>
                        <a:pt x="612" y="645"/>
                        <a:pt x="597" y="632"/>
                      </a:cubicBezTo>
                      <a:cubicBezTo>
                        <a:pt x="586" y="621"/>
                        <a:pt x="579" y="600"/>
                        <a:pt x="577" y="591"/>
                      </a:cubicBezTo>
                      <a:cubicBezTo>
                        <a:pt x="568" y="590"/>
                        <a:pt x="560" y="590"/>
                        <a:pt x="556" y="590"/>
                      </a:cubicBezTo>
                      <a:cubicBezTo>
                        <a:pt x="545" y="590"/>
                        <a:pt x="549" y="599"/>
                        <a:pt x="541" y="599"/>
                      </a:cubicBezTo>
                      <a:cubicBezTo>
                        <a:pt x="533" y="599"/>
                        <a:pt x="533" y="591"/>
                        <a:pt x="533" y="591"/>
                      </a:cubicBezTo>
                      <a:cubicBezTo>
                        <a:pt x="526" y="592"/>
                        <a:pt x="526" y="592"/>
                        <a:pt x="526" y="592"/>
                      </a:cubicBezTo>
                      <a:cubicBezTo>
                        <a:pt x="526" y="592"/>
                        <a:pt x="525" y="572"/>
                        <a:pt x="523" y="562"/>
                      </a:cubicBezTo>
                      <a:cubicBezTo>
                        <a:pt x="521" y="552"/>
                        <a:pt x="526" y="538"/>
                        <a:pt x="528" y="534"/>
                      </a:cubicBezTo>
                      <a:cubicBezTo>
                        <a:pt x="530" y="530"/>
                        <a:pt x="525" y="507"/>
                        <a:pt x="525" y="507"/>
                      </a:cubicBezTo>
                      <a:cubicBezTo>
                        <a:pt x="491" y="537"/>
                        <a:pt x="491" y="537"/>
                        <a:pt x="491" y="537"/>
                      </a:cubicBezTo>
                      <a:cubicBezTo>
                        <a:pt x="449" y="541"/>
                        <a:pt x="449" y="541"/>
                        <a:pt x="449" y="541"/>
                      </a:cubicBezTo>
                      <a:cubicBezTo>
                        <a:pt x="449" y="541"/>
                        <a:pt x="441" y="522"/>
                        <a:pt x="438" y="515"/>
                      </a:cubicBezTo>
                      <a:cubicBezTo>
                        <a:pt x="435" y="508"/>
                        <a:pt x="399" y="509"/>
                        <a:pt x="399" y="509"/>
                      </a:cubicBezTo>
                      <a:cubicBezTo>
                        <a:pt x="399" y="509"/>
                        <a:pt x="414" y="496"/>
                        <a:pt x="416" y="491"/>
                      </a:cubicBezTo>
                      <a:cubicBezTo>
                        <a:pt x="418" y="486"/>
                        <a:pt x="396" y="471"/>
                        <a:pt x="391" y="465"/>
                      </a:cubicBezTo>
                      <a:cubicBezTo>
                        <a:pt x="386" y="459"/>
                        <a:pt x="373" y="438"/>
                        <a:pt x="373" y="438"/>
                      </a:cubicBezTo>
                      <a:cubicBezTo>
                        <a:pt x="371" y="420"/>
                        <a:pt x="371" y="420"/>
                        <a:pt x="371" y="420"/>
                      </a:cubicBezTo>
                      <a:cubicBezTo>
                        <a:pt x="371" y="420"/>
                        <a:pt x="356" y="414"/>
                        <a:pt x="356" y="409"/>
                      </a:cubicBezTo>
                      <a:cubicBezTo>
                        <a:pt x="356" y="404"/>
                        <a:pt x="371" y="396"/>
                        <a:pt x="371" y="396"/>
                      </a:cubicBezTo>
                      <a:cubicBezTo>
                        <a:pt x="365" y="392"/>
                        <a:pt x="365" y="392"/>
                        <a:pt x="365" y="392"/>
                      </a:cubicBezTo>
                      <a:cubicBezTo>
                        <a:pt x="365" y="392"/>
                        <a:pt x="360" y="378"/>
                        <a:pt x="368" y="370"/>
                      </a:cubicBezTo>
                      <a:cubicBezTo>
                        <a:pt x="376" y="362"/>
                        <a:pt x="389" y="345"/>
                        <a:pt x="395" y="354"/>
                      </a:cubicBezTo>
                      <a:cubicBezTo>
                        <a:pt x="401" y="363"/>
                        <a:pt x="391" y="338"/>
                        <a:pt x="389" y="331"/>
                      </a:cubicBezTo>
                      <a:cubicBezTo>
                        <a:pt x="387" y="324"/>
                        <a:pt x="402" y="315"/>
                        <a:pt x="402" y="315"/>
                      </a:cubicBezTo>
                      <a:cubicBezTo>
                        <a:pt x="403" y="277"/>
                        <a:pt x="403" y="277"/>
                        <a:pt x="403" y="277"/>
                      </a:cubicBezTo>
                      <a:cubicBezTo>
                        <a:pt x="419" y="277"/>
                        <a:pt x="419" y="277"/>
                        <a:pt x="419" y="277"/>
                      </a:cubicBezTo>
                      <a:cubicBezTo>
                        <a:pt x="419" y="277"/>
                        <a:pt x="420" y="269"/>
                        <a:pt x="422" y="265"/>
                      </a:cubicBezTo>
                      <a:cubicBezTo>
                        <a:pt x="424" y="261"/>
                        <a:pt x="450" y="244"/>
                        <a:pt x="450" y="244"/>
                      </a:cubicBezTo>
                      <a:cubicBezTo>
                        <a:pt x="471" y="244"/>
                        <a:pt x="471" y="244"/>
                        <a:pt x="471" y="244"/>
                      </a:cubicBezTo>
                      <a:cubicBezTo>
                        <a:pt x="473" y="237"/>
                        <a:pt x="473" y="237"/>
                        <a:pt x="473" y="237"/>
                      </a:cubicBezTo>
                      <a:cubicBezTo>
                        <a:pt x="492" y="240"/>
                        <a:pt x="492" y="240"/>
                        <a:pt x="492" y="240"/>
                      </a:cubicBezTo>
                      <a:cubicBezTo>
                        <a:pt x="492" y="240"/>
                        <a:pt x="503" y="225"/>
                        <a:pt x="513" y="224"/>
                      </a:cubicBezTo>
                      <a:cubicBezTo>
                        <a:pt x="523" y="223"/>
                        <a:pt x="527" y="236"/>
                        <a:pt x="527" y="236"/>
                      </a:cubicBezTo>
                      <a:cubicBezTo>
                        <a:pt x="527" y="236"/>
                        <a:pt x="534" y="239"/>
                        <a:pt x="539" y="236"/>
                      </a:cubicBezTo>
                      <a:cubicBezTo>
                        <a:pt x="541" y="235"/>
                        <a:pt x="542" y="231"/>
                        <a:pt x="543" y="227"/>
                      </a:cubicBezTo>
                      <a:cubicBezTo>
                        <a:pt x="532" y="223"/>
                        <a:pt x="532" y="223"/>
                        <a:pt x="532" y="223"/>
                      </a:cubicBezTo>
                      <a:cubicBezTo>
                        <a:pt x="526" y="207"/>
                        <a:pt x="526" y="207"/>
                        <a:pt x="526" y="207"/>
                      </a:cubicBezTo>
                      <a:cubicBezTo>
                        <a:pt x="526" y="207"/>
                        <a:pt x="512" y="212"/>
                        <a:pt x="509" y="206"/>
                      </a:cubicBezTo>
                      <a:cubicBezTo>
                        <a:pt x="506" y="201"/>
                        <a:pt x="515" y="171"/>
                        <a:pt x="520" y="171"/>
                      </a:cubicBezTo>
                      <a:cubicBezTo>
                        <a:pt x="525" y="171"/>
                        <a:pt x="533" y="163"/>
                        <a:pt x="533" y="148"/>
                      </a:cubicBezTo>
                      <a:cubicBezTo>
                        <a:pt x="533" y="134"/>
                        <a:pt x="505" y="135"/>
                        <a:pt x="505" y="135"/>
                      </a:cubicBezTo>
                      <a:cubicBezTo>
                        <a:pt x="505" y="135"/>
                        <a:pt x="497" y="123"/>
                        <a:pt x="493" y="122"/>
                      </a:cubicBezTo>
                      <a:cubicBezTo>
                        <a:pt x="489" y="121"/>
                        <a:pt x="481" y="130"/>
                        <a:pt x="472" y="130"/>
                      </a:cubicBezTo>
                      <a:cubicBezTo>
                        <a:pt x="464" y="130"/>
                        <a:pt x="463" y="123"/>
                        <a:pt x="449" y="120"/>
                      </a:cubicBezTo>
                      <a:cubicBezTo>
                        <a:pt x="435" y="117"/>
                        <a:pt x="434" y="138"/>
                        <a:pt x="434" y="138"/>
                      </a:cubicBezTo>
                      <a:cubicBezTo>
                        <a:pt x="434" y="138"/>
                        <a:pt x="412" y="138"/>
                        <a:pt x="393" y="133"/>
                      </a:cubicBezTo>
                      <a:cubicBezTo>
                        <a:pt x="374" y="128"/>
                        <a:pt x="389" y="113"/>
                        <a:pt x="388" y="106"/>
                      </a:cubicBezTo>
                      <a:cubicBezTo>
                        <a:pt x="387" y="98"/>
                        <a:pt x="369" y="97"/>
                        <a:pt x="369" y="97"/>
                      </a:cubicBezTo>
                      <a:cubicBezTo>
                        <a:pt x="369" y="97"/>
                        <a:pt x="367" y="79"/>
                        <a:pt x="364" y="73"/>
                      </a:cubicBezTo>
                      <a:cubicBezTo>
                        <a:pt x="362" y="67"/>
                        <a:pt x="354" y="70"/>
                        <a:pt x="354" y="70"/>
                      </a:cubicBezTo>
                      <a:cubicBezTo>
                        <a:pt x="343" y="57"/>
                        <a:pt x="343" y="57"/>
                        <a:pt x="343" y="57"/>
                      </a:cubicBezTo>
                      <a:cubicBezTo>
                        <a:pt x="335" y="57"/>
                        <a:pt x="335" y="57"/>
                        <a:pt x="335" y="57"/>
                      </a:cubicBezTo>
                      <a:cubicBezTo>
                        <a:pt x="327" y="33"/>
                        <a:pt x="327" y="33"/>
                        <a:pt x="327" y="33"/>
                      </a:cubicBezTo>
                      <a:cubicBezTo>
                        <a:pt x="327" y="33"/>
                        <a:pt x="297" y="9"/>
                        <a:pt x="290" y="5"/>
                      </a:cubicBezTo>
                      <a:cubicBezTo>
                        <a:pt x="284" y="1"/>
                        <a:pt x="274" y="1"/>
                        <a:pt x="264" y="0"/>
                      </a:cubicBezTo>
                      <a:cubicBezTo>
                        <a:pt x="264" y="0"/>
                        <a:pt x="264" y="0"/>
                        <a:pt x="264" y="0"/>
                      </a:cubicBezTo>
                      <a:cubicBezTo>
                        <a:pt x="269" y="0"/>
                        <a:pt x="273" y="1"/>
                        <a:pt x="278" y="1"/>
                      </a:cubicBezTo>
                      <a:cubicBezTo>
                        <a:pt x="279" y="19"/>
                        <a:pt x="268" y="19"/>
                        <a:pt x="268" y="19"/>
                      </a:cubicBezTo>
                      <a:cubicBezTo>
                        <a:pt x="284" y="31"/>
                        <a:pt x="284" y="31"/>
                        <a:pt x="284" y="31"/>
                      </a:cubicBezTo>
                      <a:cubicBezTo>
                        <a:pt x="287" y="53"/>
                        <a:pt x="287" y="53"/>
                        <a:pt x="287" y="53"/>
                      </a:cubicBezTo>
                      <a:cubicBezTo>
                        <a:pt x="277" y="58"/>
                        <a:pt x="277" y="58"/>
                        <a:pt x="277" y="58"/>
                      </a:cubicBezTo>
                      <a:cubicBezTo>
                        <a:pt x="269" y="87"/>
                        <a:pt x="269" y="87"/>
                        <a:pt x="269" y="87"/>
                      </a:cubicBezTo>
                      <a:cubicBezTo>
                        <a:pt x="269" y="87"/>
                        <a:pt x="241" y="128"/>
                        <a:pt x="218" y="143"/>
                      </a:cubicBezTo>
                      <a:cubicBezTo>
                        <a:pt x="195" y="157"/>
                        <a:pt x="174" y="157"/>
                        <a:pt x="161" y="168"/>
                      </a:cubicBezTo>
                      <a:cubicBezTo>
                        <a:pt x="147" y="179"/>
                        <a:pt x="147" y="186"/>
                        <a:pt x="147" y="186"/>
                      </a:cubicBezTo>
                      <a:cubicBezTo>
                        <a:pt x="139" y="189"/>
                        <a:pt x="139" y="189"/>
                        <a:pt x="139" y="189"/>
                      </a:cubicBezTo>
                      <a:cubicBezTo>
                        <a:pt x="142" y="201"/>
                        <a:pt x="142" y="201"/>
                        <a:pt x="142" y="201"/>
                      </a:cubicBezTo>
                      <a:cubicBezTo>
                        <a:pt x="142" y="201"/>
                        <a:pt x="134" y="206"/>
                        <a:pt x="132" y="216"/>
                      </a:cubicBezTo>
                      <a:cubicBezTo>
                        <a:pt x="131" y="225"/>
                        <a:pt x="128" y="252"/>
                        <a:pt x="128" y="252"/>
                      </a:cubicBezTo>
                      <a:cubicBezTo>
                        <a:pt x="128" y="252"/>
                        <a:pt x="119" y="254"/>
                        <a:pt x="115" y="256"/>
                      </a:cubicBezTo>
                      <a:cubicBezTo>
                        <a:pt x="111" y="259"/>
                        <a:pt x="116" y="270"/>
                        <a:pt x="103" y="270"/>
                      </a:cubicBezTo>
                      <a:cubicBezTo>
                        <a:pt x="89" y="270"/>
                        <a:pt x="93" y="246"/>
                        <a:pt x="88" y="241"/>
                      </a:cubicBezTo>
                      <a:cubicBezTo>
                        <a:pt x="82" y="237"/>
                        <a:pt x="69" y="243"/>
                        <a:pt x="69" y="243"/>
                      </a:cubicBezTo>
                      <a:cubicBezTo>
                        <a:pt x="60" y="232"/>
                        <a:pt x="60" y="232"/>
                        <a:pt x="60" y="232"/>
                      </a:cubicBezTo>
                      <a:cubicBezTo>
                        <a:pt x="60" y="232"/>
                        <a:pt x="50" y="250"/>
                        <a:pt x="40" y="246"/>
                      </a:cubicBezTo>
                      <a:cubicBezTo>
                        <a:pt x="31" y="241"/>
                        <a:pt x="47" y="232"/>
                        <a:pt x="47" y="232"/>
                      </a:cubicBezTo>
                      <a:cubicBezTo>
                        <a:pt x="37" y="224"/>
                        <a:pt x="37" y="224"/>
                        <a:pt x="37" y="224"/>
                      </a:cubicBezTo>
                      <a:cubicBezTo>
                        <a:pt x="37" y="224"/>
                        <a:pt x="50" y="212"/>
                        <a:pt x="58" y="203"/>
                      </a:cubicBezTo>
                      <a:cubicBezTo>
                        <a:pt x="67" y="194"/>
                        <a:pt x="43" y="188"/>
                        <a:pt x="43" y="188"/>
                      </a:cubicBezTo>
                      <a:cubicBezTo>
                        <a:pt x="43" y="188"/>
                        <a:pt x="17" y="216"/>
                        <a:pt x="9" y="223"/>
                      </a:cubicBezTo>
                      <a:cubicBezTo>
                        <a:pt x="1" y="230"/>
                        <a:pt x="0" y="241"/>
                        <a:pt x="0" y="254"/>
                      </a:cubicBezTo>
                      <a:cubicBezTo>
                        <a:pt x="0" y="267"/>
                        <a:pt x="12" y="264"/>
                        <a:pt x="12" y="264"/>
                      </a:cubicBezTo>
                      <a:cubicBezTo>
                        <a:pt x="9" y="282"/>
                        <a:pt x="9" y="282"/>
                        <a:pt x="9" y="282"/>
                      </a:cubicBezTo>
                      <a:cubicBezTo>
                        <a:pt x="9" y="282"/>
                        <a:pt x="26" y="292"/>
                        <a:pt x="27" y="304"/>
                      </a:cubicBezTo>
                      <a:cubicBezTo>
                        <a:pt x="28" y="316"/>
                        <a:pt x="8" y="317"/>
                        <a:pt x="8" y="331"/>
                      </a:cubicBezTo>
                      <a:cubicBezTo>
                        <a:pt x="8" y="345"/>
                        <a:pt x="42" y="347"/>
                        <a:pt x="51" y="352"/>
                      </a:cubicBezTo>
                      <a:cubicBezTo>
                        <a:pt x="59" y="357"/>
                        <a:pt x="82" y="389"/>
                        <a:pt x="85" y="394"/>
                      </a:cubicBezTo>
                      <a:cubicBezTo>
                        <a:pt x="87" y="398"/>
                        <a:pt x="99" y="418"/>
                        <a:pt x="99" y="424"/>
                      </a:cubicBezTo>
                      <a:cubicBezTo>
                        <a:pt x="99" y="430"/>
                        <a:pt x="123" y="456"/>
                        <a:pt x="126" y="462"/>
                      </a:cubicBezTo>
                      <a:cubicBezTo>
                        <a:pt x="130" y="468"/>
                        <a:pt x="164" y="522"/>
                        <a:pt x="164" y="522"/>
                      </a:cubicBezTo>
                      <a:cubicBezTo>
                        <a:pt x="169" y="547"/>
                        <a:pt x="169" y="547"/>
                        <a:pt x="169" y="547"/>
                      </a:cubicBezTo>
                      <a:cubicBezTo>
                        <a:pt x="169" y="547"/>
                        <a:pt x="197" y="602"/>
                        <a:pt x="197" y="609"/>
                      </a:cubicBezTo>
                      <a:cubicBezTo>
                        <a:pt x="197" y="616"/>
                        <a:pt x="205" y="616"/>
                        <a:pt x="214" y="622"/>
                      </a:cubicBezTo>
                      <a:cubicBezTo>
                        <a:pt x="222" y="628"/>
                        <a:pt x="218" y="635"/>
                        <a:pt x="220" y="647"/>
                      </a:cubicBezTo>
                      <a:cubicBezTo>
                        <a:pt x="221" y="658"/>
                        <a:pt x="255" y="699"/>
                        <a:pt x="267" y="715"/>
                      </a:cubicBezTo>
                      <a:cubicBezTo>
                        <a:pt x="279" y="732"/>
                        <a:pt x="270" y="754"/>
                        <a:pt x="270" y="762"/>
                      </a:cubicBezTo>
                      <a:cubicBezTo>
                        <a:pt x="270" y="771"/>
                        <a:pt x="293" y="796"/>
                        <a:pt x="304" y="803"/>
                      </a:cubicBezTo>
                      <a:cubicBezTo>
                        <a:pt x="314" y="810"/>
                        <a:pt x="324" y="826"/>
                        <a:pt x="332" y="835"/>
                      </a:cubicBezTo>
                      <a:cubicBezTo>
                        <a:pt x="340" y="843"/>
                        <a:pt x="386" y="861"/>
                        <a:pt x="400" y="869"/>
                      </a:cubicBezTo>
                      <a:cubicBezTo>
                        <a:pt x="415" y="877"/>
                        <a:pt x="442" y="883"/>
                        <a:pt x="463" y="901"/>
                      </a:cubicBezTo>
                      <a:cubicBezTo>
                        <a:pt x="484" y="919"/>
                        <a:pt x="516" y="939"/>
                        <a:pt x="516" y="939"/>
                      </a:cubicBezTo>
                      <a:cubicBezTo>
                        <a:pt x="522" y="954"/>
                        <a:pt x="522" y="954"/>
                        <a:pt x="522" y="954"/>
                      </a:cubicBezTo>
                      <a:cubicBezTo>
                        <a:pt x="522" y="954"/>
                        <a:pt x="533" y="962"/>
                        <a:pt x="540" y="968"/>
                      </a:cubicBezTo>
                      <a:cubicBezTo>
                        <a:pt x="547" y="974"/>
                        <a:pt x="574" y="992"/>
                        <a:pt x="574" y="992"/>
                      </a:cubicBezTo>
                      <a:cubicBezTo>
                        <a:pt x="574" y="993"/>
                        <a:pt x="574" y="993"/>
                        <a:pt x="574" y="993"/>
                      </a:cubicBezTo>
                      <a:cubicBezTo>
                        <a:pt x="580" y="989"/>
                        <a:pt x="589" y="983"/>
                        <a:pt x="596" y="977"/>
                      </a:cubicBezTo>
                      <a:cubicBezTo>
                        <a:pt x="608" y="968"/>
                        <a:pt x="596" y="954"/>
                        <a:pt x="596" y="954"/>
                      </a:cubicBezTo>
                      <a:cubicBezTo>
                        <a:pt x="608" y="946"/>
                        <a:pt x="608" y="946"/>
                        <a:pt x="608" y="946"/>
                      </a:cubicBezTo>
                      <a:cubicBezTo>
                        <a:pt x="601" y="929"/>
                        <a:pt x="601" y="929"/>
                        <a:pt x="601" y="929"/>
                      </a:cubicBezTo>
                      <a:cubicBezTo>
                        <a:pt x="601" y="929"/>
                        <a:pt x="611" y="919"/>
                        <a:pt x="620" y="912"/>
                      </a:cubicBezTo>
                      <a:cubicBezTo>
                        <a:pt x="626" y="908"/>
                        <a:pt x="629" y="897"/>
                        <a:pt x="630" y="889"/>
                      </a:cubicBezTo>
                      <a:lnTo>
                        <a:pt x="622" y="88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1" name="Freeform 56"/>
                <p:cNvSpPr>
                  <a:spLocks noEditPoints="1"/>
                </p:cNvSpPr>
                <p:nvPr/>
              </p:nvSpPr>
              <p:spPr bwMode="auto">
                <a:xfrm>
                  <a:off x="2463800" y="3952875"/>
                  <a:ext cx="312738" cy="369888"/>
                </a:xfrm>
                <a:custGeom>
                  <a:avLst/>
                  <a:gdLst>
                    <a:gd name="T0" fmla="*/ 2147483647 w 604"/>
                    <a:gd name="T1" fmla="*/ 2147483647 h 712"/>
                    <a:gd name="T2" fmla="*/ 2147483647 w 604"/>
                    <a:gd name="T3" fmla="*/ 2147483647 h 712"/>
                    <a:gd name="T4" fmla="*/ 2147483647 w 604"/>
                    <a:gd name="T5" fmla="*/ 2147483647 h 712"/>
                    <a:gd name="T6" fmla="*/ 2147483647 w 604"/>
                    <a:gd name="T7" fmla="*/ 2147483647 h 712"/>
                    <a:gd name="T8" fmla="*/ 2147483647 w 604"/>
                    <a:gd name="T9" fmla="*/ 2147483647 h 712"/>
                    <a:gd name="T10" fmla="*/ 2147483647 w 604"/>
                    <a:gd name="T11" fmla="*/ 2147483647 h 712"/>
                    <a:gd name="T12" fmla="*/ 2147483647 w 604"/>
                    <a:gd name="T13" fmla="*/ 2147483647 h 712"/>
                    <a:gd name="T14" fmla="*/ 2147483647 w 604"/>
                    <a:gd name="T15" fmla="*/ 2147483647 h 712"/>
                    <a:gd name="T16" fmla="*/ 2147483647 w 604"/>
                    <a:gd name="T17" fmla="*/ 2147483647 h 712"/>
                    <a:gd name="T18" fmla="*/ 2147483647 w 604"/>
                    <a:gd name="T19" fmla="*/ 2147483647 h 712"/>
                    <a:gd name="T20" fmla="*/ 2147483647 w 604"/>
                    <a:gd name="T21" fmla="*/ 2147483647 h 712"/>
                    <a:gd name="T22" fmla="*/ 2147483647 w 604"/>
                    <a:gd name="T23" fmla="*/ 2147483647 h 712"/>
                    <a:gd name="T24" fmla="*/ 2147483647 w 604"/>
                    <a:gd name="T25" fmla="*/ 2147483647 h 712"/>
                    <a:gd name="T26" fmla="*/ 2147483647 w 604"/>
                    <a:gd name="T27" fmla="*/ 2147483647 h 712"/>
                    <a:gd name="T28" fmla="*/ 2147483647 w 604"/>
                    <a:gd name="T29" fmla="*/ 2147483647 h 712"/>
                    <a:gd name="T30" fmla="*/ 2147483647 w 604"/>
                    <a:gd name="T31" fmla="*/ 2147483647 h 712"/>
                    <a:gd name="T32" fmla="*/ 2147483647 w 604"/>
                    <a:gd name="T33" fmla="*/ 2147483647 h 712"/>
                    <a:gd name="T34" fmla="*/ 2147483647 w 604"/>
                    <a:gd name="T35" fmla="*/ 2147483647 h 712"/>
                    <a:gd name="T36" fmla="*/ 2147483647 w 604"/>
                    <a:gd name="T37" fmla="*/ 2147483647 h 712"/>
                    <a:gd name="T38" fmla="*/ 2147483647 w 604"/>
                    <a:gd name="T39" fmla="*/ 2147483647 h 712"/>
                    <a:gd name="T40" fmla="*/ 2147483647 w 604"/>
                    <a:gd name="T41" fmla="*/ 2147483647 h 712"/>
                    <a:gd name="T42" fmla="*/ 2147483647 w 604"/>
                    <a:gd name="T43" fmla="*/ 2147483647 h 712"/>
                    <a:gd name="T44" fmla="*/ 2147483647 w 604"/>
                    <a:gd name="T45" fmla="*/ 2147483647 h 712"/>
                    <a:gd name="T46" fmla="*/ 2147483647 w 604"/>
                    <a:gd name="T47" fmla="*/ 2147483647 h 712"/>
                    <a:gd name="T48" fmla="*/ 2147483647 w 604"/>
                    <a:gd name="T49" fmla="*/ 2147483647 h 712"/>
                    <a:gd name="T50" fmla="*/ 2147483647 w 604"/>
                    <a:gd name="T51" fmla="*/ 2147483647 h 712"/>
                    <a:gd name="T52" fmla="*/ 2147483647 w 604"/>
                    <a:gd name="T53" fmla="*/ 2147483647 h 712"/>
                    <a:gd name="T54" fmla="*/ 2147483647 w 604"/>
                    <a:gd name="T55" fmla="*/ 2147483647 h 712"/>
                    <a:gd name="T56" fmla="*/ 2147483647 w 604"/>
                    <a:gd name="T57" fmla="*/ 2147483647 h 712"/>
                    <a:gd name="T58" fmla="*/ 2147483647 w 604"/>
                    <a:gd name="T59" fmla="*/ 2147483647 h 712"/>
                    <a:gd name="T60" fmla="*/ 2147483647 w 604"/>
                    <a:gd name="T61" fmla="*/ 2147483647 h 712"/>
                    <a:gd name="T62" fmla="*/ 2147483647 w 604"/>
                    <a:gd name="T63" fmla="*/ 2147483647 h 712"/>
                    <a:gd name="T64" fmla="*/ 2147483647 w 604"/>
                    <a:gd name="T65" fmla="*/ 2147483647 h 712"/>
                    <a:gd name="T66" fmla="*/ 2147483647 w 604"/>
                    <a:gd name="T67" fmla="*/ 2147483647 h 712"/>
                    <a:gd name="T68" fmla="*/ 2147483647 w 604"/>
                    <a:gd name="T69" fmla="*/ 2147483647 h 712"/>
                    <a:gd name="T70" fmla="*/ 2147483647 w 604"/>
                    <a:gd name="T71" fmla="*/ 2147483647 h 712"/>
                    <a:gd name="T72" fmla="*/ 2147483647 w 604"/>
                    <a:gd name="T73" fmla="*/ 2147483647 h 712"/>
                    <a:gd name="T74" fmla="*/ 2147483647 w 604"/>
                    <a:gd name="T75" fmla="*/ 2147483647 h 712"/>
                    <a:gd name="T76" fmla="*/ 2147483647 w 604"/>
                    <a:gd name="T77" fmla="*/ 2147483647 h 712"/>
                    <a:gd name="T78" fmla="*/ 2147483647 w 604"/>
                    <a:gd name="T79" fmla="*/ 2147483647 h 712"/>
                    <a:gd name="T80" fmla="*/ 2147483647 w 604"/>
                    <a:gd name="T81" fmla="*/ 2147483647 h 712"/>
                    <a:gd name="T82" fmla="*/ 2147483647 w 604"/>
                    <a:gd name="T83" fmla="*/ 2147483647 h 712"/>
                    <a:gd name="T84" fmla="*/ 2147483647 w 604"/>
                    <a:gd name="T85" fmla="*/ 2147483647 h 712"/>
                    <a:gd name="T86" fmla="*/ 2147483647 w 604"/>
                    <a:gd name="T87" fmla="*/ 2147483647 h 712"/>
                    <a:gd name="T88" fmla="*/ 2147483647 w 604"/>
                    <a:gd name="T89" fmla="*/ 2147483647 h 712"/>
                    <a:gd name="T90" fmla="*/ 2147483647 w 604"/>
                    <a:gd name="T91" fmla="*/ 2147483647 h 712"/>
                    <a:gd name="T92" fmla="*/ 2147483647 w 604"/>
                    <a:gd name="T93" fmla="*/ 2147483647 h 712"/>
                    <a:gd name="T94" fmla="*/ 2147483647 w 604"/>
                    <a:gd name="T95" fmla="*/ 2147483647 h 712"/>
                    <a:gd name="T96" fmla="*/ 2147483647 w 604"/>
                    <a:gd name="T97" fmla="*/ 2147483647 h 712"/>
                    <a:gd name="T98" fmla="*/ 2147483647 w 604"/>
                    <a:gd name="T99" fmla="*/ 2147483647 h 71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04"/>
                    <a:gd name="T151" fmla="*/ 0 h 712"/>
                    <a:gd name="T152" fmla="*/ 604 w 604"/>
                    <a:gd name="T153" fmla="*/ 712 h 71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04" h="712">
                      <a:moveTo>
                        <a:pt x="0" y="70"/>
                      </a:moveTo>
                      <a:cubicBezTo>
                        <a:pt x="1" y="70"/>
                        <a:pt x="1" y="70"/>
                        <a:pt x="1" y="70"/>
                      </a:cubicBezTo>
                      <a:cubicBezTo>
                        <a:pt x="1" y="70"/>
                        <a:pt x="1" y="70"/>
                        <a:pt x="0" y="70"/>
                      </a:cubicBezTo>
                      <a:close/>
                      <a:moveTo>
                        <a:pt x="599" y="500"/>
                      </a:moveTo>
                      <a:cubicBezTo>
                        <a:pt x="599" y="500"/>
                        <a:pt x="604" y="474"/>
                        <a:pt x="604" y="460"/>
                      </a:cubicBezTo>
                      <a:cubicBezTo>
                        <a:pt x="604" y="446"/>
                        <a:pt x="595" y="428"/>
                        <a:pt x="584" y="421"/>
                      </a:cubicBezTo>
                      <a:cubicBezTo>
                        <a:pt x="573" y="414"/>
                        <a:pt x="564" y="413"/>
                        <a:pt x="557" y="404"/>
                      </a:cubicBezTo>
                      <a:cubicBezTo>
                        <a:pt x="550" y="395"/>
                        <a:pt x="561" y="361"/>
                        <a:pt x="561" y="361"/>
                      </a:cubicBezTo>
                      <a:cubicBezTo>
                        <a:pt x="561" y="361"/>
                        <a:pt x="484" y="363"/>
                        <a:pt x="471" y="354"/>
                      </a:cubicBezTo>
                      <a:cubicBezTo>
                        <a:pt x="458" y="345"/>
                        <a:pt x="468" y="314"/>
                        <a:pt x="468" y="314"/>
                      </a:cubicBezTo>
                      <a:cubicBezTo>
                        <a:pt x="468" y="314"/>
                        <a:pt x="452" y="300"/>
                        <a:pt x="450" y="294"/>
                      </a:cubicBezTo>
                      <a:cubicBezTo>
                        <a:pt x="448" y="288"/>
                        <a:pt x="463" y="290"/>
                        <a:pt x="463" y="290"/>
                      </a:cubicBezTo>
                      <a:cubicBezTo>
                        <a:pt x="461" y="269"/>
                        <a:pt x="461" y="269"/>
                        <a:pt x="461" y="269"/>
                      </a:cubicBezTo>
                      <a:cubicBezTo>
                        <a:pt x="461" y="269"/>
                        <a:pt x="454" y="257"/>
                        <a:pt x="450" y="250"/>
                      </a:cubicBezTo>
                      <a:cubicBezTo>
                        <a:pt x="446" y="243"/>
                        <a:pt x="451" y="240"/>
                        <a:pt x="450" y="230"/>
                      </a:cubicBezTo>
                      <a:cubicBezTo>
                        <a:pt x="449" y="220"/>
                        <a:pt x="429" y="211"/>
                        <a:pt x="418" y="209"/>
                      </a:cubicBezTo>
                      <a:cubicBezTo>
                        <a:pt x="407" y="207"/>
                        <a:pt x="396" y="212"/>
                        <a:pt x="386" y="211"/>
                      </a:cubicBezTo>
                      <a:cubicBezTo>
                        <a:pt x="376" y="210"/>
                        <a:pt x="367" y="190"/>
                        <a:pt x="367" y="190"/>
                      </a:cubicBezTo>
                      <a:cubicBezTo>
                        <a:pt x="367" y="190"/>
                        <a:pt x="351" y="189"/>
                        <a:pt x="340" y="184"/>
                      </a:cubicBezTo>
                      <a:cubicBezTo>
                        <a:pt x="329" y="179"/>
                        <a:pt x="321" y="167"/>
                        <a:pt x="320" y="163"/>
                      </a:cubicBezTo>
                      <a:cubicBezTo>
                        <a:pt x="319" y="159"/>
                        <a:pt x="312" y="166"/>
                        <a:pt x="304" y="166"/>
                      </a:cubicBezTo>
                      <a:cubicBezTo>
                        <a:pt x="296" y="166"/>
                        <a:pt x="290" y="152"/>
                        <a:pt x="290" y="152"/>
                      </a:cubicBezTo>
                      <a:cubicBezTo>
                        <a:pt x="290" y="152"/>
                        <a:pt x="280" y="159"/>
                        <a:pt x="276" y="158"/>
                      </a:cubicBezTo>
                      <a:cubicBezTo>
                        <a:pt x="272" y="157"/>
                        <a:pt x="268" y="157"/>
                        <a:pt x="258" y="153"/>
                      </a:cubicBezTo>
                      <a:cubicBezTo>
                        <a:pt x="248" y="149"/>
                        <a:pt x="252" y="138"/>
                        <a:pt x="249" y="133"/>
                      </a:cubicBezTo>
                      <a:cubicBezTo>
                        <a:pt x="246" y="128"/>
                        <a:pt x="230" y="130"/>
                        <a:pt x="230" y="130"/>
                      </a:cubicBezTo>
                      <a:cubicBezTo>
                        <a:pt x="224" y="110"/>
                        <a:pt x="224" y="110"/>
                        <a:pt x="224" y="110"/>
                      </a:cubicBezTo>
                      <a:cubicBezTo>
                        <a:pt x="224" y="110"/>
                        <a:pt x="217" y="106"/>
                        <a:pt x="210" y="97"/>
                      </a:cubicBezTo>
                      <a:cubicBezTo>
                        <a:pt x="203" y="88"/>
                        <a:pt x="210" y="82"/>
                        <a:pt x="210" y="73"/>
                      </a:cubicBezTo>
                      <a:cubicBezTo>
                        <a:pt x="210" y="64"/>
                        <a:pt x="201" y="56"/>
                        <a:pt x="200" y="52"/>
                      </a:cubicBezTo>
                      <a:cubicBezTo>
                        <a:pt x="199" y="48"/>
                        <a:pt x="207" y="35"/>
                        <a:pt x="207" y="35"/>
                      </a:cubicBezTo>
                      <a:cubicBezTo>
                        <a:pt x="207" y="35"/>
                        <a:pt x="215" y="8"/>
                        <a:pt x="211" y="4"/>
                      </a:cubicBezTo>
                      <a:cubicBezTo>
                        <a:pt x="207" y="0"/>
                        <a:pt x="194" y="8"/>
                        <a:pt x="193" y="12"/>
                      </a:cubicBezTo>
                      <a:cubicBezTo>
                        <a:pt x="192" y="16"/>
                        <a:pt x="183" y="6"/>
                        <a:pt x="183" y="6"/>
                      </a:cubicBezTo>
                      <a:cubicBezTo>
                        <a:pt x="174" y="14"/>
                        <a:pt x="174" y="14"/>
                        <a:pt x="174" y="14"/>
                      </a:cubicBezTo>
                      <a:cubicBezTo>
                        <a:pt x="174" y="14"/>
                        <a:pt x="164" y="13"/>
                        <a:pt x="151" y="13"/>
                      </a:cubicBezTo>
                      <a:cubicBezTo>
                        <a:pt x="138" y="13"/>
                        <a:pt x="128" y="39"/>
                        <a:pt x="128" y="39"/>
                      </a:cubicBezTo>
                      <a:cubicBezTo>
                        <a:pt x="104" y="38"/>
                        <a:pt x="104" y="38"/>
                        <a:pt x="104" y="38"/>
                      </a:cubicBezTo>
                      <a:cubicBezTo>
                        <a:pt x="100" y="56"/>
                        <a:pt x="100" y="56"/>
                        <a:pt x="100" y="56"/>
                      </a:cubicBezTo>
                      <a:cubicBezTo>
                        <a:pt x="76" y="57"/>
                        <a:pt x="76" y="57"/>
                        <a:pt x="76" y="57"/>
                      </a:cubicBezTo>
                      <a:cubicBezTo>
                        <a:pt x="71" y="69"/>
                        <a:pt x="71" y="69"/>
                        <a:pt x="71" y="69"/>
                      </a:cubicBezTo>
                      <a:cubicBezTo>
                        <a:pt x="71" y="69"/>
                        <a:pt x="63" y="78"/>
                        <a:pt x="50" y="81"/>
                      </a:cubicBezTo>
                      <a:cubicBezTo>
                        <a:pt x="37" y="84"/>
                        <a:pt x="34" y="73"/>
                        <a:pt x="34" y="73"/>
                      </a:cubicBezTo>
                      <a:cubicBezTo>
                        <a:pt x="34" y="73"/>
                        <a:pt x="21" y="72"/>
                        <a:pt x="9" y="71"/>
                      </a:cubicBezTo>
                      <a:cubicBezTo>
                        <a:pt x="11" y="80"/>
                        <a:pt x="18" y="101"/>
                        <a:pt x="29" y="112"/>
                      </a:cubicBezTo>
                      <a:cubicBezTo>
                        <a:pt x="44" y="125"/>
                        <a:pt x="54" y="150"/>
                        <a:pt x="52" y="157"/>
                      </a:cubicBezTo>
                      <a:cubicBezTo>
                        <a:pt x="51" y="163"/>
                        <a:pt x="41" y="174"/>
                        <a:pt x="41" y="174"/>
                      </a:cubicBezTo>
                      <a:cubicBezTo>
                        <a:pt x="50" y="204"/>
                        <a:pt x="50" y="204"/>
                        <a:pt x="50" y="204"/>
                      </a:cubicBezTo>
                      <a:cubicBezTo>
                        <a:pt x="37" y="224"/>
                        <a:pt x="37" y="224"/>
                        <a:pt x="37" y="224"/>
                      </a:cubicBezTo>
                      <a:cubicBezTo>
                        <a:pt x="37" y="224"/>
                        <a:pt x="56" y="237"/>
                        <a:pt x="52" y="246"/>
                      </a:cubicBezTo>
                      <a:cubicBezTo>
                        <a:pt x="48" y="256"/>
                        <a:pt x="33" y="264"/>
                        <a:pt x="35" y="279"/>
                      </a:cubicBezTo>
                      <a:cubicBezTo>
                        <a:pt x="36" y="293"/>
                        <a:pt x="44" y="304"/>
                        <a:pt x="44" y="304"/>
                      </a:cubicBezTo>
                      <a:cubicBezTo>
                        <a:pt x="39" y="315"/>
                        <a:pt x="39" y="315"/>
                        <a:pt x="39" y="315"/>
                      </a:cubicBezTo>
                      <a:cubicBezTo>
                        <a:pt x="39" y="315"/>
                        <a:pt x="39" y="316"/>
                        <a:pt x="39" y="318"/>
                      </a:cubicBezTo>
                      <a:cubicBezTo>
                        <a:pt x="44" y="322"/>
                        <a:pt x="47" y="326"/>
                        <a:pt x="47" y="326"/>
                      </a:cubicBezTo>
                      <a:cubicBezTo>
                        <a:pt x="62" y="339"/>
                        <a:pt x="62" y="339"/>
                        <a:pt x="62" y="339"/>
                      </a:cubicBezTo>
                      <a:cubicBezTo>
                        <a:pt x="63" y="351"/>
                        <a:pt x="63" y="351"/>
                        <a:pt x="63" y="351"/>
                      </a:cubicBezTo>
                      <a:cubicBezTo>
                        <a:pt x="76" y="359"/>
                        <a:pt x="76" y="359"/>
                        <a:pt x="76" y="359"/>
                      </a:cubicBezTo>
                      <a:cubicBezTo>
                        <a:pt x="68" y="376"/>
                        <a:pt x="68" y="376"/>
                        <a:pt x="68" y="376"/>
                      </a:cubicBezTo>
                      <a:cubicBezTo>
                        <a:pt x="62" y="369"/>
                        <a:pt x="62" y="369"/>
                        <a:pt x="62" y="369"/>
                      </a:cubicBezTo>
                      <a:cubicBezTo>
                        <a:pt x="61" y="377"/>
                        <a:pt x="58" y="388"/>
                        <a:pt x="52" y="392"/>
                      </a:cubicBezTo>
                      <a:cubicBezTo>
                        <a:pt x="43" y="399"/>
                        <a:pt x="33" y="409"/>
                        <a:pt x="33" y="409"/>
                      </a:cubicBezTo>
                      <a:cubicBezTo>
                        <a:pt x="40" y="426"/>
                        <a:pt x="40" y="426"/>
                        <a:pt x="40" y="426"/>
                      </a:cubicBezTo>
                      <a:cubicBezTo>
                        <a:pt x="39" y="427"/>
                        <a:pt x="39" y="427"/>
                        <a:pt x="39" y="427"/>
                      </a:cubicBezTo>
                      <a:cubicBezTo>
                        <a:pt x="50" y="449"/>
                        <a:pt x="50" y="449"/>
                        <a:pt x="50" y="449"/>
                      </a:cubicBezTo>
                      <a:cubicBezTo>
                        <a:pt x="64" y="449"/>
                        <a:pt x="64" y="449"/>
                        <a:pt x="64" y="449"/>
                      </a:cubicBezTo>
                      <a:cubicBezTo>
                        <a:pt x="73" y="501"/>
                        <a:pt x="73" y="501"/>
                        <a:pt x="73" y="501"/>
                      </a:cubicBezTo>
                      <a:cubicBezTo>
                        <a:pt x="73" y="501"/>
                        <a:pt x="109" y="513"/>
                        <a:pt x="105" y="525"/>
                      </a:cubicBezTo>
                      <a:cubicBezTo>
                        <a:pt x="101" y="537"/>
                        <a:pt x="93" y="543"/>
                        <a:pt x="93" y="543"/>
                      </a:cubicBezTo>
                      <a:cubicBezTo>
                        <a:pt x="104" y="554"/>
                        <a:pt x="104" y="554"/>
                        <a:pt x="104" y="554"/>
                      </a:cubicBezTo>
                      <a:cubicBezTo>
                        <a:pt x="104" y="554"/>
                        <a:pt x="89" y="566"/>
                        <a:pt x="93" y="575"/>
                      </a:cubicBezTo>
                      <a:cubicBezTo>
                        <a:pt x="97" y="585"/>
                        <a:pt x="102" y="588"/>
                        <a:pt x="102" y="588"/>
                      </a:cubicBezTo>
                      <a:cubicBezTo>
                        <a:pt x="102" y="605"/>
                        <a:pt x="102" y="605"/>
                        <a:pt x="102" y="605"/>
                      </a:cubicBezTo>
                      <a:cubicBezTo>
                        <a:pt x="102" y="605"/>
                        <a:pt x="131" y="616"/>
                        <a:pt x="134" y="627"/>
                      </a:cubicBezTo>
                      <a:cubicBezTo>
                        <a:pt x="136" y="638"/>
                        <a:pt x="134" y="668"/>
                        <a:pt x="134" y="668"/>
                      </a:cubicBezTo>
                      <a:cubicBezTo>
                        <a:pt x="147" y="684"/>
                        <a:pt x="147" y="684"/>
                        <a:pt x="147" y="684"/>
                      </a:cubicBezTo>
                      <a:cubicBezTo>
                        <a:pt x="147" y="684"/>
                        <a:pt x="146" y="710"/>
                        <a:pt x="158" y="711"/>
                      </a:cubicBezTo>
                      <a:cubicBezTo>
                        <a:pt x="170" y="712"/>
                        <a:pt x="188" y="708"/>
                        <a:pt x="188" y="708"/>
                      </a:cubicBezTo>
                      <a:cubicBezTo>
                        <a:pt x="188" y="689"/>
                        <a:pt x="188" y="689"/>
                        <a:pt x="188" y="689"/>
                      </a:cubicBezTo>
                      <a:cubicBezTo>
                        <a:pt x="199" y="691"/>
                        <a:pt x="199" y="691"/>
                        <a:pt x="199" y="691"/>
                      </a:cubicBezTo>
                      <a:cubicBezTo>
                        <a:pt x="199" y="677"/>
                        <a:pt x="199" y="677"/>
                        <a:pt x="199" y="677"/>
                      </a:cubicBezTo>
                      <a:cubicBezTo>
                        <a:pt x="214" y="674"/>
                        <a:pt x="214" y="674"/>
                        <a:pt x="214" y="674"/>
                      </a:cubicBezTo>
                      <a:cubicBezTo>
                        <a:pt x="222" y="657"/>
                        <a:pt x="222" y="657"/>
                        <a:pt x="222" y="657"/>
                      </a:cubicBezTo>
                      <a:cubicBezTo>
                        <a:pt x="222" y="657"/>
                        <a:pt x="227" y="666"/>
                        <a:pt x="241" y="670"/>
                      </a:cubicBezTo>
                      <a:cubicBezTo>
                        <a:pt x="254" y="674"/>
                        <a:pt x="296" y="673"/>
                        <a:pt x="296" y="673"/>
                      </a:cubicBezTo>
                      <a:cubicBezTo>
                        <a:pt x="318" y="707"/>
                        <a:pt x="318" y="707"/>
                        <a:pt x="318" y="707"/>
                      </a:cubicBezTo>
                      <a:cubicBezTo>
                        <a:pt x="323" y="670"/>
                        <a:pt x="323" y="670"/>
                        <a:pt x="323" y="670"/>
                      </a:cubicBezTo>
                      <a:cubicBezTo>
                        <a:pt x="374" y="664"/>
                        <a:pt x="374" y="664"/>
                        <a:pt x="374" y="664"/>
                      </a:cubicBezTo>
                      <a:cubicBezTo>
                        <a:pt x="397" y="681"/>
                        <a:pt x="397" y="681"/>
                        <a:pt x="397" y="681"/>
                      </a:cubicBezTo>
                      <a:cubicBezTo>
                        <a:pt x="397" y="681"/>
                        <a:pt x="405" y="613"/>
                        <a:pt x="403" y="607"/>
                      </a:cubicBezTo>
                      <a:cubicBezTo>
                        <a:pt x="402" y="600"/>
                        <a:pt x="387" y="578"/>
                        <a:pt x="394" y="574"/>
                      </a:cubicBezTo>
                      <a:cubicBezTo>
                        <a:pt x="401" y="570"/>
                        <a:pt x="413" y="558"/>
                        <a:pt x="413" y="558"/>
                      </a:cubicBezTo>
                      <a:cubicBezTo>
                        <a:pt x="417" y="539"/>
                        <a:pt x="417" y="539"/>
                        <a:pt x="417" y="539"/>
                      </a:cubicBezTo>
                      <a:cubicBezTo>
                        <a:pt x="486" y="527"/>
                        <a:pt x="486" y="527"/>
                        <a:pt x="486" y="527"/>
                      </a:cubicBezTo>
                      <a:cubicBezTo>
                        <a:pt x="539" y="518"/>
                        <a:pt x="539" y="518"/>
                        <a:pt x="539" y="518"/>
                      </a:cubicBezTo>
                      <a:cubicBezTo>
                        <a:pt x="574" y="546"/>
                        <a:pt x="574" y="546"/>
                        <a:pt x="574" y="546"/>
                      </a:cubicBezTo>
                      <a:cubicBezTo>
                        <a:pt x="587" y="569"/>
                        <a:pt x="587" y="569"/>
                        <a:pt x="587" y="569"/>
                      </a:cubicBezTo>
                      <a:cubicBezTo>
                        <a:pt x="587" y="563"/>
                        <a:pt x="602" y="555"/>
                        <a:pt x="602" y="555"/>
                      </a:cubicBezTo>
                      <a:cubicBezTo>
                        <a:pt x="602" y="555"/>
                        <a:pt x="590" y="545"/>
                        <a:pt x="588" y="540"/>
                      </a:cubicBezTo>
                      <a:cubicBezTo>
                        <a:pt x="586" y="535"/>
                        <a:pt x="603" y="508"/>
                        <a:pt x="603" y="508"/>
                      </a:cubicBezTo>
                      <a:lnTo>
                        <a:pt x="599" y="5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2" name="Freeform 57"/>
                <p:cNvSpPr>
                  <a:spLocks noEditPoints="1"/>
                </p:cNvSpPr>
                <p:nvPr/>
              </p:nvSpPr>
              <p:spPr bwMode="auto">
                <a:xfrm>
                  <a:off x="6513513" y="3524250"/>
                  <a:ext cx="1131887" cy="457200"/>
                </a:xfrm>
                <a:custGeom>
                  <a:avLst/>
                  <a:gdLst>
                    <a:gd name="T0" fmla="*/ 2147483647 w 2179"/>
                    <a:gd name="T1" fmla="*/ 2147483647 h 879"/>
                    <a:gd name="T2" fmla="*/ 2147483647 w 2179"/>
                    <a:gd name="T3" fmla="*/ 2147483647 h 879"/>
                    <a:gd name="T4" fmla="*/ 2147483647 w 2179"/>
                    <a:gd name="T5" fmla="*/ 2147483647 h 879"/>
                    <a:gd name="T6" fmla="*/ 2147483647 w 2179"/>
                    <a:gd name="T7" fmla="*/ 2147483647 h 879"/>
                    <a:gd name="T8" fmla="*/ 2147483647 w 2179"/>
                    <a:gd name="T9" fmla="*/ 2147483647 h 879"/>
                    <a:gd name="T10" fmla="*/ 2147483647 w 2179"/>
                    <a:gd name="T11" fmla="*/ 2147483647 h 879"/>
                    <a:gd name="T12" fmla="*/ 2147483647 w 2179"/>
                    <a:gd name="T13" fmla="*/ 2147483647 h 879"/>
                    <a:gd name="T14" fmla="*/ 2147483647 w 2179"/>
                    <a:gd name="T15" fmla="*/ 2147483647 h 879"/>
                    <a:gd name="T16" fmla="*/ 2147483647 w 2179"/>
                    <a:gd name="T17" fmla="*/ 2147483647 h 879"/>
                    <a:gd name="T18" fmla="*/ 2147483647 w 2179"/>
                    <a:gd name="T19" fmla="*/ 2147483647 h 879"/>
                    <a:gd name="T20" fmla="*/ 2147483647 w 2179"/>
                    <a:gd name="T21" fmla="*/ 2147483647 h 879"/>
                    <a:gd name="T22" fmla="*/ 2147483647 w 2179"/>
                    <a:gd name="T23" fmla="*/ 2147483647 h 879"/>
                    <a:gd name="T24" fmla="*/ 2147483647 w 2179"/>
                    <a:gd name="T25" fmla="*/ 2147483647 h 879"/>
                    <a:gd name="T26" fmla="*/ 2147483647 w 2179"/>
                    <a:gd name="T27" fmla="*/ 2147483647 h 879"/>
                    <a:gd name="T28" fmla="*/ 2147483647 w 2179"/>
                    <a:gd name="T29" fmla="*/ 2147483647 h 879"/>
                    <a:gd name="T30" fmla="*/ 2147483647 w 2179"/>
                    <a:gd name="T31" fmla="*/ 2147483647 h 879"/>
                    <a:gd name="T32" fmla="*/ 2147483647 w 2179"/>
                    <a:gd name="T33" fmla="*/ 2147483647 h 879"/>
                    <a:gd name="T34" fmla="*/ 2147483647 w 2179"/>
                    <a:gd name="T35" fmla="*/ 2147483647 h 879"/>
                    <a:gd name="T36" fmla="*/ 2147483647 w 2179"/>
                    <a:gd name="T37" fmla="*/ 2147483647 h 879"/>
                    <a:gd name="T38" fmla="*/ 2147483647 w 2179"/>
                    <a:gd name="T39" fmla="*/ 2147483647 h 879"/>
                    <a:gd name="T40" fmla="*/ 2147483647 w 2179"/>
                    <a:gd name="T41" fmla="*/ 2147483647 h 879"/>
                    <a:gd name="T42" fmla="*/ 2147483647 w 2179"/>
                    <a:gd name="T43" fmla="*/ 2147483647 h 879"/>
                    <a:gd name="T44" fmla="*/ 2147483647 w 2179"/>
                    <a:gd name="T45" fmla="*/ 2147483647 h 879"/>
                    <a:gd name="T46" fmla="*/ 2147483647 w 2179"/>
                    <a:gd name="T47" fmla="*/ 2147483647 h 879"/>
                    <a:gd name="T48" fmla="*/ 2147483647 w 2179"/>
                    <a:gd name="T49" fmla="*/ 2147483647 h 879"/>
                    <a:gd name="T50" fmla="*/ 2147483647 w 2179"/>
                    <a:gd name="T51" fmla="*/ 2147483647 h 879"/>
                    <a:gd name="T52" fmla="*/ 2147483647 w 2179"/>
                    <a:gd name="T53" fmla="*/ 2147483647 h 879"/>
                    <a:gd name="T54" fmla="*/ 2147483647 w 2179"/>
                    <a:gd name="T55" fmla="*/ 2147483647 h 879"/>
                    <a:gd name="T56" fmla="*/ 2147483647 w 2179"/>
                    <a:gd name="T57" fmla="*/ 2147483647 h 879"/>
                    <a:gd name="T58" fmla="*/ 2147483647 w 2179"/>
                    <a:gd name="T59" fmla="*/ 2147483647 h 879"/>
                    <a:gd name="T60" fmla="*/ 2147483647 w 2179"/>
                    <a:gd name="T61" fmla="*/ 2147483647 h 879"/>
                    <a:gd name="T62" fmla="*/ 2147483647 w 2179"/>
                    <a:gd name="T63" fmla="*/ 2147483647 h 879"/>
                    <a:gd name="T64" fmla="*/ 2147483647 w 2179"/>
                    <a:gd name="T65" fmla="*/ 2147483647 h 879"/>
                    <a:gd name="T66" fmla="*/ 2147483647 w 2179"/>
                    <a:gd name="T67" fmla="*/ 2147483647 h 879"/>
                    <a:gd name="T68" fmla="*/ 2147483647 w 2179"/>
                    <a:gd name="T69" fmla="*/ 2147483647 h 879"/>
                    <a:gd name="T70" fmla="*/ 2147483647 w 2179"/>
                    <a:gd name="T71" fmla="*/ 2147483647 h 879"/>
                    <a:gd name="T72" fmla="*/ 2147483647 w 2179"/>
                    <a:gd name="T73" fmla="*/ 2147483647 h 879"/>
                    <a:gd name="T74" fmla="*/ 2147483647 w 2179"/>
                    <a:gd name="T75" fmla="*/ 2147483647 h 879"/>
                    <a:gd name="T76" fmla="*/ 2147483647 w 2179"/>
                    <a:gd name="T77" fmla="*/ 2147483647 h 879"/>
                    <a:gd name="T78" fmla="*/ 2147483647 w 2179"/>
                    <a:gd name="T79" fmla="*/ 2147483647 h 879"/>
                    <a:gd name="T80" fmla="*/ 2147483647 w 2179"/>
                    <a:gd name="T81" fmla="*/ 2147483647 h 879"/>
                    <a:gd name="T82" fmla="*/ 2147483647 w 2179"/>
                    <a:gd name="T83" fmla="*/ 2147483647 h 879"/>
                    <a:gd name="T84" fmla="*/ 2147483647 w 2179"/>
                    <a:gd name="T85" fmla="*/ 2147483647 h 879"/>
                    <a:gd name="T86" fmla="*/ 2147483647 w 2179"/>
                    <a:gd name="T87" fmla="*/ 2147483647 h 879"/>
                    <a:gd name="T88" fmla="*/ 2147483647 w 2179"/>
                    <a:gd name="T89" fmla="*/ 2147483647 h 879"/>
                    <a:gd name="T90" fmla="*/ 2147483647 w 2179"/>
                    <a:gd name="T91" fmla="*/ 2147483647 h 879"/>
                    <a:gd name="T92" fmla="*/ 2147483647 w 2179"/>
                    <a:gd name="T93" fmla="*/ 2147483647 h 879"/>
                    <a:gd name="T94" fmla="*/ 2147483647 w 2179"/>
                    <a:gd name="T95" fmla="*/ 2147483647 h 879"/>
                    <a:gd name="T96" fmla="*/ 2147483647 w 2179"/>
                    <a:gd name="T97" fmla="*/ 2147483647 h 879"/>
                    <a:gd name="T98" fmla="*/ 2147483647 w 2179"/>
                    <a:gd name="T99" fmla="*/ 2147483647 h 879"/>
                    <a:gd name="T100" fmla="*/ 2147483647 w 2179"/>
                    <a:gd name="T101" fmla="*/ 2147483647 h 879"/>
                    <a:gd name="T102" fmla="*/ 2147483647 w 2179"/>
                    <a:gd name="T103" fmla="*/ 2147483647 h 879"/>
                    <a:gd name="T104" fmla="*/ 2147483647 w 2179"/>
                    <a:gd name="T105" fmla="*/ 2147483647 h 879"/>
                    <a:gd name="T106" fmla="*/ 2147483647 w 2179"/>
                    <a:gd name="T107" fmla="*/ 2147483647 h 879"/>
                    <a:gd name="T108" fmla="*/ 2147483647 w 2179"/>
                    <a:gd name="T109" fmla="*/ 2147483647 h 879"/>
                    <a:gd name="T110" fmla="*/ 2147483647 w 2179"/>
                    <a:gd name="T111" fmla="*/ 2147483647 h 879"/>
                    <a:gd name="T112" fmla="*/ 2147483647 w 2179"/>
                    <a:gd name="T113" fmla="*/ 2147483647 h 879"/>
                    <a:gd name="T114" fmla="*/ 2147483647 w 2179"/>
                    <a:gd name="T115" fmla="*/ 2147483647 h 87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179"/>
                    <a:gd name="T175" fmla="*/ 0 h 879"/>
                    <a:gd name="T176" fmla="*/ 2179 w 2179"/>
                    <a:gd name="T177" fmla="*/ 879 h 87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179" h="879">
                      <a:moveTo>
                        <a:pt x="1196" y="656"/>
                      </a:moveTo>
                      <a:cubicBezTo>
                        <a:pt x="1210" y="655"/>
                        <a:pt x="1210" y="655"/>
                        <a:pt x="1210" y="655"/>
                      </a:cubicBezTo>
                      <a:cubicBezTo>
                        <a:pt x="1218" y="637"/>
                        <a:pt x="1218" y="637"/>
                        <a:pt x="1218" y="637"/>
                      </a:cubicBezTo>
                      <a:cubicBezTo>
                        <a:pt x="1215" y="622"/>
                        <a:pt x="1215" y="622"/>
                        <a:pt x="1215" y="622"/>
                      </a:cubicBezTo>
                      <a:lnTo>
                        <a:pt x="1196" y="656"/>
                      </a:lnTo>
                      <a:close/>
                      <a:moveTo>
                        <a:pt x="453" y="310"/>
                      </a:moveTo>
                      <a:cubicBezTo>
                        <a:pt x="472" y="321"/>
                        <a:pt x="472" y="321"/>
                        <a:pt x="472" y="321"/>
                      </a:cubicBezTo>
                      <a:cubicBezTo>
                        <a:pt x="472" y="300"/>
                        <a:pt x="472" y="300"/>
                        <a:pt x="472" y="300"/>
                      </a:cubicBezTo>
                      <a:cubicBezTo>
                        <a:pt x="455" y="287"/>
                        <a:pt x="455" y="287"/>
                        <a:pt x="455" y="287"/>
                      </a:cubicBezTo>
                      <a:lnTo>
                        <a:pt x="453" y="310"/>
                      </a:lnTo>
                      <a:close/>
                      <a:moveTo>
                        <a:pt x="455" y="331"/>
                      </a:moveTo>
                      <a:cubicBezTo>
                        <a:pt x="441" y="344"/>
                        <a:pt x="441" y="344"/>
                        <a:pt x="441" y="344"/>
                      </a:cubicBezTo>
                      <a:cubicBezTo>
                        <a:pt x="458" y="365"/>
                        <a:pt x="458" y="365"/>
                        <a:pt x="458" y="365"/>
                      </a:cubicBezTo>
                      <a:lnTo>
                        <a:pt x="455" y="331"/>
                      </a:lnTo>
                      <a:close/>
                      <a:moveTo>
                        <a:pt x="611" y="478"/>
                      </a:moveTo>
                      <a:cubicBezTo>
                        <a:pt x="624" y="491"/>
                        <a:pt x="624" y="491"/>
                        <a:pt x="624" y="491"/>
                      </a:cubicBezTo>
                      <a:cubicBezTo>
                        <a:pt x="630" y="474"/>
                        <a:pt x="630" y="474"/>
                        <a:pt x="630" y="474"/>
                      </a:cubicBezTo>
                      <a:cubicBezTo>
                        <a:pt x="630" y="474"/>
                        <a:pt x="622" y="444"/>
                        <a:pt x="603" y="446"/>
                      </a:cubicBezTo>
                      <a:cubicBezTo>
                        <a:pt x="584" y="447"/>
                        <a:pt x="590" y="466"/>
                        <a:pt x="596" y="484"/>
                      </a:cubicBezTo>
                      <a:lnTo>
                        <a:pt x="611" y="478"/>
                      </a:lnTo>
                      <a:close/>
                      <a:moveTo>
                        <a:pt x="459" y="249"/>
                      </a:moveTo>
                      <a:cubicBezTo>
                        <a:pt x="454" y="237"/>
                        <a:pt x="440" y="244"/>
                        <a:pt x="450" y="260"/>
                      </a:cubicBezTo>
                      <a:cubicBezTo>
                        <a:pt x="461" y="279"/>
                        <a:pt x="464" y="261"/>
                        <a:pt x="459" y="249"/>
                      </a:cubicBezTo>
                      <a:close/>
                      <a:moveTo>
                        <a:pt x="507" y="418"/>
                      </a:moveTo>
                      <a:cubicBezTo>
                        <a:pt x="507" y="418"/>
                        <a:pt x="512" y="447"/>
                        <a:pt x="523" y="459"/>
                      </a:cubicBezTo>
                      <a:cubicBezTo>
                        <a:pt x="533" y="471"/>
                        <a:pt x="559" y="471"/>
                        <a:pt x="559" y="471"/>
                      </a:cubicBezTo>
                      <a:cubicBezTo>
                        <a:pt x="558" y="443"/>
                        <a:pt x="558" y="443"/>
                        <a:pt x="558" y="443"/>
                      </a:cubicBezTo>
                      <a:cubicBezTo>
                        <a:pt x="546" y="435"/>
                        <a:pt x="546" y="435"/>
                        <a:pt x="546" y="435"/>
                      </a:cubicBezTo>
                      <a:cubicBezTo>
                        <a:pt x="545" y="415"/>
                        <a:pt x="545" y="415"/>
                        <a:pt x="545" y="415"/>
                      </a:cubicBezTo>
                      <a:cubicBezTo>
                        <a:pt x="545" y="415"/>
                        <a:pt x="530" y="390"/>
                        <a:pt x="508" y="384"/>
                      </a:cubicBezTo>
                      <a:cubicBezTo>
                        <a:pt x="486" y="378"/>
                        <a:pt x="487" y="403"/>
                        <a:pt x="487" y="403"/>
                      </a:cubicBezTo>
                      <a:cubicBezTo>
                        <a:pt x="487" y="403"/>
                        <a:pt x="473" y="399"/>
                        <a:pt x="480" y="419"/>
                      </a:cubicBezTo>
                      <a:lnTo>
                        <a:pt x="507" y="418"/>
                      </a:lnTo>
                      <a:close/>
                      <a:moveTo>
                        <a:pt x="169" y="296"/>
                      </a:moveTo>
                      <a:cubicBezTo>
                        <a:pt x="154" y="310"/>
                        <a:pt x="154" y="310"/>
                        <a:pt x="154" y="310"/>
                      </a:cubicBezTo>
                      <a:cubicBezTo>
                        <a:pt x="162" y="330"/>
                        <a:pt x="162" y="330"/>
                        <a:pt x="162" y="330"/>
                      </a:cubicBezTo>
                      <a:cubicBezTo>
                        <a:pt x="162" y="330"/>
                        <a:pt x="152" y="348"/>
                        <a:pt x="164" y="344"/>
                      </a:cubicBezTo>
                      <a:cubicBezTo>
                        <a:pt x="171" y="341"/>
                        <a:pt x="168" y="316"/>
                        <a:pt x="168" y="316"/>
                      </a:cubicBezTo>
                      <a:cubicBezTo>
                        <a:pt x="175" y="307"/>
                        <a:pt x="175" y="307"/>
                        <a:pt x="175" y="307"/>
                      </a:cubicBezTo>
                      <a:lnTo>
                        <a:pt x="169" y="296"/>
                      </a:lnTo>
                      <a:close/>
                      <a:moveTo>
                        <a:pt x="180" y="360"/>
                      </a:moveTo>
                      <a:cubicBezTo>
                        <a:pt x="170" y="372"/>
                        <a:pt x="176" y="414"/>
                        <a:pt x="198" y="410"/>
                      </a:cubicBezTo>
                      <a:cubicBezTo>
                        <a:pt x="207" y="408"/>
                        <a:pt x="191" y="348"/>
                        <a:pt x="180" y="360"/>
                      </a:cubicBezTo>
                      <a:close/>
                      <a:moveTo>
                        <a:pt x="35" y="152"/>
                      </a:moveTo>
                      <a:cubicBezTo>
                        <a:pt x="30" y="157"/>
                        <a:pt x="28" y="173"/>
                        <a:pt x="40" y="174"/>
                      </a:cubicBezTo>
                      <a:cubicBezTo>
                        <a:pt x="52" y="176"/>
                        <a:pt x="55" y="189"/>
                        <a:pt x="66" y="181"/>
                      </a:cubicBezTo>
                      <a:cubicBezTo>
                        <a:pt x="73" y="175"/>
                        <a:pt x="40" y="146"/>
                        <a:pt x="35" y="152"/>
                      </a:cubicBezTo>
                      <a:close/>
                      <a:moveTo>
                        <a:pt x="112" y="221"/>
                      </a:moveTo>
                      <a:cubicBezTo>
                        <a:pt x="104" y="221"/>
                        <a:pt x="94" y="234"/>
                        <a:pt x="106" y="242"/>
                      </a:cubicBezTo>
                      <a:cubicBezTo>
                        <a:pt x="118" y="250"/>
                        <a:pt x="122" y="280"/>
                        <a:pt x="134" y="280"/>
                      </a:cubicBezTo>
                      <a:cubicBezTo>
                        <a:pt x="141" y="280"/>
                        <a:pt x="142" y="249"/>
                        <a:pt x="138" y="245"/>
                      </a:cubicBezTo>
                      <a:cubicBezTo>
                        <a:pt x="134" y="241"/>
                        <a:pt x="120" y="221"/>
                        <a:pt x="112" y="221"/>
                      </a:cubicBezTo>
                      <a:close/>
                      <a:moveTo>
                        <a:pt x="1721" y="328"/>
                      </a:moveTo>
                      <a:cubicBezTo>
                        <a:pt x="1721" y="328"/>
                        <a:pt x="1725" y="316"/>
                        <a:pt x="1708" y="314"/>
                      </a:cubicBezTo>
                      <a:cubicBezTo>
                        <a:pt x="1691" y="311"/>
                        <a:pt x="1680" y="316"/>
                        <a:pt x="1680" y="316"/>
                      </a:cubicBezTo>
                      <a:cubicBezTo>
                        <a:pt x="1684" y="334"/>
                        <a:pt x="1684" y="334"/>
                        <a:pt x="1684" y="334"/>
                      </a:cubicBezTo>
                      <a:cubicBezTo>
                        <a:pt x="1693" y="333"/>
                        <a:pt x="1721" y="328"/>
                        <a:pt x="1721" y="328"/>
                      </a:cubicBezTo>
                      <a:close/>
                      <a:moveTo>
                        <a:pt x="230" y="434"/>
                      </a:moveTo>
                      <a:cubicBezTo>
                        <a:pt x="239" y="433"/>
                        <a:pt x="226" y="413"/>
                        <a:pt x="218" y="418"/>
                      </a:cubicBezTo>
                      <a:cubicBezTo>
                        <a:pt x="211" y="422"/>
                        <a:pt x="220" y="436"/>
                        <a:pt x="230" y="434"/>
                      </a:cubicBezTo>
                      <a:close/>
                      <a:moveTo>
                        <a:pt x="1652" y="438"/>
                      </a:moveTo>
                      <a:cubicBezTo>
                        <a:pt x="1674" y="429"/>
                        <a:pt x="1672" y="413"/>
                        <a:pt x="1672" y="413"/>
                      </a:cubicBezTo>
                      <a:cubicBezTo>
                        <a:pt x="1627" y="412"/>
                        <a:pt x="1627" y="412"/>
                        <a:pt x="1627" y="412"/>
                      </a:cubicBezTo>
                      <a:cubicBezTo>
                        <a:pt x="1627" y="412"/>
                        <a:pt x="1630" y="447"/>
                        <a:pt x="1652" y="438"/>
                      </a:cubicBezTo>
                      <a:close/>
                      <a:moveTo>
                        <a:pt x="1609" y="194"/>
                      </a:moveTo>
                      <a:cubicBezTo>
                        <a:pt x="1624" y="182"/>
                        <a:pt x="1618" y="175"/>
                        <a:pt x="1605" y="171"/>
                      </a:cubicBezTo>
                      <a:cubicBezTo>
                        <a:pt x="1592" y="167"/>
                        <a:pt x="1586" y="172"/>
                        <a:pt x="1586" y="172"/>
                      </a:cubicBezTo>
                      <a:cubicBezTo>
                        <a:pt x="1586" y="172"/>
                        <a:pt x="1601" y="202"/>
                        <a:pt x="1609" y="194"/>
                      </a:cubicBezTo>
                      <a:close/>
                      <a:moveTo>
                        <a:pt x="625" y="111"/>
                      </a:moveTo>
                      <a:cubicBezTo>
                        <a:pt x="634" y="98"/>
                        <a:pt x="622" y="89"/>
                        <a:pt x="612" y="88"/>
                      </a:cubicBezTo>
                      <a:cubicBezTo>
                        <a:pt x="604" y="95"/>
                        <a:pt x="604" y="95"/>
                        <a:pt x="604" y="95"/>
                      </a:cubicBezTo>
                      <a:cubicBezTo>
                        <a:pt x="604" y="95"/>
                        <a:pt x="617" y="124"/>
                        <a:pt x="625" y="111"/>
                      </a:cubicBezTo>
                      <a:close/>
                      <a:moveTo>
                        <a:pt x="1918" y="353"/>
                      </a:moveTo>
                      <a:cubicBezTo>
                        <a:pt x="1937" y="362"/>
                        <a:pt x="1945" y="353"/>
                        <a:pt x="1930" y="346"/>
                      </a:cubicBezTo>
                      <a:cubicBezTo>
                        <a:pt x="1916" y="340"/>
                        <a:pt x="1910" y="349"/>
                        <a:pt x="1918" y="353"/>
                      </a:cubicBezTo>
                      <a:close/>
                      <a:moveTo>
                        <a:pt x="1950" y="413"/>
                      </a:moveTo>
                      <a:cubicBezTo>
                        <a:pt x="1959" y="413"/>
                        <a:pt x="1986" y="406"/>
                        <a:pt x="1986" y="406"/>
                      </a:cubicBezTo>
                      <a:cubicBezTo>
                        <a:pt x="1986" y="406"/>
                        <a:pt x="1962" y="396"/>
                        <a:pt x="1957" y="395"/>
                      </a:cubicBezTo>
                      <a:cubicBezTo>
                        <a:pt x="1953" y="394"/>
                        <a:pt x="1924" y="400"/>
                        <a:pt x="1924" y="400"/>
                      </a:cubicBezTo>
                      <a:cubicBezTo>
                        <a:pt x="1924" y="400"/>
                        <a:pt x="1940" y="413"/>
                        <a:pt x="1950" y="413"/>
                      </a:cubicBezTo>
                      <a:close/>
                      <a:moveTo>
                        <a:pt x="1145" y="370"/>
                      </a:moveTo>
                      <a:cubicBezTo>
                        <a:pt x="1142" y="380"/>
                        <a:pt x="1161" y="400"/>
                        <a:pt x="1153" y="409"/>
                      </a:cubicBezTo>
                      <a:cubicBezTo>
                        <a:pt x="1145" y="418"/>
                        <a:pt x="1122" y="424"/>
                        <a:pt x="1120" y="437"/>
                      </a:cubicBezTo>
                      <a:cubicBezTo>
                        <a:pt x="1119" y="451"/>
                        <a:pt x="1130" y="464"/>
                        <a:pt x="1130" y="464"/>
                      </a:cubicBezTo>
                      <a:cubicBezTo>
                        <a:pt x="1130" y="464"/>
                        <a:pt x="1114" y="478"/>
                        <a:pt x="1124" y="485"/>
                      </a:cubicBezTo>
                      <a:cubicBezTo>
                        <a:pt x="1135" y="492"/>
                        <a:pt x="1153" y="477"/>
                        <a:pt x="1157" y="489"/>
                      </a:cubicBezTo>
                      <a:cubicBezTo>
                        <a:pt x="1161" y="501"/>
                        <a:pt x="1153" y="510"/>
                        <a:pt x="1153" y="510"/>
                      </a:cubicBezTo>
                      <a:cubicBezTo>
                        <a:pt x="1164" y="524"/>
                        <a:pt x="1164" y="524"/>
                        <a:pt x="1164" y="524"/>
                      </a:cubicBezTo>
                      <a:cubicBezTo>
                        <a:pt x="1158" y="568"/>
                        <a:pt x="1158" y="568"/>
                        <a:pt x="1158" y="568"/>
                      </a:cubicBezTo>
                      <a:cubicBezTo>
                        <a:pt x="1158" y="568"/>
                        <a:pt x="1134" y="582"/>
                        <a:pt x="1146" y="606"/>
                      </a:cubicBezTo>
                      <a:cubicBezTo>
                        <a:pt x="1157" y="630"/>
                        <a:pt x="1173" y="630"/>
                        <a:pt x="1191" y="612"/>
                      </a:cubicBezTo>
                      <a:cubicBezTo>
                        <a:pt x="1208" y="595"/>
                        <a:pt x="1188" y="566"/>
                        <a:pt x="1188" y="566"/>
                      </a:cubicBezTo>
                      <a:cubicBezTo>
                        <a:pt x="1188" y="566"/>
                        <a:pt x="1209" y="551"/>
                        <a:pt x="1209" y="530"/>
                      </a:cubicBezTo>
                      <a:cubicBezTo>
                        <a:pt x="1208" y="508"/>
                        <a:pt x="1217" y="489"/>
                        <a:pt x="1210" y="476"/>
                      </a:cubicBezTo>
                      <a:cubicBezTo>
                        <a:pt x="1202" y="464"/>
                        <a:pt x="1198" y="439"/>
                        <a:pt x="1200" y="434"/>
                      </a:cubicBezTo>
                      <a:cubicBezTo>
                        <a:pt x="1201" y="429"/>
                        <a:pt x="1207" y="401"/>
                        <a:pt x="1217" y="419"/>
                      </a:cubicBezTo>
                      <a:cubicBezTo>
                        <a:pt x="1228" y="437"/>
                        <a:pt x="1228" y="468"/>
                        <a:pt x="1228" y="468"/>
                      </a:cubicBezTo>
                      <a:cubicBezTo>
                        <a:pt x="1251" y="494"/>
                        <a:pt x="1251" y="494"/>
                        <a:pt x="1251" y="494"/>
                      </a:cubicBezTo>
                      <a:cubicBezTo>
                        <a:pt x="1248" y="529"/>
                        <a:pt x="1248" y="529"/>
                        <a:pt x="1248" y="529"/>
                      </a:cubicBezTo>
                      <a:cubicBezTo>
                        <a:pt x="1265" y="551"/>
                        <a:pt x="1265" y="551"/>
                        <a:pt x="1265" y="551"/>
                      </a:cubicBezTo>
                      <a:cubicBezTo>
                        <a:pt x="1266" y="575"/>
                        <a:pt x="1266" y="575"/>
                        <a:pt x="1266" y="575"/>
                      </a:cubicBezTo>
                      <a:cubicBezTo>
                        <a:pt x="1275" y="624"/>
                        <a:pt x="1275" y="624"/>
                        <a:pt x="1275" y="624"/>
                      </a:cubicBezTo>
                      <a:cubicBezTo>
                        <a:pt x="1285" y="614"/>
                        <a:pt x="1285" y="614"/>
                        <a:pt x="1285" y="614"/>
                      </a:cubicBezTo>
                      <a:cubicBezTo>
                        <a:pt x="1312" y="622"/>
                        <a:pt x="1312" y="622"/>
                        <a:pt x="1312" y="622"/>
                      </a:cubicBezTo>
                      <a:cubicBezTo>
                        <a:pt x="1312" y="622"/>
                        <a:pt x="1314" y="605"/>
                        <a:pt x="1313" y="592"/>
                      </a:cubicBezTo>
                      <a:cubicBezTo>
                        <a:pt x="1312" y="579"/>
                        <a:pt x="1319" y="572"/>
                        <a:pt x="1319" y="572"/>
                      </a:cubicBezTo>
                      <a:cubicBezTo>
                        <a:pt x="1325" y="588"/>
                        <a:pt x="1325" y="588"/>
                        <a:pt x="1325" y="588"/>
                      </a:cubicBezTo>
                      <a:cubicBezTo>
                        <a:pt x="1325" y="588"/>
                        <a:pt x="1342" y="590"/>
                        <a:pt x="1344" y="574"/>
                      </a:cubicBezTo>
                      <a:cubicBezTo>
                        <a:pt x="1345" y="558"/>
                        <a:pt x="1341" y="546"/>
                        <a:pt x="1341" y="546"/>
                      </a:cubicBezTo>
                      <a:cubicBezTo>
                        <a:pt x="1341" y="546"/>
                        <a:pt x="1301" y="514"/>
                        <a:pt x="1303" y="502"/>
                      </a:cubicBezTo>
                      <a:cubicBezTo>
                        <a:pt x="1305" y="490"/>
                        <a:pt x="1324" y="477"/>
                        <a:pt x="1313" y="467"/>
                      </a:cubicBezTo>
                      <a:cubicBezTo>
                        <a:pt x="1301" y="457"/>
                        <a:pt x="1292" y="454"/>
                        <a:pt x="1291" y="446"/>
                      </a:cubicBezTo>
                      <a:cubicBezTo>
                        <a:pt x="1291" y="437"/>
                        <a:pt x="1304" y="418"/>
                        <a:pt x="1290" y="412"/>
                      </a:cubicBezTo>
                      <a:cubicBezTo>
                        <a:pt x="1277" y="407"/>
                        <a:pt x="1257" y="390"/>
                        <a:pt x="1257" y="390"/>
                      </a:cubicBezTo>
                      <a:cubicBezTo>
                        <a:pt x="1257" y="390"/>
                        <a:pt x="1279" y="395"/>
                        <a:pt x="1289" y="385"/>
                      </a:cubicBezTo>
                      <a:cubicBezTo>
                        <a:pt x="1298" y="376"/>
                        <a:pt x="1308" y="354"/>
                        <a:pt x="1308" y="354"/>
                      </a:cubicBezTo>
                      <a:cubicBezTo>
                        <a:pt x="1308" y="354"/>
                        <a:pt x="1347" y="356"/>
                        <a:pt x="1348" y="348"/>
                      </a:cubicBezTo>
                      <a:cubicBezTo>
                        <a:pt x="1349" y="339"/>
                        <a:pt x="1338" y="324"/>
                        <a:pt x="1328" y="323"/>
                      </a:cubicBezTo>
                      <a:cubicBezTo>
                        <a:pt x="1317" y="323"/>
                        <a:pt x="1310" y="341"/>
                        <a:pt x="1310" y="341"/>
                      </a:cubicBezTo>
                      <a:cubicBezTo>
                        <a:pt x="1310" y="341"/>
                        <a:pt x="1281" y="333"/>
                        <a:pt x="1269" y="337"/>
                      </a:cubicBezTo>
                      <a:cubicBezTo>
                        <a:pt x="1258" y="340"/>
                        <a:pt x="1252" y="369"/>
                        <a:pt x="1240" y="370"/>
                      </a:cubicBezTo>
                      <a:cubicBezTo>
                        <a:pt x="1229" y="370"/>
                        <a:pt x="1230" y="350"/>
                        <a:pt x="1213" y="340"/>
                      </a:cubicBezTo>
                      <a:cubicBezTo>
                        <a:pt x="1196" y="330"/>
                        <a:pt x="1188" y="333"/>
                        <a:pt x="1188" y="333"/>
                      </a:cubicBezTo>
                      <a:cubicBezTo>
                        <a:pt x="1188" y="333"/>
                        <a:pt x="1193" y="274"/>
                        <a:pt x="1209" y="273"/>
                      </a:cubicBezTo>
                      <a:cubicBezTo>
                        <a:pt x="1225" y="272"/>
                        <a:pt x="1255" y="283"/>
                        <a:pt x="1269" y="279"/>
                      </a:cubicBezTo>
                      <a:cubicBezTo>
                        <a:pt x="1282" y="276"/>
                        <a:pt x="1273" y="264"/>
                        <a:pt x="1284" y="266"/>
                      </a:cubicBezTo>
                      <a:cubicBezTo>
                        <a:pt x="1296" y="267"/>
                        <a:pt x="1349" y="293"/>
                        <a:pt x="1359" y="294"/>
                      </a:cubicBezTo>
                      <a:cubicBezTo>
                        <a:pt x="1370" y="294"/>
                        <a:pt x="1372" y="285"/>
                        <a:pt x="1379" y="281"/>
                      </a:cubicBezTo>
                      <a:cubicBezTo>
                        <a:pt x="1386" y="277"/>
                        <a:pt x="1399" y="283"/>
                        <a:pt x="1408" y="278"/>
                      </a:cubicBezTo>
                      <a:cubicBezTo>
                        <a:pt x="1417" y="272"/>
                        <a:pt x="1406" y="267"/>
                        <a:pt x="1415" y="258"/>
                      </a:cubicBezTo>
                      <a:cubicBezTo>
                        <a:pt x="1423" y="249"/>
                        <a:pt x="1443" y="240"/>
                        <a:pt x="1443" y="240"/>
                      </a:cubicBezTo>
                      <a:cubicBezTo>
                        <a:pt x="1436" y="220"/>
                        <a:pt x="1436" y="220"/>
                        <a:pt x="1436" y="220"/>
                      </a:cubicBezTo>
                      <a:cubicBezTo>
                        <a:pt x="1384" y="242"/>
                        <a:pt x="1384" y="242"/>
                        <a:pt x="1384" y="242"/>
                      </a:cubicBezTo>
                      <a:cubicBezTo>
                        <a:pt x="1384" y="242"/>
                        <a:pt x="1396" y="255"/>
                        <a:pt x="1381" y="256"/>
                      </a:cubicBezTo>
                      <a:cubicBezTo>
                        <a:pt x="1366" y="257"/>
                        <a:pt x="1353" y="248"/>
                        <a:pt x="1344" y="248"/>
                      </a:cubicBezTo>
                      <a:cubicBezTo>
                        <a:pt x="1336" y="248"/>
                        <a:pt x="1321" y="261"/>
                        <a:pt x="1311" y="259"/>
                      </a:cubicBezTo>
                      <a:cubicBezTo>
                        <a:pt x="1300" y="256"/>
                        <a:pt x="1275" y="244"/>
                        <a:pt x="1268" y="244"/>
                      </a:cubicBezTo>
                      <a:cubicBezTo>
                        <a:pt x="1261" y="244"/>
                        <a:pt x="1245" y="244"/>
                        <a:pt x="1245" y="244"/>
                      </a:cubicBezTo>
                      <a:cubicBezTo>
                        <a:pt x="1253" y="232"/>
                        <a:pt x="1253" y="232"/>
                        <a:pt x="1253" y="232"/>
                      </a:cubicBezTo>
                      <a:cubicBezTo>
                        <a:pt x="1253" y="232"/>
                        <a:pt x="1226" y="225"/>
                        <a:pt x="1223" y="228"/>
                      </a:cubicBezTo>
                      <a:cubicBezTo>
                        <a:pt x="1219" y="232"/>
                        <a:pt x="1224" y="249"/>
                        <a:pt x="1212" y="256"/>
                      </a:cubicBezTo>
                      <a:cubicBezTo>
                        <a:pt x="1201" y="263"/>
                        <a:pt x="1179" y="261"/>
                        <a:pt x="1179" y="267"/>
                      </a:cubicBezTo>
                      <a:cubicBezTo>
                        <a:pt x="1179" y="273"/>
                        <a:pt x="1178" y="287"/>
                        <a:pt x="1178" y="287"/>
                      </a:cubicBezTo>
                      <a:cubicBezTo>
                        <a:pt x="1164" y="289"/>
                        <a:pt x="1164" y="289"/>
                        <a:pt x="1164" y="289"/>
                      </a:cubicBezTo>
                      <a:cubicBezTo>
                        <a:pt x="1174" y="336"/>
                        <a:pt x="1174" y="336"/>
                        <a:pt x="1174" y="336"/>
                      </a:cubicBezTo>
                      <a:cubicBezTo>
                        <a:pt x="1164" y="335"/>
                        <a:pt x="1164" y="335"/>
                        <a:pt x="1164" y="335"/>
                      </a:cubicBezTo>
                      <a:cubicBezTo>
                        <a:pt x="1164" y="335"/>
                        <a:pt x="1147" y="360"/>
                        <a:pt x="1145" y="370"/>
                      </a:cubicBezTo>
                      <a:close/>
                      <a:moveTo>
                        <a:pt x="1328" y="387"/>
                      </a:moveTo>
                      <a:cubicBezTo>
                        <a:pt x="1328" y="400"/>
                        <a:pt x="1328" y="400"/>
                        <a:pt x="1328" y="400"/>
                      </a:cubicBezTo>
                      <a:cubicBezTo>
                        <a:pt x="1328" y="400"/>
                        <a:pt x="1343" y="412"/>
                        <a:pt x="1350" y="395"/>
                      </a:cubicBezTo>
                      <a:cubicBezTo>
                        <a:pt x="1358" y="379"/>
                        <a:pt x="1328" y="387"/>
                        <a:pt x="1328" y="387"/>
                      </a:cubicBezTo>
                      <a:close/>
                      <a:moveTo>
                        <a:pt x="1127" y="743"/>
                      </a:moveTo>
                      <a:cubicBezTo>
                        <a:pt x="1118" y="740"/>
                        <a:pt x="1111" y="746"/>
                        <a:pt x="1111" y="746"/>
                      </a:cubicBezTo>
                      <a:cubicBezTo>
                        <a:pt x="1080" y="739"/>
                        <a:pt x="1080" y="739"/>
                        <a:pt x="1080" y="739"/>
                      </a:cubicBezTo>
                      <a:cubicBezTo>
                        <a:pt x="1099" y="766"/>
                        <a:pt x="1099" y="766"/>
                        <a:pt x="1099" y="766"/>
                      </a:cubicBezTo>
                      <a:cubicBezTo>
                        <a:pt x="1099" y="766"/>
                        <a:pt x="1126" y="793"/>
                        <a:pt x="1132" y="775"/>
                      </a:cubicBezTo>
                      <a:cubicBezTo>
                        <a:pt x="1137" y="758"/>
                        <a:pt x="1136" y="746"/>
                        <a:pt x="1127" y="743"/>
                      </a:cubicBezTo>
                      <a:close/>
                      <a:moveTo>
                        <a:pt x="1400" y="740"/>
                      </a:moveTo>
                      <a:cubicBezTo>
                        <a:pt x="1379" y="754"/>
                        <a:pt x="1379" y="754"/>
                        <a:pt x="1379" y="754"/>
                      </a:cubicBezTo>
                      <a:cubicBezTo>
                        <a:pt x="1400" y="759"/>
                        <a:pt x="1400" y="759"/>
                        <a:pt x="1400" y="759"/>
                      </a:cubicBezTo>
                      <a:lnTo>
                        <a:pt x="1400" y="740"/>
                      </a:lnTo>
                      <a:close/>
                      <a:moveTo>
                        <a:pt x="327" y="200"/>
                      </a:moveTo>
                      <a:cubicBezTo>
                        <a:pt x="315" y="190"/>
                        <a:pt x="304" y="196"/>
                        <a:pt x="310" y="212"/>
                      </a:cubicBezTo>
                      <a:cubicBezTo>
                        <a:pt x="314" y="226"/>
                        <a:pt x="339" y="209"/>
                        <a:pt x="327" y="200"/>
                      </a:cubicBezTo>
                      <a:close/>
                      <a:moveTo>
                        <a:pt x="1569" y="393"/>
                      </a:moveTo>
                      <a:cubicBezTo>
                        <a:pt x="1561" y="383"/>
                        <a:pt x="1542" y="370"/>
                        <a:pt x="1542" y="370"/>
                      </a:cubicBezTo>
                      <a:cubicBezTo>
                        <a:pt x="1540" y="400"/>
                        <a:pt x="1540" y="400"/>
                        <a:pt x="1540" y="400"/>
                      </a:cubicBezTo>
                      <a:cubicBezTo>
                        <a:pt x="1552" y="408"/>
                        <a:pt x="1578" y="404"/>
                        <a:pt x="1569" y="393"/>
                      </a:cubicBezTo>
                      <a:close/>
                      <a:moveTo>
                        <a:pt x="1543" y="318"/>
                      </a:moveTo>
                      <a:cubicBezTo>
                        <a:pt x="1552" y="325"/>
                        <a:pt x="1590" y="359"/>
                        <a:pt x="1599" y="356"/>
                      </a:cubicBezTo>
                      <a:cubicBezTo>
                        <a:pt x="1608" y="353"/>
                        <a:pt x="1598" y="340"/>
                        <a:pt x="1587" y="334"/>
                      </a:cubicBezTo>
                      <a:cubicBezTo>
                        <a:pt x="1577" y="328"/>
                        <a:pt x="1571" y="316"/>
                        <a:pt x="1581" y="306"/>
                      </a:cubicBezTo>
                      <a:cubicBezTo>
                        <a:pt x="1592" y="296"/>
                        <a:pt x="1611" y="306"/>
                        <a:pt x="1611" y="306"/>
                      </a:cubicBezTo>
                      <a:cubicBezTo>
                        <a:pt x="1620" y="299"/>
                        <a:pt x="1620" y="299"/>
                        <a:pt x="1620" y="299"/>
                      </a:cubicBezTo>
                      <a:cubicBezTo>
                        <a:pt x="1603" y="288"/>
                        <a:pt x="1603" y="288"/>
                        <a:pt x="1603" y="288"/>
                      </a:cubicBezTo>
                      <a:cubicBezTo>
                        <a:pt x="1603" y="288"/>
                        <a:pt x="1617" y="281"/>
                        <a:pt x="1620" y="269"/>
                      </a:cubicBezTo>
                      <a:cubicBezTo>
                        <a:pt x="1623" y="258"/>
                        <a:pt x="1608" y="250"/>
                        <a:pt x="1598" y="249"/>
                      </a:cubicBezTo>
                      <a:cubicBezTo>
                        <a:pt x="1587" y="247"/>
                        <a:pt x="1577" y="274"/>
                        <a:pt x="1565" y="275"/>
                      </a:cubicBezTo>
                      <a:cubicBezTo>
                        <a:pt x="1554" y="277"/>
                        <a:pt x="1557" y="250"/>
                        <a:pt x="1557" y="250"/>
                      </a:cubicBezTo>
                      <a:cubicBezTo>
                        <a:pt x="1557" y="250"/>
                        <a:pt x="1567" y="237"/>
                        <a:pt x="1570" y="227"/>
                      </a:cubicBezTo>
                      <a:cubicBezTo>
                        <a:pt x="1573" y="216"/>
                        <a:pt x="1567" y="211"/>
                        <a:pt x="1567" y="211"/>
                      </a:cubicBezTo>
                      <a:cubicBezTo>
                        <a:pt x="1576" y="184"/>
                        <a:pt x="1576" y="184"/>
                        <a:pt x="1576" y="184"/>
                      </a:cubicBezTo>
                      <a:cubicBezTo>
                        <a:pt x="1548" y="211"/>
                        <a:pt x="1548" y="211"/>
                        <a:pt x="1548" y="211"/>
                      </a:cubicBezTo>
                      <a:cubicBezTo>
                        <a:pt x="1548" y="230"/>
                        <a:pt x="1548" y="230"/>
                        <a:pt x="1548" y="230"/>
                      </a:cubicBezTo>
                      <a:cubicBezTo>
                        <a:pt x="1548" y="230"/>
                        <a:pt x="1525" y="240"/>
                        <a:pt x="1527" y="265"/>
                      </a:cubicBezTo>
                      <a:cubicBezTo>
                        <a:pt x="1529" y="281"/>
                        <a:pt x="1540" y="284"/>
                        <a:pt x="1543" y="293"/>
                      </a:cubicBezTo>
                      <a:cubicBezTo>
                        <a:pt x="1546" y="302"/>
                        <a:pt x="1535" y="310"/>
                        <a:pt x="1543" y="318"/>
                      </a:cubicBezTo>
                      <a:close/>
                      <a:moveTo>
                        <a:pt x="1505" y="474"/>
                      </a:moveTo>
                      <a:cubicBezTo>
                        <a:pt x="1496" y="464"/>
                        <a:pt x="1496" y="464"/>
                        <a:pt x="1496" y="464"/>
                      </a:cubicBezTo>
                      <a:cubicBezTo>
                        <a:pt x="1482" y="475"/>
                        <a:pt x="1482" y="475"/>
                        <a:pt x="1482" y="475"/>
                      </a:cubicBezTo>
                      <a:cubicBezTo>
                        <a:pt x="1482" y="475"/>
                        <a:pt x="1475" y="494"/>
                        <a:pt x="1489" y="503"/>
                      </a:cubicBezTo>
                      <a:cubicBezTo>
                        <a:pt x="1502" y="513"/>
                        <a:pt x="1521" y="509"/>
                        <a:pt x="1521" y="509"/>
                      </a:cubicBezTo>
                      <a:cubicBezTo>
                        <a:pt x="1529" y="498"/>
                        <a:pt x="1517" y="471"/>
                        <a:pt x="1517" y="471"/>
                      </a:cubicBezTo>
                      <a:lnTo>
                        <a:pt x="1505" y="474"/>
                      </a:lnTo>
                      <a:close/>
                      <a:moveTo>
                        <a:pt x="1437" y="740"/>
                      </a:moveTo>
                      <a:cubicBezTo>
                        <a:pt x="1487" y="728"/>
                        <a:pt x="1487" y="728"/>
                        <a:pt x="1487" y="728"/>
                      </a:cubicBezTo>
                      <a:cubicBezTo>
                        <a:pt x="1449" y="718"/>
                        <a:pt x="1449" y="718"/>
                        <a:pt x="1449" y="718"/>
                      </a:cubicBezTo>
                      <a:lnTo>
                        <a:pt x="1437" y="740"/>
                      </a:lnTo>
                      <a:close/>
                      <a:moveTo>
                        <a:pt x="1700" y="502"/>
                      </a:moveTo>
                      <a:cubicBezTo>
                        <a:pt x="1686" y="490"/>
                        <a:pt x="1686" y="490"/>
                        <a:pt x="1686" y="490"/>
                      </a:cubicBezTo>
                      <a:cubicBezTo>
                        <a:pt x="1687" y="479"/>
                        <a:pt x="1687" y="479"/>
                        <a:pt x="1687" y="479"/>
                      </a:cubicBezTo>
                      <a:cubicBezTo>
                        <a:pt x="1687" y="479"/>
                        <a:pt x="1681" y="458"/>
                        <a:pt x="1634" y="448"/>
                      </a:cubicBezTo>
                      <a:cubicBezTo>
                        <a:pt x="1618" y="444"/>
                        <a:pt x="1608" y="454"/>
                        <a:pt x="1597" y="459"/>
                      </a:cubicBezTo>
                      <a:cubicBezTo>
                        <a:pt x="1591" y="461"/>
                        <a:pt x="1583" y="457"/>
                        <a:pt x="1579" y="460"/>
                      </a:cubicBezTo>
                      <a:cubicBezTo>
                        <a:pt x="1566" y="468"/>
                        <a:pt x="1562" y="484"/>
                        <a:pt x="1566" y="487"/>
                      </a:cubicBezTo>
                      <a:cubicBezTo>
                        <a:pt x="1573" y="493"/>
                        <a:pt x="1580" y="479"/>
                        <a:pt x="1580" y="479"/>
                      </a:cubicBezTo>
                      <a:cubicBezTo>
                        <a:pt x="1580" y="479"/>
                        <a:pt x="1580" y="495"/>
                        <a:pt x="1591" y="497"/>
                      </a:cubicBezTo>
                      <a:cubicBezTo>
                        <a:pt x="1602" y="498"/>
                        <a:pt x="1604" y="478"/>
                        <a:pt x="1604" y="478"/>
                      </a:cubicBezTo>
                      <a:cubicBezTo>
                        <a:pt x="1604" y="478"/>
                        <a:pt x="1612" y="489"/>
                        <a:pt x="1619" y="489"/>
                      </a:cubicBezTo>
                      <a:cubicBezTo>
                        <a:pt x="1626" y="489"/>
                        <a:pt x="1644" y="474"/>
                        <a:pt x="1644" y="474"/>
                      </a:cubicBezTo>
                      <a:cubicBezTo>
                        <a:pt x="1654" y="509"/>
                        <a:pt x="1654" y="509"/>
                        <a:pt x="1654" y="509"/>
                      </a:cubicBezTo>
                      <a:cubicBezTo>
                        <a:pt x="1673" y="495"/>
                        <a:pt x="1673" y="495"/>
                        <a:pt x="1673" y="495"/>
                      </a:cubicBezTo>
                      <a:cubicBezTo>
                        <a:pt x="1695" y="519"/>
                        <a:pt x="1695" y="519"/>
                        <a:pt x="1695" y="519"/>
                      </a:cubicBezTo>
                      <a:lnTo>
                        <a:pt x="1700" y="502"/>
                      </a:lnTo>
                      <a:close/>
                      <a:moveTo>
                        <a:pt x="2179" y="454"/>
                      </a:moveTo>
                      <a:cubicBezTo>
                        <a:pt x="2153" y="435"/>
                        <a:pt x="2153" y="435"/>
                        <a:pt x="2153" y="435"/>
                      </a:cubicBezTo>
                      <a:cubicBezTo>
                        <a:pt x="2153" y="435"/>
                        <a:pt x="2134" y="437"/>
                        <a:pt x="2124" y="437"/>
                      </a:cubicBezTo>
                      <a:cubicBezTo>
                        <a:pt x="2113" y="437"/>
                        <a:pt x="2045" y="394"/>
                        <a:pt x="2032" y="390"/>
                      </a:cubicBezTo>
                      <a:cubicBezTo>
                        <a:pt x="2019" y="386"/>
                        <a:pt x="1998" y="405"/>
                        <a:pt x="1998" y="405"/>
                      </a:cubicBezTo>
                      <a:cubicBezTo>
                        <a:pt x="2007" y="423"/>
                        <a:pt x="2007" y="423"/>
                        <a:pt x="2007" y="423"/>
                      </a:cubicBezTo>
                      <a:cubicBezTo>
                        <a:pt x="1956" y="428"/>
                        <a:pt x="1956" y="428"/>
                        <a:pt x="1956" y="428"/>
                      </a:cubicBezTo>
                      <a:cubicBezTo>
                        <a:pt x="1960" y="446"/>
                        <a:pt x="1960" y="446"/>
                        <a:pt x="1960" y="446"/>
                      </a:cubicBezTo>
                      <a:cubicBezTo>
                        <a:pt x="1960" y="446"/>
                        <a:pt x="1950" y="477"/>
                        <a:pt x="1913" y="484"/>
                      </a:cubicBezTo>
                      <a:cubicBezTo>
                        <a:pt x="1876" y="492"/>
                        <a:pt x="1886" y="443"/>
                        <a:pt x="1880" y="443"/>
                      </a:cubicBezTo>
                      <a:cubicBezTo>
                        <a:pt x="1875" y="443"/>
                        <a:pt x="1869" y="465"/>
                        <a:pt x="1869" y="465"/>
                      </a:cubicBezTo>
                      <a:cubicBezTo>
                        <a:pt x="1869" y="465"/>
                        <a:pt x="1861" y="448"/>
                        <a:pt x="1861" y="439"/>
                      </a:cubicBezTo>
                      <a:cubicBezTo>
                        <a:pt x="1861" y="429"/>
                        <a:pt x="1862" y="402"/>
                        <a:pt x="1859" y="385"/>
                      </a:cubicBezTo>
                      <a:cubicBezTo>
                        <a:pt x="1857" y="368"/>
                        <a:pt x="1846" y="350"/>
                        <a:pt x="1846" y="350"/>
                      </a:cubicBezTo>
                      <a:cubicBezTo>
                        <a:pt x="1820" y="350"/>
                        <a:pt x="1820" y="350"/>
                        <a:pt x="1820" y="350"/>
                      </a:cubicBezTo>
                      <a:cubicBezTo>
                        <a:pt x="1820" y="350"/>
                        <a:pt x="1799" y="326"/>
                        <a:pt x="1781" y="326"/>
                      </a:cubicBezTo>
                      <a:cubicBezTo>
                        <a:pt x="1763" y="326"/>
                        <a:pt x="1744" y="351"/>
                        <a:pt x="1744" y="351"/>
                      </a:cubicBezTo>
                      <a:cubicBezTo>
                        <a:pt x="1728" y="355"/>
                        <a:pt x="1728" y="355"/>
                        <a:pt x="1728" y="355"/>
                      </a:cubicBezTo>
                      <a:cubicBezTo>
                        <a:pt x="1723" y="367"/>
                        <a:pt x="1723" y="367"/>
                        <a:pt x="1723" y="367"/>
                      </a:cubicBezTo>
                      <a:cubicBezTo>
                        <a:pt x="1711" y="373"/>
                        <a:pt x="1711" y="373"/>
                        <a:pt x="1711" y="373"/>
                      </a:cubicBezTo>
                      <a:cubicBezTo>
                        <a:pt x="1711" y="364"/>
                        <a:pt x="1711" y="364"/>
                        <a:pt x="1711" y="364"/>
                      </a:cubicBezTo>
                      <a:cubicBezTo>
                        <a:pt x="1711" y="364"/>
                        <a:pt x="1704" y="352"/>
                        <a:pt x="1693" y="356"/>
                      </a:cubicBezTo>
                      <a:cubicBezTo>
                        <a:pt x="1693" y="356"/>
                        <a:pt x="1693" y="369"/>
                        <a:pt x="1702" y="382"/>
                      </a:cubicBezTo>
                      <a:cubicBezTo>
                        <a:pt x="1711" y="395"/>
                        <a:pt x="1732" y="388"/>
                        <a:pt x="1749" y="393"/>
                      </a:cubicBezTo>
                      <a:cubicBezTo>
                        <a:pt x="1766" y="398"/>
                        <a:pt x="1751" y="406"/>
                        <a:pt x="1760" y="422"/>
                      </a:cubicBezTo>
                      <a:cubicBezTo>
                        <a:pt x="1769" y="437"/>
                        <a:pt x="1799" y="424"/>
                        <a:pt x="1821" y="424"/>
                      </a:cubicBezTo>
                      <a:cubicBezTo>
                        <a:pt x="1844" y="424"/>
                        <a:pt x="1845" y="429"/>
                        <a:pt x="1845" y="440"/>
                      </a:cubicBezTo>
                      <a:cubicBezTo>
                        <a:pt x="1845" y="450"/>
                        <a:pt x="1819" y="440"/>
                        <a:pt x="1811" y="441"/>
                      </a:cubicBezTo>
                      <a:cubicBezTo>
                        <a:pt x="1803" y="443"/>
                        <a:pt x="1785" y="454"/>
                        <a:pt x="1785" y="454"/>
                      </a:cubicBezTo>
                      <a:cubicBezTo>
                        <a:pt x="1785" y="454"/>
                        <a:pt x="1757" y="454"/>
                        <a:pt x="1751" y="461"/>
                      </a:cubicBezTo>
                      <a:cubicBezTo>
                        <a:pt x="1744" y="467"/>
                        <a:pt x="1774" y="474"/>
                        <a:pt x="1781" y="478"/>
                      </a:cubicBezTo>
                      <a:cubicBezTo>
                        <a:pt x="1787" y="482"/>
                        <a:pt x="1797" y="498"/>
                        <a:pt x="1797" y="498"/>
                      </a:cubicBezTo>
                      <a:cubicBezTo>
                        <a:pt x="1797" y="498"/>
                        <a:pt x="1781" y="517"/>
                        <a:pt x="1790" y="530"/>
                      </a:cubicBezTo>
                      <a:cubicBezTo>
                        <a:pt x="1799" y="543"/>
                        <a:pt x="1819" y="508"/>
                        <a:pt x="1819" y="504"/>
                      </a:cubicBezTo>
                      <a:cubicBezTo>
                        <a:pt x="1819" y="500"/>
                        <a:pt x="1838" y="471"/>
                        <a:pt x="1838" y="471"/>
                      </a:cubicBezTo>
                      <a:cubicBezTo>
                        <a:pt x="1836" y="496"/>
                        <a:pt x="1836" y="496"/>
                        <a:pt x="1836" y="496"/>
                      </a:cubicBezTo>
                      <a:cubicBezTo>
                        <a:pt x="1836" y="496"/>
                        <a:pt x="1849" y="509"/>
                        <a:pt x="1859" y="518"/>
                      </a:cubicBezTo>
                      <a:cubicBezTo>
                        <a:pt x="1870" y="528"/>
                        <a:pt x="1891" y="520"/>
                        <a:pt x="1891" y="520"/>
                      </a:cubicBezTo>
                      <a:cubicBezTo>
                        <a:pt x="1882" y="529"/>
                        <a:pt x="1882" y="529"/>
                        <a:pt x="1882" y="529"/>
                      </a:cubicBezTo>
                      <a:cubicBezTo>
                        <a:pt x="1903" y="549"/>
                        <a:pt x="1903" y="549"/>
                        <a:pt x="1903" y="549"/>
                      </a:cubicBezTo>
                      <a:cubicBezTo>
                        <a:pt x="1941" y="550"/>
                        <a:pt x="1941" y="550"/>
                        <a:pt x="1941" y="550"/>
                      </a:cubicBezTo>
                      <a:cubicBezTo>
                        <a:pt x="1964" y="567"/>
                        <a:pt x="1964" y="567"/>
                        <a:pt x="1964" y="567"/>
                      </a:cubicBezTo>
                      <a:cubicBezTo>
                        <a:pt x="1964" y="567"/>
                        <a:pt x="2006" y="581"/>
                        <a:pt x="2030" y="598"/>
                      </a:cubicBezTo>
                      <a:cubicBezTo>
                        <a:pt x="2053" y="615"/>
                        <a:pt x="2048" y="621"/>
                        <a:pt x="2049" y="640"/>
                      </a:cubicBezTo>
                      <a:cubicBezTo>
                        <a:pt x="2051" y="660"/>
                        <a:pt x="2073" y="669"/>
                        <a:pt x="2073" y="669"/>
                      </a:cubicBezTo>
                      <a:cubicBezTo>
                        <a:pt x="2073" y="669"/>
                        <a:pt x="2056" y="672"/>
                        <a:pt x="2056" y="681"/>
                      </a:cubicBezTo>
                      <a:cubicBezTo>
                        <a:pt x="2056" y="690"/>
                        <a:pt x="2082" y="691"/>
                        <a:pt x="2082" y="691"/>
                      </a:cubicBezTo>
                      <a:cubicBezTo>
                        <a:pt x="2066" y="697"/>
                        <a:pt x="2066" y="697"/>
                        <a:pt x="2066" y="697"/>
                      </a:cubicBezTo>
                      <a:cubicBezTo>
                        <a:pt x="2067" y="705"/>
                        <a:pt x="2067" y="705"/>
                        <a:pt x="2067" y="705"/>
                      </a:cubicBezTo>
                      <a:cubicBezTo>
                        <a:pt x="2072" y="708"/>
                        <a:pt x="2072" y="708"/>
                        <a:pt x="2072" y="708"/>
                      </a:cubicBezTo>
                      <a:cubicBezTo>
                        <a:pt x="2077" y="729"/>
                        <a:pt x="2077" y="729"/>
                        <a:pt x="2077" y="729"/>
                      </a:cubicBezTo>
                      <a:cubicBezTo>
                        <a:pt x="2067" y="750"/>
                        <a:pt x="2067" y="750"/>
                        <a:pt x="2067" y="750"/>
                      </a:cubicBezTo>
                      <a:cubicBezTo>
                        <a:pt x="2073" y="749"/>
                        <a:pt x="2078" y="748"/>
                        <a:pt x="2081" y="749"/>
                      </a:cubicBezTo>
                      <a:cubicBezTo>
                        <a:pt x="2086" y="752"/>
                        <a:pt x="2120" y="737"/>
                        <a:pt x="2120" y="737"/>
                      </a:cubicBezTo>
                      <a:cubicBezTo>
                        <a:pt x="2120" y="755"/>
                        <a:pt x="2120" y="755"/>
                        <a:pt x="2120" y="755"/>
                      </a:cubicBezTo>
                      <a:cubicBezTo>
                        <a:pt x="2120" y="755"/>
                        <a:pt x="2147" y="788"/>
                        <a:pt x="2159" y="797"/>
                      </a:cubicBezTo>
                      <a:cubicBezTo>
                        <a:pt x="2161" y="798"/>
                        <a:pt x="2162" y="799"/>
                        <a:pt x="2164" y="800"/>
                      </a:cubicBezTo>
                      <a:cubicBezTo>
                        <a:pt x="2166" y="768"/>
                        <a:pt x="2166" y="768"/>
                        <a:pt x="2166" y="768"/>
                      </a:cubicBezTo>
                      <a:cubicBezTo>
                        <a:pt x="2162" y="752"/>
                        <a:pt x="2162" y="752"/>
                        <a:pt x="2162" y="752"/>
                      </a:cubicBezTo>
                      <a:cubicBezTo>
                        <a:pt x="2162" y="752"/>
                        <a:pt x="2166" y="733"/>
                        <a:pt x="2168" y="726"/>
                      </a:cubicBezTo>
                      <a:cubicBezTo>
                        <a:pt x="2170" y="718"/>
                        <a:pt x="2173" y="681"/>
                        <a:pt x="2173" y="681"/>
                      </a:cubicBezTo>
                      <a:cubicBezTo>
                        <a:pt x="2173" y="681"/>
                        <a:pt x="2169" y="683"/>
                        <a:pt x="2158" y="676"/>
                      </a:cubicBezTo>
                      <a:cubicBezTo>
                        <a:pt x="2147" y="670"/>
                        <a:pt x="2174" y="652"/>
                        <a:pt x="2174" y="652"/>
                      </a:cubicBezTo>
                      <a:cubicBezTo>
                        <a:pt x="2174" y="652"/>
                        <a:pt x="2173" y="626"/>
                        <a:pt x="2171" y="611"/>
                      </a:cubicBezTo>
                      <a:cubicBezTo>
                        <a:pt x="2169" y="596"/>
                        <a:pt x="2177" y="574"/>
                        <a:pt x="2177" y="554"/>
                      </a:cubicBezTo>
                      <a:cubicBezTo>
                        <a:pt x="2177" y="538"/>
                        <a:pt x="2179" y="474"/>
                        <a:pt x="2179" y="454"/>
                      </a:cubicBezTo>
                      <a:close/>
                      <a:moveTo>
                        <a:pt x="228" y="446"/>
                      </a:moveTo>
                      <a:cubicBezTo>
                        <a:pt x="220" y="453"/>
                        <a:pt x="238" y="462"/>
                        <a:pt x="238" y="462"/>
                      </a:cubicBezTo>
                      <a:cubicBezTo>
                        <a:pt x="238" y="462"/>
                        <a:pt x="250" y="486"/>
                        <a:pt x="258" y="478"/>
                      </a:cubicBezTo>
                      <a:cubicBezTo>
                        <a:pt x="266" y="470"/>
                        <a:pt x="234" y="442"/>
                        <a:pt x="228" y="446"/>
                      </a:cubicBezTo>
                      <a:close/>
                      <a:moveTo>
                        <a:pt x="1691" y="739"/>
                      </a:moveTo>
                      <a:cubicBezTo>
                        <a:pt x="1701" y="745"/>
                        <a:pt x="1701" y="745"/>
                        <a:pt x="1701" y="745"/>
                      </a:cubicBezTo>
                      <a:cubicBezTo>
                        <a:pt x="1720" y="730"/>
                        <a:pt x="1720" y="730"/>
                        <a:pt x="1720" y="730"/>
                      </a:cubicBezTo>
                      <a:cubicBezTo>
                        <a:pt x="1720" y="730"/>
                        <a:pt x="1742" y="738"/>
                        <a:pt x="1742" y="716"/>
                      </a:cubicBezTo>
                      <a:cubicBezTo>
                        <a:pt x="1742" y="694"/>
                        <a:pt x="1691" y="720"/>
                        <a:pt x="1691" y="739"/>
                      </a:cubicBezTo>
                      <a:close/>
                      <a:moveTo>
                        <a:pt x="2068" y="714"/>
                      </a:moveTo>
                      <a:cubicBezTo>
                        <a:pt x="2067" y="713"/>
                        <a:pt x="2067" y="713"/>
                        <a:pt x="2067" y="713"/>
                      </a:cubicBezTo>
                      <a:cubicBezTo>
                        <a:pt x="2065" y="710"/>
                        <a:pt x="2056" y="702"/>
                        <a:pt x="2037" y="711"/>
                      </a:cubicBezTo>
                      <a:cubicBezTo>
                        <a:pt x="2015" y="721"/>
                        <a:pt x="2011" y="759"/>
                        <a:pt x="2011" y="759"/>
                      </a:cubicBezTo>
                      <a:cubicBezTo>
                        <a:pt x="2053" y="754"/>
                        <a:pt x="2053" y="754"/>
                        <a:pt x="2053" y="754"/>
                      </a:cubicBezTo>
                      <a:cubicBezTo>
                        <a:pt x="2053" y="754"/>
                        <a:pt x="2059" y="752"/>
                        <a:pt x="2066" y="750"/>
                      </a:cubicBezTo>
                      <a:cubicBezTo>
                        <a:pt x="2072" y="728"/>
                        <a:pt x="2072" y="728"/>
                        <a:pt x="2072" y="728"/>
                      </a:cubicBezTo>
                      <a:lnTo>
                        <a:pt x="2068" y="714"/>
                      </a:lnTo>
                      <a:close/>
                      <a:moveTo>
                        <a:pt x="1857" y="631"/>
                      </a:moveTo>
                      <a:cubicBezTo>
                        <a:pt x="1847" y="641"/>
                        <a:pt x="1847" y="641"/>
                        <a:pt x="1847" y="641"/>
                      </a:cubicBezTo>
                      <a:cubicBezTo>
                        <a:pt x="1849" y="676"/>
                        <a:pt x="1849" y="676"/>
                        <a:pt x="1849" y="676"/>
                      </a:cubicBezTo>
                      <a:cubicBezTo>
                        <a:pt x="1860" y="679"/>
                        <a:pt x="1860" y="679"/>
                        <a:pt x="1860" y="679"/>
                      </a:cubicBezTo>
                      <a:cubicBezTo>
                        <a:pt x="1859" y="666"/>
                        <a:pt x="1859" y="666"/>
                        <a:pt x="1859" y="666"/>
                      </a:cubicBezTo>
                      <a:cubicBezTo>
                        <a:pt x="1866" y="663"/>
                        <a:pt x="1866" y="663"/>
                        <a:pt x="1866" y="663"/>
                      </a:cubicBezTo>
                      <a:cubicBezTo>
                        <a:pt x="1865" y="648"/>
                        <a:pt x="1865" y="648"/>
                        <a:pt x="1865" y="648"/>
                      </a:cubicBezTo>
                      <a:cubicBezTo>
                        <a:pt x="1856" y="648"/>
                        <a:pt x="1856" y="648"/>
                        <a:pt x="1856" y="648"/>
                      </a:cubicBezTo>
                      <a:cubicBezTo>
                        <a:pt x="1868" y="628"/>
                        <a:pt x="1868" y="628"/>
                        <a:pt x="1868" y="628"/>
                      </a:cubicBezTo>
                      <a:cubicBezTo>
                        <a:pt x="1881" y="606"/>
                        <a:pt x="1881" y="606"/>
                        <a:pt x="1881" y="606"/>
                      </a:cubicBezTo>
                      <a:cubicBezTo>
                        <a:pt x="1862" y="610"/>
                        <a:pt x="1862" y="610"/>
                        <a:pt x="1862" y="610"/>
                      </a:cubicBezTo>
                      <a:lnTo>
                        <a:pt x="1857" y="631"/>
                      </a:lnTo>
                      <a:close/>
                      <a:moveTo>
                        <a:pt x="1427" y="403"/>
                      </a:moveTo>
                      <a:cubicBezTo>
                        <a:pt x="1427" y="403"/>
                        <a:pt x="1405" y="391"/>
                        <a:pt x="1398" y="394"/>
                      </a:cubicBezTo>
                      <a:cubicBezTo>
                        <a:pt x="1392" y="397"/>
                        <a:pt x="1389" y="406"/>
                        <a:pt x="1389" y="406"/>
                      </a:cubicBezTo>
                      <a:cubicBezTo>
                        <a:pt x="1396" y="420"/>
                        <a:pt x="1427" y="415"/>
                        <a:pt x="1427" y="415"/>
                      </a:cubicBezTo>
                      <a:cubicBezTo>
                        <a:pt x="1480" y="405"/>
                        <a:pt x="1480" y="405"/>
                        <a:pt x="1480" y="405"/>
                      </a:cubicBezTo>
                      <a:lnTo>
                        <a:pt x="1427" y="403"/>
                      </a:lnTo>
                      <a:close/>
                      <a:moveTo>
                        <a:pt x="879" y="696"/>
                      </a:moveTo>
                      <a:cubicBezTo>
                        <a:pt x="917" y="669"/>
                        <a:pt x="917" y="669"/>
                        <a:pt x="917" y="669"/>
                      </a:cubicBezTo>
                      <a:cubicBezTo>
                        <a:pt x="914" y="663"/>
                        <a:pt x="914" y="663"/>
                        <a:pt x="914" y="663"/>
                      </a:cubicBezTo>
                      <a:cubicBezTo>
                        <a:pt x="914" y="663"/>
                        <a:pt x="864" y="667"/>
                        <a:pt x="863" y="677"/>
                      </a:cubicBezTo>
                      <a:cubicBezTo>
                        <a:pt x="858" y="702"/>
                        <a:pt x="879" y="696"/>
                        <a:pt x="879" y="696"/>
                      </a:cubicBezTo>
                      <a:close/>
                      <a:moveTo>
                        <a:pt x="959" y="747"/>
                      </a:moveTo>
                      <a:cubicBezTo>
                        <a:pt x="949" y="747"/>
                        <a:pt x="933" y="747"/>
                        <a:pt x="933" y="747"/>
                      </a:cubicBezTo>
                      <a:cubicBezTo>
                        <a:pt x="930" y="766"/>
                        <a:pt x="930" y="766"/>
                        <a:pt x="930" y="766"/>
                      </a:cubicBezTo>
                      <a:cubicBezTo>
                        <a:pt x="930" y="766"/>
                        <a:pt x="940" y="794"/>
                        <a:pt x="953" y="783"/>
                      </a:cubicBezTo>
                      <a:cubicBezTo>
                        <a:pt x="966" y="773"/>
                        <a:pt x="969" y="747"/>
                        <a:pt x="959" y="747"/>
                      </a:cubicBezTo>
                      <a:close/>
                      <a:moveTo>
                        <a:pt x="475" y="622"/>
                      </a:moveTo>
                      <a:cubicBezTo>
                        <a:pt x="480" y="617"/>
                        <a:pt x="480" y="602"/>
                        <a:pt x="480" y="602"/>
                      </a:cubicBezTo>
                      <a:cubicBezTo>
                        <a:pt x="499" y="620"/>
                        <a:pt x="499" y="620"/>
                        <a:pt x="499" y="620"/>
                      </a:cubicBezTo>
                      <a:cubicBezTo>
                        <a:pt x="499" y="620"/>
                        <a:pt x="507" y="597"/>
                        <a:pt x="507" y="581"/>
                      </a:cubicBezTo>
                      <a:cubicBezTo>
                        <a:pt x="507" y="565"/>
                        <a:pt x="516" y="521"/>
                        <a:pt x="516" y="521"/>
                      </a:cubicBezTo>
                      <a:cubicBezTo>
                        <a:pt x="516" y="521"/>
                        <a:pt x="507" y="516"/>
                        <a:pt x="507" y="506"/>
                      </a:cubicBezTo>
                      <a:cubicBezTo>
                        <a:pt x="507" y="497"/>
                        <a:pt x="526" y="482"/>
                        <a:pt x="520" y="477"/>
                      </a:cubicBezTo>
                      <a:cubicBezTo>
                        <a:pt x="515" y="472"/>
                        <a:pt x="510" y="468"/>
                        <a:pt x="510" y="468"/>
                      </a:cubicBezTo>
                      <a:cubicBezTo>
                        <a:pt x="502" y="437"/>
                        <a:pt x="502" y="437"/>
                        <a:pt x="502" y="437"/>
                      </a:cubicBezTo>
                      <a:cubicBezTo>
                        <a:pt x="474" y="438"/>
                        <a:pt x="474" y="438"/>
                        <a:pt x="474" y="438"/>
                      </a:cubicBezTo>
                      <a:cubicBezTo>
                        <a:pt x="474" y="438"/>
                        <a:pt x="478" y="420"/>
                        <a:pt x="471" y="416"/>
                      </a:cubicBezTo>
                      <a:cubicBezTo>
                        <a:pt x="464" y="412"/>
                        <a:pt x="450" y="413"/>
                        <a:pt x="450" y="413"/>
                      </a:cubicBezTo>
                      <a:cubicBezTo>
                        <a:pt x="444" y="366"/>
                        <a:pt x="444" y="366"/>
                        <a:pt x="444" y="366"/>
                      </a:cubicBezTo>
                      <a:cubicBezTo>
                        <a:pt x="444" y="366"/>
                        <a:pt x="402" y="370"/>
                        <a:pt x="399" y="357"/>
                      </a:cubicBezTo>
                      <a:cubicBezTo>
                        <a:pt x="396" y="344"/>
                        <a:pt x="410" y="328"/>
                        <a:pt x="410" y="328"/>
                      </a:cubicBezTo>
                      <a:cubicBezTo>
                        <a:pt x="394" y="326"/>
                        <a:pt x="394" y="326"/>
                        <a:pt x="394" y="326"/>
                      </a:cubicBezTo>
                      <a:cubicBezTo>
                        <a:pt x="394" y="326"/>
                        <a:pt x="419" y="297"/>
                        <a:pt x="410" y="289"/>
                      </a:cubicBezTo>
                      <a:cubicBezTo>
                        <a:pt x="400" y="281"/>
                        <a:pt x="358" y="300"/>
                        <a:pt x="358" y="300"/>
                      </a:cubicBezTo>
                      <a:cubicBezTo>
                        <a:pt x="358" y="300"/>
                        <a:pt x="383" y="276"/>
                        <a:pt x="375" y="272"/>
                      </a:cubicBezTo>
                      <a:cubicBezTo>
                        <a:pt x="367" y="268"/>
                        <a:pt x="343" y="264"/>
                        <a:pt x="343" y="264"/>
                      </a:cubicBezTo>
                      <a:cubicBezTo>
                        <a:pt x="343" y="264"/>
                        <a:pt x="354" y="256"/>
                        <a:pt x="340" y="238"/>
                      </a:cubicBezTo>
                      <a:cubicBezTo>
                        <a:pt x="327" y="221"/>
                        <a:pt x="304" y="220"/>
                        <a:pt x="304" y="220"/>
                      </a:cubicBezTo>
                      <a:cubicBezTo>
                        <a:pt x="304" y="220"/>
                        <a:pt x="298" y="200"/>
                        <a:pt x="291" y="192"/>
                      </a:cubicBezTo>
                      <a:cubicBezTo>
                        <a:pt x="284" y="184"/>
                        <a:pt x="275" y="190"/>
                        <a:pt x="275" y="190"/>
                      </a:cubicBezTo>
                      <a:cubicBezTo>
                        <a:pt x="279" y="205"/>
                        <a:pt x="279" y="205"/>
                        <a:pt x="279" y="205"/>
                      </a:cubicBezTo>
                      <a:cubicBezTo>
                        <a:pt x="279" y="205"/>
                        <a:pt x="254" y="186"/>
                        <a:pt x="248" y="180"/>
                      </a:cubicBezTo>
                      <a:cubicBezTo>
                        <a:pt x="243" y="173"/>
                        <a:pt x="232" y="146"/>
                        <a:pt x="232" y="146"/>
                      </a:cubicBezTo>
                      <a:cubicBezTo>
                        <a:pt x="232" y="146"/>
                        <a:pt x="202" y="125"/>
                        <a:pt x="188" y="113"/>
                      </a:cubicBezTo>
                      <a:cubicBezTo>
                        <a:pt x="175" y="101"/>
                        <a:pt x="152" y="82"/>
                        <a:pt x="152" y="82"/>
                      </a:cubicBezTo>
                      <a:cubicBezTo>
                        <a:pt x="152" y="82"/>
                        <a:pt x="156" y="77"/>
                        <a:pt x="151" y="72"/>
                      </a:cubicBezTo>
                      <a:cubicBezTo>
                        <a:pt x="146" y="66"/>
                        <a:pt x="139" y="60"/>
                        <a:pt x="139" y="60"/>
                      </a:cubicBezTo>
                      <a:cubicBezTo>
                        <a:pt x="139" y="60"/>
                        <a:pt x="128" y="41"/>
                        <a:pt x="120" y="34"/>
                      </a:cubicBezTo>
                      <a:cubicBezTo>
                        <a:pt x="112" y="28"/>
                        <a:pt x="104" y="29"/>
                        <a:pt x="104" y="29"/>
                      </a:cubicBezTo>
                      <a:cubicBezTo>
                        <a:pt x="47" y="25"/>
                        <a:pt x="47" y="25"/>
                        <a:pt x="47" y="25"/>
                      </a:cubicBezTo>
                      <a:cubicBezTo>
                        <a:pt x="47" y="25"/>
                        <a:pt x="27" y="0"/>
                        <a:pt x="16" y="2"/>
                      </a:cubicBezTo>
                      <a:cubicBezTo>
                        <a:pt x="6" y="5"/>
                        <a:pt x="0" y="29"/>
                        <a:pt x="7" y="41"/>
                      </a:cubicBezTo>
                      <a:cubicBezTo>
                        <a:pt x="14" y="53"/>
                        <a:pt x="88" y="121"/>
                        <a:pt x="88" y="121"/>
                      </a:cubicBezTo>
                      <a:cubicBezTo>
                        <a:pt x="111" y="157"/>
                        <a:pt x="111" y="157"/>
                        <a:pt x="111" y="157"/>
                      </a:cubicBezTo>
                      <a:cubicBezTo>
                        <a:pt x="119" y="154"/>
                        <a:pt x="119" y="154"/>
                        <a:pt x="119" y="154"/>
                      </a:cubicBezTo>
                      <a:cubicBezTo>
                        <a:pt x="119" y="154"/>
                        <a:pt x="122" y="178"/>
                        <a:pt x="128" y="184"/>
                      </a:cubicBezTo>
                      <a:cubicBezTo>
                        <a:pt x="135" y="189"/>
                        <a:pt x="170" y="202"/>
                        <a:pt x="178" y="218"/>
                      </a:cubicBezTo>
                      <a:cubicBezTo>
                        <a:pt x="186" y="234"/>
                        <a:pt x="194" y="266"/>
                        <a:pt x="194" y="266"/>
                      </a:cubicBezTo>
                      <a:cubicBezTo>
                        <a:pt x="194" y="266"/>
                        <a:pt x="191" y="301"/>
                        <a:pt x="199" y="301"/>
                      </a:cubicBezTo>
                      <a:cubicBezTo>
                        <a:pt x="207" y="301"/>
                        <a:pt x="219" y="293"/>
                        <a:pt x="222" y="302"/>
                      </a:cubicBezTo>
                      <a:cubicBezTo>
                        <a:pt x="224" y="312"/>
                        <a:pt x="230" y="328"/>
                        <a:pt x="230" y="328"/>
                      </a:cubicBezTo>
                      <a:cubicBezTo>
                        <a:pt x="255" y="349"/>
                        <a:pt x="255" y="349"/>
                        <a:pt x="255" y="349"/>
                      </a:cubicBezTo>
                      <a:cubicBezTo>
                        <a:pt x="254" y="365"/>
                        <a:pt x="254" y="365"/>
                        <a:pt x="254" y="365"/>
                      </a:cubicBezTo>
                      <a:cubicBezTo>
                        <a:pt x="275" y="408"/>
                        <a:pt x="275" y="408"/>
                        <a:pt x="275" y="408"/>
                      </a:cubicBezTo>
                      <a:cubicBezTo>
                        <a:pt x="275" y="408"/>
                        <a:pt x="268" y="421"/>
                        <a:pt x="278" y="436"/>
                      </a:cubicBezTo>
                      <a:cubicBezTo>
                        <a:pt x="287" y="450"/>
                        <a:pt x="296" y="453"/>
                        <a:pt x="296" y="453"/>
                      </a:cubicBezTo>
                      <a:cubicBezTo>
                        <a:pt x="296" y="453"/>
                        <a:pt x="306" y="477"/>
                        <a:pt x="314" y="485"/>
                      </a:cubicBezTo>
                      <a:cubicBezTo>
                        <a:pt x="322" y="493"/>
                        <a:pt x="343" y="501"/>
                        <a:pt x="343" y="501"/>
                      </a:cubicBezTo>
                      <a:cubicBezTo>
                        <a:pt x="343" y="526"/>
                        <a:pt x="343" y="526"/>
                        <a:pt x="343" y="526"/>
                      </a:cubicBezTo>
                      <a:cubicBezTo>
                        <a:pt x="343" y="526"/>
                        <a:pt x="392" y="568"/>
                        <a:pt x="395" y="572"/>
                      </a:cubicBezTo>
                      <a:cubicBezTo>
                        <a:pt x="398" y="576"/>
                        <a:pt x="411" y="577"/>
                        <a:pt x="411" y="577"/>
                      </a:cubicBezTo>
                      <a:cubicBezTo>
                        <a:pt x="411" y="577"/>
                        <a:pt x="422" y="602"/>
                        <a:pt x="430" y="606"/>
                      </a:cubicBezTo>
                      <a:cubicBezTo>
                        <a:pt x="438" y="610"/>
                        <a:pt x="440" y="632"/>
                        <a:pt x="444" y="630"/>
                      </a:cubicBezTo>
                      <a:cubicBezTo>
                        <a:pt x="448" y="629"/>
                        <a:pt x="442" y="608"/>
                        <a:pt x="447" y="605"/>
                      </a:cubicBezTo>
                      <a:cubicBezTo>
                        <a:pt x="452" y="602"/>
                        <a:pt x="470" y="628"/>
                        <a:pt x="475" y="622"/>
                      </a:cubicBezTo>
                      <a:close/>
                      <a:moveTo>
                        <a:pt x="1416" y="798"/>
                      </a:moveTo>
                      <a:cubicBezTo>
                        <a:pt x="1409" y="784"/>
                        <a:pt x="1409" y="784"/>
                        <a:pt x="1409" y="784"/>
                      </a:cubicBezTo>
                      <a:cubicBezTo>
                        <a:pt x="1404" y="785"/>
                        <a:pt x="1397" y="786"/>
                        <a:pt x="1392" y="790"/>
                      </a:cubicBezTo>
                      <a:cubicBezTo>
                        <a:pt x="1380" y="797"/>
                        <a:pt x="1380" y="812"/>
                        <a:pt x="1380" y="812"/>
                      </a:cubicBezTo>
                      <a:cubicBezTo>
                        <a:pt x="1380" y="812"/>
                        <a:pt x="1369" y="809"/>
                        <a:pt x="1357" y="820"/>
                      </a:cubicBezTo>
                      <a:cubicBezTo>
                        <a:pt x="1345" y="832"/>
                        <a:pt x="1322" y="855"/>
                        <a:pt x="1342" y="870"/>
                      </a:cubicBezTo>
                      <a:cubicBezTo>
                        <a:pt x="1353" y="879"/>
                        <a:pt x="1393" y="842"/>
                        <a:pt x="1408" y="828"/>
                      </a:cubicBezTo>
                      <a:cubicBezTo>
                        <a:pt x="1405" y="827"/>
                        <a:pt x="1402" y="823"/>
                        <a:pt x="1406" y="817"/>
                      </a:cubicBezTo>
                      <a:cubicBezTo>
                        <a:pt x="1412" y="805"/>
                        <a:pt x="1416" y="798"/>
                        <a:pt x="1416" y="798"/>
                      </a:cubicBezTo>
                      <a:close/>
                      <a:moveTo>
                        <a:pt x="921" y="753"/>
                      </a:moveTo>
                      <a:cubicBezTo>
                        <a:pt x="921" y="734"/>
                        <a:pt x="894" y="734"/>
                        <a:pt x="879" y="731"/>
                      </a:cubicBezTo>
                      <a:cubicBezTo>
                        <a:pt x="865" y="728"/>
                        <a:pt x="866" y="759"/>
                        <a:pt x="866" y="759"/>
                      </a:cubicBezTo>
                      <a:cubicBezTo>
                        <a:pt x="841" y="740"/>
                        <a:pt x="841" y="740"/>
                        <a:pt x="841" y="740"/>
                      </a:cubicBezTo>
                      <a:cubicBezTo>
                        <a:pt x="841" y="740"/>
                        <a:pt x="847" y="724"/>
                        <a:pt x="847" y="700"/>
                      </a:cubicBezTo>
                      <a:cubicBezTo>
                        <a:pt x="847" y="677"/>
                        <a:pt x="799" y="686"/>
                        <a:pt x="799" y="686"/>
                      </a:cubicBezTo>
                      <a:cubicBezTo>
                        <a:pt x="778" y="674"/>
                        <a:pt x="778" y="674"/>
                        <a:pt x="778" y="674"/>
                      </a:cubicBezTo>
                      <a:cubicBezTo>
                        <a:pt x="775" y="659"/>
                        <a:pt x="775" y="659"/>
                        <a:pt x="775" y="659"/>
                      </a:cubicBezTo>
                      <a:cubicBezTo>
                        <a:pt x="749" y="659"/>
                        <a:pt x="749" y="659"/>
                        <a:pt x="749" y="659"/>
                      </a:cubicBezTo>
                      <a:cubicBezTo>
                        <a:pt x="749" y="659"/>
                        <a:pt x="744" y="680"/>
                        <a:pt x="744" y="684"/>
                      </a:cubicBezTo>
                      <a:cubicBezTo>
                        <a:pt x="744" y="688"/>
                        <a:pt x="709" y="677"/>
                        <a:pt x="693" y="674"/>
                      </a:cubicBezTo>
                      <a:cubicBezTo>
                        <a:pt x="677" y="671"/>
                        <a:pt x="648" y="672"/>
                        <a:pt x="648" y="672"/>
                      </a:cubicBezTo>
                      <a:cubicBezTo>
                        <a:pt x="648" y="672"/>
                        <a:pt x="630" y="650"/>
                        <a:pt x="621" y="640"/>
                      </a:cubicBezTo>
                      <a:cubicBezTo>
                        <a:pt x="612" y="630"/>
                        <a:pt x="598" y="641"/>
                        <a:pt x="598" y="641"/>
                      </a:cubicBezTo>
                      <a:cubicBezTo>
                        <a:pt x="598" y="641"/>
                        <a:pt x="573" y="628"/>
                        <a:pt x="567" y="627"/>
                      </a:cubicBezTo>
                      <a:cubicBezTo>
                        <a:pt x="561" y="625"/>
                        <a:pt x="535" y="624"/>
                        <a:pt x="535" y="624"/>
                      </a:cubicBezTo>
                      <a:cubicBezTo>
                        <a:pt x="535" y="624"/>
                        <a:pt x="524" y="615"/>
                        <a:pt x="511" y="619"/>
                      </a:cubicBezTo>
                      <a:cubicBezTo>
                        <a:pt x="498" y="624"/>
                        <a:pt x="498" y="652"/>
                        <a:pt x="491" y="656"/>
                      </a:cubicBezTo>
                      <a:cubicBezTo>
                        <a:pt x="483" y="661"/>
                        <a:pt x="469" y="666"/>
                        <a:pt x="472" y="677"/>
                      </a:cubicBezTo>
                      <a:cubicBezTo>
                        <a:pt x="496" y="672"/>
                        <a:pt x="496" y="672"/>
                        <a:pt x="496" y="672"/>
                      </a:cubicBezTo>
                      <a:cubicBezTo>
                        <a:pt x="527" y="675"/>
                        <a:pt x="527" y="675"/>
                        <a:pt x="527" y="675"/>
                      </a:cubicBezTo>
                      <a:cubicBezTo>
                        <a:pt x="527" y="675"/>
                        <a:pt x="504" y="688"/>
                        <a:pt x="514" y="699"/>
                      </a:cubicBezTo>
                      <a:cubicBezTo>
                        <a:pt x="524" y="709"/>
                        <a:pt x="558" y="691"/>
                        <a:pt x="558" y="691"/>
                      </a:cubicBezTo>
                      <a:cubicBezTo>
                        <a:pt x="558" y="691"/>
                        <a:pt x="608" y="718"/>
                        <a:pt x="623" y="722"/>
                      </a:cubicBezTo>
                      <a:cubicBezTo>
                        <a:pt x="637" y="727"/>
                        <a:pt x="687" y="728"/>
                        <a:pt x="705" y="728"/>
                      </a:cubicBezTo>
                      <a:cubicBezTo>
                        <a:pt x="722" y="728"/>
                        <a:pt x="727" y="747"/>
                        <a:pt x="737" y="756"/>
                      </a:cubicBezTo>
                      <a:cubicBezTo>
                        <a:pt x="747" y="765"/>
                        <a:pt x="780" y="771"/>
                        <a:pt x="794" y="772"/>
                      </a:cubicBezTo>
                      <a:cubicBezTo>
                        <a:pt x="809" y="774"/>
                        <a:pt x="815" y="771"/>
                        <a:pt x="837" y="772"/>
                      </a:cubicBezTo>
                      <a:cubicBezTo>
                        <a:pt x="859" y="774"/>
                        <a:pt x="877" y="801"/>
                        <a:pt x="885" y="806"/>
                      </a:cubicBezTo>
                      <a:cubicBezTo>
                        <a:pt x="894" y="810"/>
                        <a:pt x="904" y="801"/>
                        <a:pt x="904" y="801"/>
                      </a:cubicBezTo>
                      <a:cubicBezTo>
                        <a:pt x="904" y="801"/>
                        <a:pt x="921" y="810"/>
                        <a:pt x="921" y="804"/>
                      </a:cubicBezTo>
                      <a:cubicBezTo>
                        <a:pt x="921" y="793"/>
                        <a:pt x="910" y="778"/>
                        <a:pt x="910" y="778"/>
                      </a:cubicBezTo>
                      <a:cubicBezTo>
                        <a:pt x="910" y="778"/>
                        <a:pt x="921" y="772"/>
                        <a:pt x="921" y="753"/>
                      </a:cubicBezTo>
                      <a:close/>
                      <a:moveTo>
                        <a:pt x="1004" y="484"/>
                      </a:moveTo>
                      <a:cubicBezTo>
                        <a:pt x="1004" y="484"/>
                        <a:pt x="1025" y="467"/>
                        <a:pt x="1031" y="460"/>
                      </a:cubicBezTo>
                      <a:cubicBezTo>
                        <a:pt x="1036" y="453"/>
                        <a:pt x="1055" y="403"/>
                        <a:pt x="1055" y="403"/>
                      </a:cubicBezTo>
                      <a:cubicBezTo>
                        <a:pt x="1055" y="403"/>
                        <a:pt x="1037" y="401"/>
                        <a:pt x="1034" y="388"/>
                      </a:cubicBezTo>
                      <a:cubicBezTo>
                        <a:pt x="1031" y="376"/>
                        <a:pt x="1037" y="361"/>
                        <a:pt x="1042" y="348"/>
                      </a:cubicBezTo>
                      <a:cubicBezTo>
                        <a:pt x="1048" y="334"/>
                        <a:pt x="1070" y="336"/>
                        <a:pt x="1083" y="334"/>
                      </a:cubicBezTo>
                      <a:cubicBezTo>
                        <a:pt x="1095" y="333"/>
                        <a:pt x="1102" y="309"/>
                        <a:pt x="1101" y="301"/>
                      </a:cubicBezTo>
                      <a:cubicBezTo>
                        <a:pt x="1099" y="293"/>
                        <a:pt x="1079" y="301"/>
                        <a:pt x="1079" y="301"/>
                      </a:cubicBezTo>
                      <a:cubicBezTo>
                        <a:pt x="1079" y="301"/>
                        <a:pt x="1076" y="288"/>
                        <a:pt x="1088" y="275"/>
                      </a:cubicBezTo>
                      <a:cubicBezTo>
                        <a:pt x="1101" y="264"/>
                        <a:pt x="1128" y="269"/>
                        <a:pt x="1139" y="271"/>
                      </a:cubicBezTo>
                      <a:cubicBezTo>
                        <a:pt x="1150" y="274"/>
                        <a:pt x="1150" y="257"/>
                        <a:pt x="1150" y="257"/>
                      </a:cubicBezTo>
                      <a:cubicBezTo>
                        <a:pt x="1124" y="235"/>
                        <a:pt x="1124" y="235"/>
                        <a:pt x="1124" y="235"/>
                      </a:cubicBezTo>
                      <a:cubicBezTo>
                        <a:pt x="1124" y="208"/>
                        <a:pt x="1124" y="208"/>
                        <a:pt x="1124" y="208"/>
                      </a:cubicBezTo>
                      <a:cubicBezTo>
                        <a:pt x="1124" y="208"/>
                        <a:pt x="1105" y="207"/>
                        <a:pt x="1105" y="199"/>
                      </a:cubicBezTo>
                      <a:cubicBezTo>
                        <a:pt x="1105" y="191"/>
                        <a:pt x="1117" y="179"/>
                        <a:pt x="1116" y="168"/>
                      </a:cubicBezTo>
                      <a:cubicBezTo>
                        <a:pt x="1115" y="156"/>
                        <a:pt x="1082" y="153"/>
                        <a:pt x="1082" y="153"/>
                      </a:cubicBezTo>
                      <a:cubicBezTo>
                        <a:pt x="1093" y="135"/>
                        <a:pt x="1093" y="135"/>
                        <a:pt x="1093" y="135"/>
                      </a:cubicBezTo>
                      <a:cubicBezTo>
                        <a:pt x="1082" y="130"/>
                        <a:pt x="1082" y="130"/>
                        <a:pt x="1082" y="130"/>
                      </a:cubicBezTo>
                      <a:cubicBezTo>
                        <a:pt x="1086" y="110"/>
                        <a:pt x="1086" y="110"/>
                        <a:pt x="1086" y="110"/>
                      </a:cubicBezTo>
                      <a:cubicBezTo>
                        <a:pt x="1078" y="99"/>
                        <a:pt x="1078" y="99"/>
                        <a:pt x="1078" y="99"/>
                      </a:cubicBezTo>
                      <a:cubicBezTo>
                        <a:pt x="1070" y="92"/>
                        <a:pt x="1051" y="75"/>
                        <a:pt x="1047" y="75"/>
                      </a:cubicBezTo>
                      <a:cubicBezTo>
                        <a:pt x="1043" y="74"/>
                        <a:pt x="1002" y="73"/>
                        <a:pt x="987" y="74"/>
                      </a:cubicBezTo>
                      <a:cubicBezTo>
                        <a:pt x="973" y="75"/>
                        <a:pt x="980" y="97"/>
                        <a:pt x="978" y="113"/>
                      </a:cubicBezTo>
                      <a:cubicBezTo>
                        <a:pt x="977" y="129"/>
                        <a:pt x="968" y="144"/>
                        <a:pt x="968" y="144"/>
                      </a:cubicBezTo>
                      <a:cubicBezTo>
                        <a:pt x="968" y="144"/>
                        <a:pt x="961" y="143"/>
                        <a:pt x="955" y="152"/>
                      </a:cubicBezTo>
                      <a:cubicBezTo>
                        <a:pt x="948" y="161"/>
                        <a:pt x="960" y="177"/>
                        <a:pt x="960" y="177"/>
                      </a:cubicBezTo>
                      <a:cubicBezTo>
                        <a:pt x="938" y="196"/>
                        <a:pt x="938" y="196"/>
                        <a:pt x="938" y="196"/>
                      </a:cubicBezTo>
                      <a:cubicBezTo>
                        <a:pt x="939" y="208"/>
                        <a:pt x="939" y="208"/>
                        <a:pt x="939" y="208"/>
                      </a:cubicBezTo>
                      <a:cubicBezTo>
                        <a:pt x="922" y="231"/>
                        <a:pt x="922" y="231"/>
                        <a:pt x="922" y="231"/>
                      </a:cubicBezTo>
                      <a:cubicBezTo>
                        <a:pt x="906" y="231"/>
                        <a:pt x="906" y="231"/>
                        <a:pt x="906" y="231"/>
                      </a:cubicBezTo>
                      <a:cubicBezTo>
                        <a:pt x="906" y="231"/>
                        <a:pt x="888" y="244"/>
                        <a:pt x="885" y="244"/>
                      </a:cubicBezTo>
                      <a:cubicBezTo>
                        <a:pt x="882" y="245"/>
                        <a:pt x="857" y="229"/>
                        <a:pt x="853" y="227"/>
                      </a:cubicBezTo>
                      <a:cubicBezTo>
                        <a:pt x="849" y="224"/>
                        <a:pt x="824" y="227"/>
                        <a:pt x="824" y="227"/>
                      </a:cubicBezTo>
                      <a:cubicBezTo>
                        <a:pt x="824" y="227"/>
                        <a:pt x="811" y="248"/>
                        <a:pt x="801" y="254"/>
                      </a:cubicBezTo>
                      <a:cubicBezTo>
                        <a:pt x="791" y="260"/>
                        <a:pt x="778" y="251"/>
                        <a:pt x="764" y="251"/>
                      </a:cubicBezTo>
                      <a:cubicBezTo>
                        <a:pt x="749" y="251"/>
                        <a:pt x="750" y="259"/>
                        <a:pt x="746" y="261"/>
                      </a:cubicBezTo>
                      <a:cubicBezTo>
                        <a:pt x="742" y="264"/>
                        <a:pt x="720" y="256"/>
                        <a:pt x="712" y="247"/>
                      </a:cubicBezTo>
                      <a:cubicBezTo>
                        <a:pt x="708" y="243"/>
                        <a:pt x="706" y="237"/>
                        <a:pt x="703" y="231"/>
                      </a:cubicBezTo>
                      <a:cubicBezTo>
                        <a:pt x="703" y="231"/>
                        <a:pt x="703" y="231"/>
                        <a:pt x="703" y="231"/>
                      </a:cubicBezTo>
                      <a:cubicBezTo>
                        <a:pt x="703" y="231"/>
                        <a:pt x="684" y="213"/>
                        <a:pt x="671" y="227"/>
                      </a:cubicBezTo>
                      <a:cubicBezTo>
                        <a:pt x="657" y="242"/>
                        <a:pt x="650" y="278"/>
                        <a:pt x="650" y="278"/>
                      </a:cubicBezTo>
                      <a:cubicBezTo>
                        <a:pt x="666" y="300"/>
                        <a:pt x="666" y="300"/>
                        <a:pt x="666" y="300"/>
                      </a:cubicBezTo>
                      <a:cubicBezTo>
                        <a:pt x="673" y="335"/>
                        <a:pt x="673" y="335"/>
                        <a:pt x="673" y="335"/>
                      </a:cubicBezTo>
                      <a:cubicBezTo>
                        <a:pt x="704" y="353"/>
                        <a:pt x="704" y="353"/>
                        <a:pt x="704" y="353"/>
                      </a:cubicBezTo>
                      <a:cubicBezTo>
                        <a:pt x="699" y="377"/>
                        <a:pt x="699" y="377"/>
                        <a:pt x="699" y="377"/>
                      </a:cubicBezTo>
                      <a:cubicBezTo>
                        <a:pt x="716" y="388"/>
                        <a:pt x="716" y="388"/>
                        <a:pt x="716" y="388"/>
                      </a:cubicBezTo>
                      <a:cubicBezTo>
                        <a:pt x="705" y="407"/>
                        <a:pt x="705" y="407"/>
                        <a:pt x="705" y="407"/>
                      </a:cubicBezTo>
                      <a:cubicBezTo>
                        <a:pt x="718" y="425"/>
                        <a:pt x="718" y="425"/>
                        <a:pt x="718" y="425"/>
                      </a:cubicBezTo>
                      <a:cubicBezTo>
                        <a:pt x="707" y="432"/>
                        <a:pt x="707" y="432"/>
                        <a:pt x="707" y="432"/>
                      </a:cubicBezTo>
                      <a:cubicBezTo>
                        <a:pt x="717" y="470"/>
                        <a:pt x="717" y="470"/>
                        <a:pt x="717" y="470"/>
                      </a:cubicBezTo>
                      <a:cubicBezTo>
                        <a:pt x="745" y="466"/>
                        <a:pt x="745" y="466"/>
                        <a:pt x="745" y="466"/>
                      </a:cubicBezTo>
                      <a:cubicBezTo>
                        <a:pt x="765" y="473"/>
                        <a:pt x="765" y="473"/>
                        <a:pt x="765" y="473"/>
                      </a:cubicBezTo>
                      <a:cubicBezTo>
                        <a:pt x="765" y="473"/>
                        <a:pt x="777" y="451"/>
                        <a:pt x="789" y="451"/>
                      </a:cubicBezTo>
                      <a:cubicBezTo>
                        <a:pt x="801" y="451"/>
                        <a:pt x="789" y="483"/>
                        <a:pt x="801" y="493"/>
                      </a:cubicBezTo>
                      <a:cubicBezTo>
                        <a:pt x="812" y="502"/>
                        <a:pt x="822" y="472"/>
                        <a:pt x="822" y="472"/>
                      </a:cubicBezTo>
                      <a:cubicBezTo>
                        <a:pt x="840" y="484"/>
                        <a:pt x="840" y="484"/>
                        <a:pt x="840" y="484"/>
                      </a:cubicBezTo>
                      <a:cubicBezTo>
                        <a:pt x="840" y="484"/>
                        <a:pt x="856" y="470"/>
                        <a:pt x="865" y="470"/>
                      </a:cubicBezTo>
                      <a:cubicBezTo>
                        <a:pt x="874" y="469"/>
                        <a:pt x="868" y="495"/>
                        <a:pt x="878" y="498"/>
                      </a:cubicBezTo>
                      <a:cubicBezTo>
                        <a:pt x="888" y="502"/>
                        <a:pt x="919" y="486"/>
                        <a:pt x="935" y="489"/>
                      </a:cubicBezTo>
                      <a:cubicBezTo>
                        <a:pt x="951" y="493"/>
                        <a:pt x="936" y="542"/>
                        <a:pt x="936" y="542"/>
                      </a:cubicBezTo>
                      <a:cubicBezTo>
                        <a:pt x="936" y="542"/>
                        <a:pt x="950" y="538"/>
                        <a:pt x="966" y="531"/>
                      </a:cubicBezTo>
                      <a:cubicBezTo>
                        <a:pt x="982" y="523"/>
                        <a:pt x="1004" y="484"/>
                        <a:pt x="1004" y="484"/>
                      </a:cubicBezTo>
                      <a:close/>
                      <a:moveTo>
                        <a:pt x="990" y="745"/>
                      </a:moveTo>
                      <a:cubicBezTo>
                        <a:pt x="980" y="744"/>
                        <a:pt x="974" y="755"/>
                        <a:pt x="974" y="755"/>
                      </a:cubicBezTo>
                      <a:cubicBezTo>
                        <a:pt x="974" y="755"/>
                        <a:pt x="991" y="770"/>
                        <a:pt x="1002" y="763"/>
                      </a:cubicBezTo>
                      <a:cubicBezTo>
                        <a:pt x="1012" y="755"/>
                        <a:pt x="1000" y="747"/>
                        <a:pt x="990" y="745"/>
                      </a:cubicBezTo>
                      <a:close/>
                      <a:moveTo>
                        <a:pt x="1148" y="822"/>
                      </a:moveTo>
                      <a:cubicBezTo>
                        <a:pt x="1125" y="815"/>
                        <a:pt x="1125" y="815"/>
                        <a:pt x="1125" y="815"/>
                      </a:cubicBezTo>
                      <a:cubicBezTo>
                        <a:pt x="1118" y="821"/>
                        <a:pt x="1119" y="822"/>
                        <a:pt x="1129" y="838"/>
                      </a:cubicBezTo>
                      <a:cubicBezTo>
                        <a:pt x="1140" y="854"/>
                        <a:pt x="1147" y="843"/>
                        <a:pt x="1160" y="843"/>
                      </a:cubicBezTo>
                      <a:cubicBezTo>
                        <a:pt x="1173" y="843"/>
                        <a:pt x="1163" y="852"/>
                        <a:pt x="1173" y="862"/>
                      </a:cubicBezTo>
                      <a:cubicBezTo>
                        <a:pt x="1184" y="872"/>
                        <a:pt x="1204" y="863"/>
                        <a:pt x="1204" y="863"/>
                      </a:cubicBezTo>
                      <a:cubicBezTo>
                        <a:pt x="1204" y="863"/>
                        <a:pt x="1200" y="844"/>
                        <a:pt x="1187" y="827"/>
                      </a:cubicBezTo>
                      <a:cubicBezTo>
                        <a:pt x="1173" y="809"/>
                        <a:pt x="1148" y="822"/>
                        <a:pt x="1148" y="822"/>
                      </a:cubicBezTo>
                      <a:close/>
                      <a:moveTo>
                        <a:pt x="1312" y="751"/>
                      </a:moveTo>
                      <a:cubicBezTo>
                        <a:pt x="1293" y="767"/>
                        <a:pt x="1293" y="767"/>
                        <a:pt x="1293" y="767"/>
                      </a:cubicBezTo>
                      <a:cubicBezTo>
                        <a:pt x="1293" y="767"/>
                        <a:pt x="1282" y="755"/>
                        <a:pt x="1271" y="756"/>
                      </a:cubicBezTo>
                      <a:cubicBezTo>
                        <a:pt x="1261" y="758"/>
                        <a:pt x="1249" y="771"/>
                        <a:pt x="1249" y="771"/>
                      </a:cubicBezTo>
                      <a:cubicBezTo>
                        <a:pt x="1249" y="771"/>
                        <a:pt x="1239" y="745"/>
                        <a:pt x="1221" y="748"/>
                      </a:cubicBezTo>
                      <a:cubicBezTo>
                        <a:pt x="1204" y="751"/>
                        <a:pt x="1182" y="777"/>
                        <a:pt x="1182" y="777"/>
                      </a:cubicBezTo>
                      <a:cubicBezTo>
                        <a:pt x="1158" y="775"/>
                        <a:pt x="1158" y="775"/>
                        <a:pt x="1158" y="775"/>
                      </a:cubicBezTo>
                      <a:cubicBezTo>
                        <a:pt x="1151" y="787"/>
                        <a:pt x="1151" y="787"/>
                        <a:pt x="1151" y="787"/>
                      </a:cubicBezTo>
                      <a:cubicBezTo>
                        <a:pt x="1167" y="784"/>
                        <a:pt x="1167" y="784"/>
                        <a:pt x="1167" y="784"/>
                      </a:cubicBezTo>
                      <a:cubicBezTo>
                        <a:pt x="1167" y="784"/>
                        <a:pt x="1179" y="790"/>
                        <a:pt x="1191" y="795"/>
                      </a:cubicBezTo>
                      <a:cubicBezTo>
                        <a:pt x="1202" y="799"/>
                        <a:pt x="1214" y="781"/>
                        <a:pt x="1214" y="781"/>
                      </a:cubicBezTo>
                      <a:cubicBezTo>
                        <a:pt x="1276" y="780"/>
                        <a:pt x="1276" y="780"/>
                        <a:pt x="1276" y="780"/>
                      </a:cubicBezTo>
                      <a:cubicBezTo>
                        <a:pt x="1308" y="775"/>
                        <a:pt x="1308" y="775"/>
                        <a:pt x="1308" y="775"/>
                      </a:cubicBezTo>
                      <a:cubicBezTo>
                        <a:pt x="1334" y="752"/>
                        <a:pt x="1334" y="752"/>
                        <a:pt x="1334" y="752"/>
                      </a:cubicBezTo>
                      <a:cubicBezTo>
                        <a:pt x="1333" y="742"/>
                        <a:pt x="1333" y="742"/>
                        <a:pt x="1333" y="742"/>
                      </a:cubicBezTo>
                      <a:lnTo>
                        <a:pt x="1312" y="751"/>
                      </a:lnTo>
                      <a:close/>
                      <a:moveTo>
                        <a:pt x="1056" y="774"/>
                      </a:moveTo>
                      <a:cubicBezTo>
                        <a:pt x="1056" y="774"/>
                        <a:pt x="1042" y="759"/>
                        <a:pt x="1034" y="761"/>
                      </a:cubicBezTo>
                      <a:cubicBezTo>
                        <a:pt x="1025" y="762"/>
                        <a:pt x="1006" y="791"/>
                        <a:pt x="1006" y="791"/>
                      </a:cubicBezTo>
                      <a:cubicBezTo>
                        <a:pt x="1041" y="796"/>
                        <a:pt x="1041" y="796"/>
                        <a:pt x="1041" y="796"/>
                      </a:cubicBezTo>
                      <a:cubicBezTo>
                        <a:pt x="1042" y="810"/>
                        <a:pt x="1042" y="810"/>
                        <a:pt x="1042" y="810"/>
                      </a:cubicBezTo>
                      <a:cubicBezTo>
                        <a:pt x="1057" y="808"/>
                        <a:pt x="1057" y="808"/>
                        <a:pt x="1057" y="808"/>
                      </a:cubicBezTo>
                      <a:cubicBezTo>
                        <a:pt x="1063" y="794"/>
                        <a:pt x="1063" y="794"/>
                        <a:pt x="1063" y="794"/>
                      </a:cubicBezTo>
                      <a:cubicBezTo>
                        <a:pt x="1082" y="805"/>
                        <a:pt x="1082" y="805"/>
                        <a:pt x="1082" y="805"/>
                      </a:cubicBezTo>
                      <a:cubicBezTo>
                        <a:pt x="1101" y="783"/>
                        <a:pt x="1101" y="783"/>
                        <a:pt x="1101" y="783"/>
                      </a:cubicBezTo>
                      <a:cubicBezTo>
                        <a:pt x="1067" y="771"/>
                        <a:pt x="1067" y="771"/>
                        <a:pt x="1067" y="771"/>
                      </a:cubicBezTo>
                      <a:lnTo>
                        <a:pt x="1056" y="774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3" name="Freeform 58"/>
                <p:cNvSpPr>
                  <a:spLocks noEditPoints="1"/>
                </p:cNvSpPr>
                <p:nvPr/>
              </p:nvSpPr>
              <p:spPr bwMode="auto">
                <a:xfrm>
                  <a:off x="8024813" y="3868738"/>
                  <a:ext cx="128587" cy="122237"/>
                </a:xfrm>
                <a:custGeom>
                  <a:avLst/>
                  <a:gdLst>
                    <a:gd name="T0" fmla="*/ 2147483647 w 247"/>
                    <a:gd name="T1" fmla="*/ 2147483647 h 235"/>
                    <a:gd name="T2" fmla="*/ 2147483647 w 247"/>
                    <a:gd name="T3" fmla="*/ 0 h 235"/>
                    <a:gd name="T4" fmla="*/ 2147483647 w 247"/>
                    <a:gd name="T5" fmla="*/ 2147483647 h 235"/>
                    <a:gd name="T6" fmla="*/ 2147483647 w 247"/>
                    <a:gd name="T7" fmla="*/ 2147483647 h 235"/>
                    <a:gd name="T8" fmla="*/ 2147483647 w 247"/>
                    <a:gd name="T9" fmla="*/ 2147483647 h 235"/>
                    <a:gd name="T10" fmla="*/ 0 w 247"/>
                    <a:gd name="T11" fmla="*/ 2147483647 h 235"/>
                    <a:gd name="T12" fmla="*/ 2147483647 w 247"/>
                    <a:gd name="T13" fmla="*/ 2147483647 h 235"/>
                    <a:gd name="T14" fmla="*/ 2147483647 w 247"/>
                    <a:gd name="T15" fmla="*/ 2147483647 h 235"/>
                    <a:gd name="T16" fmla="*/ 0 w 247"/>
                    <a:gd name="T17" fmla="*/ 2147483647 h 235"/>
                    <a:gd name="T18" fmla="*/ 0 w 247"/>
                    <a:gd name="T19" fmla="*/ 2147483647 h 235"/>
                    <a:gd name="T20" fmla="*/ 2147483647 w 247"/>
                    <a:gd name="T21" fmla="*/ 2147483647 h 235"/>
                    <a:gd name="T22" fmla="*/ 2147483647 w 247"/>
                    <a:gd name="T23" fmla="*/ 2147483647 h 235"/>
                    <a:gd name="T24" fmla="*/ 2147483647 w 247"/>
                    <a:gd name="T25" fmla="*/ 2147483647 h 235"/>
                    <a:gd name="T26" fmla="*/ 2147483647 w 247"/>
                    <a:gd name="T27" fmla="*/ 2147483647 h 235"/>
                    <a:gd name="T28" fmla="*/ 2147483647 w 247"/>
                    <a:gd name="T29" fmla="*/ 2147483647 h 235"/>
                    <a:gd name="T30" fmla="*/ 2147483647 w 247"/>
                    <a:gd name="T31" fmla="*/ 2147483647 h 235"/>
                    <a:gd name="T32" fmla="*/ 2147483647 w 247"/>
                    <a:gd name="T33" fmla="*/ 2147483647 h 235"/>
                    <a:gd name="T34" fmla="*/ 2147483647 w 247"/>
                    <a:gd name="T35" fmla="*/ 2147483647 h 235"/>
                    <a:gd name="T36" fmla="*/ 2147483647 w 247"/>
                    <a:gd name="T37" fmla="*/ 2147483647 h 235"/>
                    <a:gd name="T38" fmla="*/ 2147483647 w 247"/>
                    <a:gd name="T39" fmla="*/ 2147483647 h 235"/>
                    <a:gd name="T40" fmla="*/ 2147483647 w 247"/>
                    <a:gd name="T41" fmla="*/ 2147483647 h 235"/>
                    <a:gd name="T42" fmla="*/ 2147483647 w 247"/>
                    <a:gd name="T43" fmla="*/ 2147483647 h 235"/>
                    <a:gd name="T44" fmla="*/ 2147483647 w 247"/>
                    <a:gd name="T45" fmla="*/ 2147483647 h 235"/>
                    <a:gd name="T46" fmla="*/ 2147483647 w 247"/>
                    <a:gd name="T47" fmla="*/ 2147483647 h 235"/>
                    <a:gd name="T48" fmla="*/ 2147483647 w 247"/>
                    <a:gd name="T49" fmla="*/ 2147483647 h 235"/>
                    <a:gd name="T50" fmla="*/ 2147483647 w 247"/>
                    <a:gd name="T51" fmla="*/ 2147483647 h 235"/>
                    <a:gd name="T52" fmla="*/ 2147483647 w 247"/>
                    <a:gd name="T53" fmla="*/ 2147483647 h 235"/>
                    <a:gd name="T54" fmla="*/ 2147483647 w 247"/>
                    <a:gd name="T55" fmla="*/ 2147483647 h 235"/>
                    <a:gd name="T56" fmla="*/ 2147483647 w 247"/>
                    <a:gd name="T57" fmla="*/ 2147483647 h 235"/>
                    <a:gd name="T58" fmla="*/ 2147483647 w 247"/>
                    <a:gd name="T59" fmla="*/ 2147483647 h 235"/>
                    <a:gd name="T60" fmla="*/ 2147483647 w 247"/>
                    <a:gd name="T61" fmla="*/ 2147483647 h 235"/>
                    <a:gd name="T62" fmla="*/ 2147483647 w 247"/>
                    <a:gd name="T63" fmla="*/ 2147483647 h 235"/>
                    <a:gd name="T64" fmla="*/ 2147483647 w 247"/>
                    <a:gd name="T65" fmla="*/ 2147483647 h 235"/>
                    <a:gd name="T66" fmla="*/ 2147483647 w 247"/>
                    <a:gd name="T67" fmla="*/ 2147483647 h 235"/>
                    <a:gd name="T68" fmla="*/ 2147483647 w 247"/>
                    <a:gd name="T69" fmla="*/ 2147483647 h 23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47"/>
                    <a:gd name="T106" fmla="*/ 0 h 235"/>
                    <a:gd name="T107" fmla="*/ 247 w 247"/>
                    <a:gd name="T108" fmla="*/ 235 h 23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47" h="235">
                      <a:moveTo>
                        <a:pt x="21" y="14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lnTo>
                        <a:pt x="21" y="14"/>
                      </a:lnTo>
                      <a:close/>
                      <a:moveTo>
                        <a:pt x="0" y="84"/>
                      </a:moveTo>
                      <a:cubicBezTo>
                        <a:pt x="13" y="89"/>
                        <a:pt x="13" y="89"/>
                        <a:pt x="13" y="89"/>
                      </a:cubicBezTo>
                      <a:cubicBezTo>
                        <a:pt x="22" y="67"/>
                        <a:pt x="22" y="67"/>
                        <a:pt x="22" y="67"/>
                      </a:cubicBezTo>
                      <a:cubicBezTo>
                        <a:pt x="0" y="70"/>
                        <a:pt x="0" y="70"/>
                        <a:pt x="0" y="70"/>
                      </a:cubicBezTo>
                      <a:lnTo>
                        <a:pt x="0" y="84"/>
                      </a:lnTo>
                      <a:close/>
                      <a:moveTo>
                        <a:pt x="51" y="81"/>
                      </a:moveTo>
                      <a:cubicBezTo>
                        <a:pt x="25" y="81"/>
                        <a:pt x="25" y="81"/>
                        <a:pt x="25" y="81"/>
                      </a:cubicBezTo>
                      <a:cubicBezTo>
                        <a:pt x="26" y="97"/>
                        <a:pt x="26" y="97"/>
                        <a:pt x="26" y="97"/>
                      </a:cubicBezTo>
                      <a:cubicBezTo>
                        <a:pt x="53" y="91"/>
                        <a:pt x="53" y="91"/>
                        <a:pt x="53" y="91"/>
                      </a:cubicBezTo>
                      <a:lnTo>
                        <a:pt x="51" y="81"/>
                      </a:lnTo>
                      <a:close/>
                      <a:moveTo>
                        <a:pt x="39" y="126"/>
                      </a:moveTo>
                      <a:cubicBezTo>
                        <a:pt x="64" y="123"/>
                        <a:pt x="64" y="123"/>
                        <a:pt x="64" y="123"/>
                      </a:cubicBezTo>
                      <a:cubicBezTo>
                        <a:pt x="32" y="103"/>
                        <a:pt x="32" y="103"/>
                        <a:pt x="32" y="103"/>
                      </a:cubicBezTo>
                      <a:lnTo>
                        <a:pt x="39" y="126"/>
                      </a:lnTo>
                      <a:close/>
                      <a:moveTo>
                        <a:pt x="163" y="149"/>
                      </a:moveTo>
                      <a:cubicBezTo>
                        <a:pt x="145" y="139"/>
                        <a:pt x="128" y="142"/>
                        <a:pt x="128" y="142"/>
                      </a:cubicBezTo>
                      <a:cubicBezTo>
                        <a:pt x="128" y="142"/>
                        <a:pt x="124" y="161"/>
                        <a:pt x="142" y="169"/>
                      </a:cubicBezTo>
                      <a:cubicBezTo>
                        <a:pt x="168" y="180"/>
                        <a:pt x="183" y="172"/>
                        <a:pt x="183" y="172"/>
                      </a:cubicBezTo>
                      <a:cubicBezTo>
                        <a:pt x="183" y="172"/>
                        <a:pt x="182" y="160"/>
                        <a:pt x="163" y="149"/>
                      </a:cubicBezTo>
                      <a:close/>
                      <a:moveTo>
                        <a:pt x="205" y="193"/>
                      </a:moveTo>
                      <a:cubicBezTo>
                        <a:pt x="238" y="235"/>
                        <a:pt x="238" y="235"/>
                        <a:pt x="238" y="235"/>
                      </a:cubicBezTo>
                      <a:cubicBezTo>
                        <a:pt x="247" y="215"/>
                        <a:pt x="247" y="215"/>
                        <a:pt x="247" y="215"/>
                      </a:cubicBezTo>
                      <a:lnTo>
                        <a:pt x="205" y="193"/>
                      </a:lnTo>
                      <a:close/>
                      <a:moveTo>
                        <a:pt x="189" y="84"/>
                      </a:moveTo>
                      <a:cubicBezTo>
                        <a:pt x="189" y="84"/>
                        <a:pt x="178" y="119"/>
                        <a:pt x="184" y="130"/>
                      </a:cubicBezTo>
                      <a:cubicBezTo>
                        <a:pt x="191" y="140"/>
                        <a:pt x="218" y="160"/>
                        <a:pt x="218" y="160"/>
                      </a:cubicBezTo>
                      <a:lnTo>
                        <a:pt x="189" y="84"/>
                      </a:lnTo>
                      <a:close/>
                      <a:moveTo>
                        <a:pt x="81" y="41"/>
                      </a:moveTo>
                      <a:cubicBezTo>
                        <a:pt x="75" y="51"/>
                        <a:pt x="130" y="104"/>
                        <a:pt x="138" y="102"/>
                      </a:cubicBezTo>
                      <a:cubicBezTo>
                        <a:pt x="154" y="100"/>
                        <a:pt x="86" y="30"/>
                        <a:pt x="81" y="41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4" name="Freeform 59"/>
                <p:cNvSpPr>
                  <a:spLocks noEditPoints="1"/>
                </p:cNvSpPr>
                <p:nvPr/>
              </p:nvSpPr>
              <p:spPr bwMode="auto">
                <a:xfrm>
                  <a:off x="8478838" y="4130675"/>
                  <a:ext cx="82550" cy="63500"/>
                </a:xfrm>
                <a:custGeom>
                  <a:avLst/>
                  <a:gdLst>
                    <a:gd name="T0" fmla="*/ 2147483647 w 161"/>
                    <a:gd name="T1" fmla="*/ 2147483647 h 122"/>
                    <a:gd name="T2" fmla="*/ 2147483647 w 161"/>
                    <a:gd name="T3" fmla="*/ 2147483647 h 122"/>
                    <a:gd name="T4" fmla="*/ 2147483647 w 161"/>
                    <a:gd name="T5" fmla="*/ 2147483647 h 122"/>
                    <a:gd name="T6" fmla="*/ 2147483647 w 161"/>
                    <a:gd name="T7" fmla="*/ 2147483647 h 122"/>
                    <a:gd name="T8" fmla="*/ 2147483647 w 161"/>
                    <a:gd name="T9" fmla="*/ 2147483647 h 122"/>
                    <a:gd name="T10" fmla="*/ 2147483647 w 161"/>
                    <a:gd name="T11" fmla="*/ 2147483647 h 122"/>
                    <a:gd name="T12" fmla="*/ 2147483647 w 161"/>
                    <a:gd name="T13" fmla="*/ 2147483647 h 122"/>
                    <a:gd name="T14" fmla="*/ 2147483647 w 161"/>
                    <a:gd name="T15" fmla="*/ 2147483647 h 1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1"/>
                    <a:gd name="T25" fmla="*/ 0 h 122"/>
                    <a:gd name="T26" fmla="*/ 161 w 161"/>
                    <a:gd name="T27" fmla="*/ 122 h 1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1" h="122">
                      <a:moveTo>
                        <a:pt x="54" y="71"/>
                      </a:moveTo>
                      <a:cubicBezTo>
                        <a:pt x="27" y="76"/>
                        <a:pt x="0" y="92"/>
                        <a:pt x="8" y="106"/>
                      </a:cubicBezTo>
                      <a:cubicBezTo>
                        <a:pt x="16" y="120"/>
                        <a:pt x="44" y="122"/>
                        <a:pt x="44" y="122"/>
                      </a:cubicBezTo>
                      <a:cubicBezTo>
                        <a:pt x="76" y="116"/>
                        <a:pt x="80" y="65"/>
                        <a:pt x="54" y="71"/>
                      </a:cubicBezTo>
                      <a:close/>
                      <a:moveTo>
                        <a:pt x="120" y="16"/>
                      </a:moveTo>
                      <a:cubicBezTo>
                        <a:pt x="80" y="31"/>
                        <a:pt x="75" y="47"/>
                        <a:pt x="82" y="48"/>
                      </a:cubicBezTo>
                      <a:cubicBezTo>
                        <a:pt x="90" y="50"/>
                        <a:pt x="128" y="42"/>
                        <a:pt x="128" y="42"/>
                      </a:cubicBezTo>
                      <a:cubicBezTo>
                        <a:pt x="160" y="17"/>
                        <a:pt x="161" y="0"/>
                        <a:pt x="120" y="16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5" name="Freeform 60"/>
                <p:cNvSpPr>
                  <a:spLocks/>
                </p:cNvSpPr>
                <p:nvPr/>
              </p:nvSpPr>
              <p:spPr bwMode="auto">
                <a:xfrm>
                  <a:off x="8564563" y="3911600"/>
                  <a:ext cx="20637" cy="20638"/>
                </a:xfrm>
                <a:custGeom>
                  <a:avLst/>
                  <a:gdLst>
                    <a:gd name="T0" fmla="*/ 2147483647 w 40"/>
                    <a:gd name="T1" fmla="*/ 2147483647 h 40"/>
                    <a:gd name="T2" fmla="*/ 2147483647 w 40"/>
                    <a:gd name="T3" fmla="*/ 2147483647 h 40"/>
                    <a:gd name="T4" fmla="*/ 2147483647 w 40"/>
                    <a:gd name="T5" fmla="*/ 2147483647 h 40"/>
                    <a:gd name="T6" fmla="*/ 2147483647 w 40"/>
                    <a:gd name="T7" fmla="*/ 2147483647 h 40"/>
                    <a:gd name="T8" fmla="*/ 2147483647 w 40"/>
                    <a:gd name="T9" fmla="*/ 2147483647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36" y="13"/>
                      </a:moveTo>
                      <a:cubicBezTo>
                        <a:pt x="32" y="4"/>
                        <a:pt x="20" y="0"/>
                        <a:pt x="12" y="5"/>
                      </a:cubicBezTo>
                      <a:cubicBezTo>
                        <a:pt x="3" y="10"/>
                        <a:pt x="0" y="21"/>
                        <a:pt x="5" y="29"/>
                      </a:cubicBezTo>
                      <a:cubicBezTo>
                        <a:pt x="10" y="37"/>
                        <a:pt x="20" y="40"/>
                        <a:pt x="28" y="36"/>
                      </a:cubicBezTo>
                      <a:cubicBezTo>
                        <a:pt x="36" y="32"/>
                        <a:pt x="40" y="21"/>
                        <a:pt x="36" y="13"/>
                      </a:cubicBezTo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6" name="Freeform 61"/>
                <p:cNvSpPr>
                  <a:spLocks noEditPoints="1"/>
                </p:cNvSpPr>
                <p:nvPr/>
              </p:nvSpPr>
              <p:spPr bwMode="auto">
                <a:xfrm>
                  <a:off x="8237538" y="4094163"/>
                  <a:ext cx="49212" cy="139700"/>
                </a:xfrm>
                <a:custGeom>
                  <a:avLst/>
                  <a:gdLst>
                    <a:gd name="T0" fmla="*/ 2147483647 w 93"/>
                    <a:gd name="T1" fmla="*/ 2147483647 h 267"/>
                    <a:gd name="T2" fmla="*/ 2147483647 w 93"/>
                    <a:gd name="T3" fmla="*/ 2147483647 h 267"/>
                    <a:gd name="T4" fmla="*/ 2147483647 w 93"/>
                    <a:gd name="T5" fmla="*/ 2147483647 h 267"/>
                    <a:gd name="T6" fmla="*/ 2147483647 w 93"/>
                    <a:gd name="T7" fmla="*/ 0 h 267"/>
                    <a:gd name="T8" fmla="*/ 2147483647 w 93"/>
                    <a:gd name="T9" fmla="*/ 2147483647 h 267"/>
                    <a:gd name="T10" fmla="*/ 0 w 93"/>
                    <a:gd name="T11" fmla="*/ 2147483647 h 267"/>
                    <a:gd name="T12" fmla="*/ 2147483647 w 93"/>
                    <a:gd name="T13" fmla="*/ 2147483647 h 267"/>
                    <a:gd name="T14" fmla="*/ 2147483647 w 93"/>
                    <a:gd name="T15" fmla="*/ 2147483647 h 267"/>
                    <a:gd name="T16" fmla="*/ 2147483647 w 93"/>
                    <a:gd name="T17" fmla="*/ 2147483647 h 267"/>
                    <a:gd name="T18" fmla="*/ 2147483647 w 93"/>
                    <a:gd name="T19" fmla="*/ 2147483647 h 267"/>
                    <a:gd name="T20" fmla="*/ 2147483647 w 93"/>
                    <a:gd name="T21" fmla="*/ 2147483647 h 267"/>
                    <a:gd name="T22" fmla="*/ 2147483647 w 93"/>
                    <a:gd name="T23" fmla="*/ 2147483647 h 267"/>
                    <a:gd name="T24" fmla="*/ 2147483647 w 93"/>
                    <a:gd name="T25" fmla="*/ 2147483647 h 267"/>
                    <a:gd name="T26" fmla="*/ 2147483647 w 93"/>
                    <a:gd name="T27" fmla="*/ 2147483647 h 267"/>
                    <a:gd name="T28" fmla="*/ 2147483647 w 93"/>
                    <a:gd name="T29" fmla="*/ 2147483647 h 267"/>
                    <a:gd name="T30" fmla="*/ 2147483647 w 93"/>
                    <a:gd name="T31" fmla="*/ 2147483647 h 267"/>
                    <a:gd name="T32" fmla="*/ 2147483647 w 93"/>
                    <a:gd name="T33" fmla="*/ 2147483647 h 267"/>
                    <a:gd name="T34" fmla="*/ 2147483647 w 93"/>
                    <a:gd name="T35" fmla="*/ 2147483647 h 267"/>
                    <a:gd name="T36" fmla="*/ 2147483647 w 93"/>
                    <a:gd name="T37" fmla="*/ 2147483647 h 267"/>
                    <a:gd name="T38" fmla="*/ 2147483647 w 93"/>
                    <a:gd name="T39" fmla="*/ 2147483647 h 267"/>
                    <a:gd name="T40" fmla="*/ 2147483647 w 93"/>
                    <a:gd name="T41" fmla="*/ 2147483647 h 267"/>
                    <a:gd name="T42" fmla="*/ 2147483647 w 93"/>
                    <a:gd name="T43" fmla="*/ 2147483647 h 267"/>
                    <a:gd name="T44" fmla="*/ 2147483647 w 93"/>
                    <a:gd name="T45" fmla="*/ 2147483647 h 267"/>
                    <a:gd name="T46" fmla="*/ 2147483647 w 93"/>
                    <a:gd name="T47" fmla="*/ 2147483647 h 267"/>
                    <a:gd name="T48" fmla="*/ 2147483647 w 93"/>
                    <a:gd name="T49" fmla="*/ 2147483647 h 267"/>
                    <a:gd name="T50" fmla="*/ 2147483647 w 93"/>
                    <a:gd name="T51" fmla="*/ 2147483647 h 267"/>
                    <a:gd name="T52" fmla="*/ 2147483647 w 93"/>
                    <a:gd name="T53" fmla="*/ 2147483647 h 267"/>
                    <a:gd name="T54" fmla="*/ 2147483647 w 93"/>
                    <a:gd name="T55" fmla="*/ 2147483647 h 267"/>
                    <a:gd name="T56" fmla="*/ 2147483647 w 93"/>
                    <a:gd name="T57" fmla="*/ 2147483647 h 267"/>
                    <a:gd name="T58" fmla="*/ 2147483647 w 93"/>
                    <a:gd name="T59" fmla="*/ 2147483647 h 267"/>
                    <a:gd name="T60" fmla="*/ 2147483647 w 93"/>
                    <a:gd name="T61" fmla="*/ 2147483647 h 267"/>
                    <a:gd name="T62" fmla="*/ 2147483647 w 93"/>
                    <a:gd name="T63" fmla="*/ 2147483647 h 267"/>
                    <a:gd name="T64" fmla="*/ 2147483647 w 93"/>
                    <a:gd name="T65" fmla="*/ 2147483647 h 267"/>
                    <a:gd name="T66" fmla="*/ 2147483647 w 93"/>
                    <a:gd name="T67" fmla="*/ 2147483647 h 267"/>
                    <a:gd name="T68" fmla="*/ 2147483647 w 93"/>
                    <a:gd name="T69" fmla="*/ 2147483647 h 26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3"/>
                    <a:gd name="T106" fmla="*/ 0 h 267"/>
                    <a:gd name="T107" fmla="*/ 93 w 93"/>
                    <a:gd name="T108" fmla="*/ 267 h 26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3" h="267">
                      <a:moveTo>
                        <a:pt x="28" y="47"/>
                      </a:move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3" y="9"/>
                        <a:pt x="2" y="20"/>
                      </a:cubicBezTo>
                      <a:cubicBezTo>
                        <a:pt x="1" y="25"/>
                        <a:pt x="0" y="31"/>
                        <a:pt x="0" y="36"/>
                      </a:cubicBezTo>
                      <a:cubicBezTo>
                        <a:pt x="0" y="41"/>
                        <a:pt x="1" y="45"/>
                        <a:pt x="5" y="46"/>
                      </a:cubicBezTo>
                      <a:cubicBezTo>
                        <a:pt x="5" y="46"/>
                        <a:pt x="6" y="46"/>
                        <a:pt x="7" y="46"/>
                      </a:cubicBezTo>
                      <a:cubicBezTo>
                        <a:pt x="13" y="47"/>
                        <a:pt x="18" y="47"/>
                        <a:pt x="22" y="47"/>
                      </a:cubicBezTo>
                      <a:cubicBezTo>
                        <a:pt x="26" y="47"/>
                        <a:pt x="28" y="47"/>
                        <a:pt x="28" y="47"/>
                      </a:cubicBezTo>
                      <a:close/>
                      <a:moveTo>
                        <a:pt x="58" y="76"/>
                      </a:moveTo>
                      <a:cubicBezTo>
                        <a:pt x="64" y="88"/>
                        <a:pt x="68" y="95"/>
                        <a:pt x="69" y="85"/>
                      </a:cubicBezTo>
                      <a:cubicBezTo>
                        <a:pt x="71" y="76"/>
                        <a:pt x="58" y="76"/>
                        <a:pt x="58" y="76"/>
                      </a:cubicBezTo>
                      <a:close/>
                      <a:moveTo>
                        <a:pt x="82" y="267"/>
                      </a:moveTo>
                      <a:cubicBezTo>
                        <a:pt x="93" y="267"/>
                        <a:pt x="82" y="248"/>
                        <a:pt x="82" y="248"/>
                      </a:cubicBezTo>
                      <a:cubicBezTo>
                        <a:pt x="79" y="246"/>
                        <a:pt x="71" y="267"/>
                        <a:pt x="82" y="267"/>
                      </a:cubicBezTo>
                      <a:close/>
                      <a:moveTo>
                        <a:pt x="83" y="232"/>
                      </a:moveTo>
                      <a:cubicBezTo>
                        <a:pt x="93" y="233"/>
                        <a:pt x="80" y="213"/>
                        <a:pt x="80" y="213"/>
                      </a:cubicBezTo>
                      <a:cubicBezTo>
                        <a:pt x="71" y="211"/>
                        <a:pt x="74" y="230"/>
                        <a:pt x="83" y="232"/>
                      </a:cubicBezTo>
                      <a:close/>
                      <a:moveTo>
                        <a:pt x="22" y="57"/>
                      </a:moveTo>
                      <a:cubicBezTo>
                        <a:pt x="20" y="64"/>
                        <a:pt x="20" y="64"/>
                        <a:pt x="20" y="64"/>
                      </a:cubicBezTo>
                      <a:cubicBezTo>
                        <a:pt x="20" y="65"/>
                        <a:pt x="20" y="65"/>
                        <a:pt x="20" y="65"/>
                      </a:cubicBezTo>
                      <a:cubicBezTo>
                        <a:pt x="20" y="77"/>
                        <a:pt x="20" y="77"/>
                        <a:pt x="20" y="77"/>
                      </a:cubicBezTo>
                      <a:cubicBezTo>
                        <a:pt x="25" y="77"/>
                        <a:pt x="25" y="77"/>
                        <a:pt x="25" y="77"/>
                      </a:cubicBezTo>
                      <a:cubicBezTo>
                        <a:pt x="27" y="91"/>
                        <a:pt x="27" y="91"/>
                        <a:pt x="27" y="91"/>
                      </a:cubicBezTo>
                      <a:cubicBezTo>
                        <a:pt x="28" y="103"/>
                        <a:pt x="28" y="103"/>
                        <a:pt x="28" y="103"/>
                      </a:cubicBezTo>
                      <a:cubicBezTo>
                        <a:pt x="35" y="102"/>
                        <a:pt x="35" y="102"/>
                        <a:pt x="35" y="102"/>
                      </a:cubicBezTo>
                      <a:cubicBezTo>
                        <a:pt x="47" y="100"/>
                        <a:pt x="47" y="100"/>
                        <a:pt x="47" y="100"/>
                      </a:cubicBezTo>
                      <a:cubicBezTo>
                        <a:pt x="49" y="99"/>
                        <a:pt x="49" y="99"/>
                        <a:pt x="49" y="99"/>
                      </a:cubicBezTo>
                      <a:lnTo>
                        <a:pt x="22" y="57"/>
                      </a:lnTo>
                      <a:close/>
                      <a:moveTo>
                        <a:pt x="63" y="151"/>
                      </a:moveTo>
                      <a:cubicBezTo>
                        <a:pt x="55" y="151"/>
                        <a:pt x="38" y="156"/>
                        <a:pt x="53" y="167"/>
                      </a:cubicBezTo>
                      <a:cubicBezTo>
                        <a:pt x="53" y="167"/>
                        <a:pt x="53" y="167"/>
                        <a:pt x="53" y="167"/>
                      </a:cubicBezTo>
                      <a:cubicBezTo>
                        <a:pt x="67" y="177"/>
                        <a:pt x="64" y="158"/>
                        <a:pt x="63" y="153"/>
                      </a:cubicBezTo>
                      <a:cubicBezTo>
                        <a:pt x="63" y="152"/>
                        <a:pt x="63" y="151"/>
                        <a:pt x="63" y="151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7" name="Freeform 62"/>
                <p:cNvSpPr>
                  <a:spLocks/>
                </p:cNvSpPr>
                <p:nvPr/>
              </p:nvSpPr>
              <p:spPr bwMode="auto">
                <a:xfrm>
                  <a:off x="8631238" y="4264025"/>
                  <a:ext cx="20637" cy="19050"/>
                </a:xfrm>
                <a:custGeom>
                  <a:avLst/>
                  <a:gdLst>
                    <a:gd name="T0" fmla="*/ 2147483647 w 40"/>
                    <a:gd name="T1" fmla="*/ 2147483647 h 38"/>
                    <a:gd name="T2" fmla="*/ 2147483647 w 40"/>
                    <a:gd name="T3" fmla="*/ 2147483647 h 38"/>
                    <a:gd name="T4" fmla="*/ 2147483647 w 40"/>
                    <a:gd name="T5" fmla="*/ 2147483647 h 38"/>
                    <a:gd name="T6" fmla="*/ 0 60000 65536"/>
                    <a:gd name="T7" fmla="*/ 0 60000 65536"/>
                    <a:gd name="T8" fmla="*/ 0 60000 65536"/>
                    <a:gd name="T9" fmla="*/ 0 w 40"/>
                    <a:gd name="T10" fmla="*/ 0 h 38"/>
                    <a:gd name="T11" fmla="*/ 40 w 40"/>
                    <a:gd name="T12" fmla="*/ 38 h 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" h="38">
                      <a:moveTo>
                        <a:pt x="24" y="5"/>
                      </a:moveTo>
                      <a:cubicBezTo>
                        <a:pt x="4" y="0"/>
                        <a:pt x="0" y="35"/>
                        <a:pt x="19" y="36"/>
                      </a:cubicBezTo>
                      <a:cubicBezTo>
                        <a:pt x="37" y="38"/>
                        <a:pt x="40" y="9"/>
                        <a:pt x="24" y="5"/>
                      </a:cubicBezTo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8" name="Freeform 63"/>
                <p:cNvSpPr>
                  <a:spLocks/>
                </p:cNvSpPr>
                <p:nvPr/>
              </p:nvSpPr>
              <p:spPr bwMode="auto">
                <a:xfrm>
                  <a:off x="7469188" y="3452813"/>
                  <a:ext cx="15875" cy="36512"/>
                </a:xfrm>
                <a:custGeom>
                  <a:avLst/>
                  <a:gdLst>
                    <a:gd name="T0" fmla="*/ 2147483647 w 32"/>
                    <a:gd name="T1" fmla="*/ 2147483647 h 71"/>
                    <a:gd name="T2" fmla="*/ 2147483647 w 32"/>
                    <a:gd name="T3" fmla="*/ 2147483647 h 71"/>
                    <a:gd name="T4" fmla="*/ 2147483647 w 32"/>
                    <a:gd name="T5" fmla="*/ 2147483647 h 71"/>
                    <a:gd name="T6" fmla="*/ 2147483647 w 32"/>
                    <a:gd name="T7" fmla="*/ 2147483647 h 71"/>
                    <a:gd name="T8" fmla="*/ 2147483647 w 32"/>
                    <a:gd name="T9" fmla="*/ 2147483647 h 71"/>
                    <a:gd name="T10" fmla="*/ 2147483647 w 32"/>
                    <a:gd name="T11" fmla="*/ 2147483647 h 71"/>
                    <a:gd name="T12" fmla="*/ 2147483647 w 32"/>
                    <a:gd name="T13" fmla="*/ 2147483647 h 71"/>
                    <a:gd name="T14" fmla="*/ 2147483647 w 32"/>
                    <a:gd name="T15" fmla="*/ 2147483647 h 71"/>
                    <a:gd name="T16" fmla="*/ 2147483647 w 32"/>
                    <a:gd name="T17" fmla="*/ 2147483647 h 71"/>
                    <a:gd name="T18" fmla="*/ 2147483647 w 32"/>
                    <a:gd name="T19" fmla="*/ 2147483647 h 71"/>
                    <a:gd name="T20" fmla="*/ 2147483647 w 32"/>
                    <a:gd name="T21" fmla="*/ 2147483647 h 71"/>
                    <a:gd name="T22" fmla="*/ 2147483647 w 32"/>
                    <a:gd name="T23" fmla="*/ 2147483647 h 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2"/>
                    <a:gd name="T37" fmla="*/ 0 h 71"/>
                    <a:gd name="T38" fmla="*/ 32 w 32"/>
                    <a:gd name="T39" fmla="*/ 71 h 7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2" h="71">
                      <a:moveTo>
                        <a:pt x="31" y="25"/>
                      </a:moveTo>
                      <a:cubicBezTo>
                        <a:pt x="32" y="23"/>
                        <a:pt x="32" y="20"/>
                        <a:pt x="31" y="17"/>
                      </a:cubicBezTo>
                      <a:cubicBezTo>
                        <a:pt x="31" y="11"/>
                        <a:pt x="29" y="5"/>
                        <a:pt x="27" y="3"/>
                      </a:cubicBezTo>
                      <a:cubicBezTo>
                        <a:pt x="25" y="0"/>
                        <a:pt x="25" y="6"/>
                        <a:pt x="21" y="15"/>
                      </a:cubicBezTo>
                      <a:cubicBezTo>
                        <a:pt x="20" y="17"/>
                        <a:pt x="18" y="19"/>
                        <a:pt x="16" y="21"/>
                      </a:cubicBezTo>
                      <a:cubicBezTo>
                        <a:pt x="16" y="21"/>
                        <a:pt x="21" y="35"/>
                        <a:pt x="16" y="40"/>
                      </a:cubicBezTo>
                      <a:cubicBezTo>
                        <a:pt x="12" y="45"/>
                        <a:pt x="7" y="39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0" y="57"/>
                        <a:pt x="5" y="71"/>
                        <a:pt x="10" y="71"/>
                      </a:cubicBezTo>
                      <a:cubicBezTo>
                        <a:pt x="10" y="71"/>
                        <a:pt x="23" y="64"/>
                        <a:pt x="28" y="56"/>
                      </a:cubicBezTo>
                      <a:cubicBezTo>
                        <a:pt x="30" y="54"/>
                        <a:pt x="31" y="51"/>
                        <a:pt x="31" y="49"/>
                      </a:cubicBezTo>
                      <a:cubicBezTo>
                        <a:pt x="30" y="39"/>
                        <a:pt x="29" y="31"/>
                        <a:pt x="31" y="25"/>
                      </a:cubicBezTo>
                      <a:close/>
                    </a:path>
                  </a:pathLst>
                </a:custGeom>
                <a:solidFill>
                  <a:srgbClr val="90BD3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9" name="Freeform 64"/>
                <p:cNvSpPr>
                  <a:spLocks/>
                </p:cNvSpPr>
                <p:nvPr/>
              </p:nvSpPr>
              <p:spPr bwMode="auto">
                <a:xfrm>
                  <a:off x="8275638" y="3689350"/>
                  <a:ext cx="11112" cy="11113"/>
                </a:xfrm>
                <a:custGeom>
                  <a:avLst/>
                  <a:gdLst>
                    <a:gd name="T0" fmla="*/ 2147483647 w 23"/>
                    <a:gd name="T1" fmla="*/ 2147483647 h 22"/>
                    <a:gd name="T2" fmla="*/ 2147483647 w 23"/>
                    <a:gd name="T3" fmla="*/ 0 h 22"/>
                    <a:gd name="T4" fmla="*/ 0 w 23"/>
                    <a:gd name="T5" fmla="*/ 2147483647 h 22"/>
                    <a:gd name="T6" fmla="*/ 0 w 23"/>
                    <a:gd name="T7" fmla="*/ 2147483647 h 22"/>
                    <a:gd name="T8" fmla="*/ 0 w 23"/>
                    <a:gd name="T9" fmla="*/ 2147483647 h 22"/>
                    <a:gd name="T10" fmla="*/ 2147483647 w 23"/>
                    <a:gd name="T11" fmla="*/ 2147483647 h 22"/>
                    <a:gd name="T12" fmla="*/ 2147483647 w 23"/>
                    <a:gd name="T13" fmla="*/ 2147483647 h 22"/>
                    <a:gd name="T14" fmla="*/ 2147483647 w 23"/>
                    <a:gd name="T15" fmla="*/ 2147483647 h 22"/>
                    <a:gd name="T16" fmla="*/ 2147483647 w 23"/>
                    <a:gd name="T17" fmla="*/ 2147483647 h 22"/>
                    <a:gd name="T18" fmla="*/ 2147483647 w 23"/>
                    <a:gd name="T19" fmla="*/ 2147483647 h 22"/>
                    <a:gd name="T20" fmla="*/ 2147483647 w 23"/>
                    <a:gd name="T21" fmla="*/ 2147483647 h 22"/>
                    <a:gd name="T22" fmla="*/ 2147483647 w 23"/>
                    <a:gd name="T23" fmla="*/ 2147483647 h 22"/>
                    <a:gd name="T24" fmla="*/ 2147483647 w 23"/>
                    <a:gd name="T25" fmla="*/ 2147483647 h 2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3"/>
                    <a:gd name="T40" fmla="*/ 0 h 22"/>
                    <a:gd name="T41" fmla="*/ 23 w 23"/>
                    <a:gd name="T42" fmla="*/ 22 h 2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3" h="22">
                      <a:moveTo>
                        <a:pt x="23" y="10"/>
                      </a:moveTo>
                      <a:cubicBezTo>
                        <a:pt x="23" y="4"/>
                        <a:pt x="18" y="0"/>
                        <a:pt x="12" y="0"/>
                      </a:cubicBezTo>
                      <a:cubicBezTo>
                        <a:pt x="6" y="0"/>
                        <a:pt x="1" y="4"/>
                        <a:pt x="0" y="10"/>
                      </a:cubicBezTo>
                      <a:cubicBezTo>
                        <a:pt x="0" y="10"/>
                        <a:pt x="0" y="11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0" y="14"/>
                        <a:pt x="1" y="17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4" y="19"/>
                        <a:pt x="4" y="19"/>
                        <a:pt x="4" y="20"/>
                      </a:cubicBezTo>
                      <a:cubicBezTo>
                        <a:pt x="4" y="20"/>
                        <a:pt x="4" y="20"/>
                        <a:pt x="5" y="20"/>
                      </a:cubicBezTo>
                      <a:cubicBezTo>
                        <a:pt x="7" y="21"/>
                        <a:pt x="9" y="22"/>
                        <a:pt x="12" y="22"/>
                      </a:cubicBezTo>
                      <a:cubicBezTo>
                        <a:pt x="18" y="22"/>
                        <a:pt x="23" y="18"/>
                        <a:pt x="23" y="12"/>
                      </a:cubicBezTo>
                      <a:cubicBezTo>
                        <a:pt x="23" y="12"/>
                        <a:pt x="23" y="11"/>
                        <a:pt x="23" y="11"/>
                      </a:cubicBezTo>
                      <a:cubicBezTo>
                        <a:pt x="23" y="11"/>
                        <a:pt x="23" y="10"/>
                        <a:pt x="23" y="10"/>
                      </a:cubicBezTo>
                      <a:close/>
                    </a:path>
                  </a:pathLst>
                </a:custGeom>
                <a:solidFill>
                  <a:srgbClr val="00B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0" name="Freeform 65"/>
                <p:cNvSpPr>
                  <a:spLocks noEditPoints="1"/>
                </p:cNvSpPr>
                <p:nvPr/>
              </p:nvSpPr>
              <p:spPr bwMode="auto">
                <a:xfrm>
                  <a:off x="8750300" y="4056063"/>
                  <a:ext cx="38100" cy="22225"/>
                </a:xfrm>
                <a:custGeom>
                  <a:avLst/>
                  <a:gdLst>
                    <a:gd name="T0" fmla="*/ 2147483647 w 72"/>
                    <a:gd name="T1" fmla="*/ 2147483647 h 43"/>
                    <a:gd name="T2" fmla="*/ 2147483647 w 72"/>
                    <a:gd name="T3" fmla="*/ 2147483647 h 43"/>
                    <a:gd name="T4" fmla="*/ 2147483647 w 72"/>
                    <a:gd name="T5" fmla="*/ 2147483647 h 43"/>
                    <a:gd name="T6" fmla="*/ 2147483647 w 72"/>
                    <a:gd name="T7" fmla="*/ 2147483647 h 43"/>
                    <a:gd name="T8" fmla="*/ 2147483647 w 72"/>
                    <a:gd name="T9" fmla="*/ 2147483647 h 43"/>
                    <a:gd name="T10" fmla="*/ 0 w 72"/>
                    <a:gd name="T11" fmla="*/ 2147483647 h 43"/>
                    <a:gd name="T12" fmla="*/ 0 w 72"/>
                    <a:gd name="T13" fmla="*/ 2147483647 h 43"/>
                    <a:gd name="T14" fmla="*/ 0 w 72"/>
                    <a:gd name="T15" fmla="*/ 2147483647 h 43"/>
                    <a:gd name="T16" fmla="*/ 2147483647 w 72"/>
                    <a:gd name="T17" fmla="*/ 2147483647 h 43"/>
                    <a:gd name="T18" fmla="*/ 2147483647 w 72"/>
                    <a:gd name="T19" fmla="*/ 2147483647 h 43"/>
                    <a:gd name="T20" fmla="*/ 2147483647 w 72"/>
                    <a:gd name="T21" fmla="*/ 2147483647 h 43"/>
                    <a:gd name="T22" fmla="*/ 2147483647 w 72"/>
                    <a:gd name="T23" fmla="*/ 2147483647 h 4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2"/>
                    <a:gd name="T37" fmla="*/ 0 h 43"/>
                    <a:gd name="T38" fmla="*/ 72 w 72"/>
                    <a:gd name="T39" fmla="*/ 43 h 4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2" h="43">
                      <a:moveTo>
                        <a:pt x="61" y="27"/>
                      </a:moveTo>
                      <a:cubicBezTo>
                        <a:pt x="52" y="21"/>
                        <a:pt x="48" y="19"/>
                        <a:pt x="31" y="30"/>
                      </a:cubicBezTo>
                      <a:cubicBezTo>
                        <a:pt x="31" y="30"/>
                        <a:pt x="38" y="43"/>
                        <a:pt x="55" y="42"/>
                      </a:cubicBezTo>
                      <a:cubicBezTo>
                        <a:pt x="72" y="41"/>
                        <a:pt x="69" y="32"/>
                        <a:pt x="61" y="27"/>
                      </a:cubicBezTo>
                      <a:close/>
                      <a:moveTo>
                        <a:pt x="26" y="5"/>
                      </a:moveTo>
                      <a:cubicBezTo>
                        <a:pt x="20" y="0"/>
                        <a:pt x="1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4" y="11"/>
                        <a:pt x="4" y="19"/>
                        <a:pt x="10" y="23"/>
                      </a:cubicBezTo>
                      <a:cubicBezTo>
                        <a:pt x="12" y="25"/>
                        <a:pt x="16" y="27"/>
                        <a:pt x="20" y="27"/>
                      </a:cubicBezTo>
                      <a:cubicBezTo>
                        <a:pt x="25" y="27"/>
                        <a:pt x="28" y="26"/>
                        <a:pt x="30" y="23"/>
                      </a:cubicBezTo>
                      <a:cubicBezTo>
                        <a:pt x="33" y="18"/>
                        <a:pt x="30" y="9"/>
                        <a:pt x="26" y="5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1" name="Freeform 66"/>
                <p:cNvSpPr>
                  <a:spLocks noEditPoints="1"/>
                </p:cNvSpPr>
                <p:nvPr/>
              </p:nvSpPr>
              <p:spPr bwMode="auto">
                <a:xfrm>
                  <a:off x="8428038" y="3629025"/>
                  <a:ext cx="409575" cy="187325"/>
                </a:xfrm>
                <a:custGeom>
                  <a:avLst/>
                  <a:gdLst>
                    <a:gd name="T0" fmla="*/ 2147483647 w 788"/>
                    <a:gd name="T1" fmla="*/ 2147483647 h 360"/>
                    <a:gd name="T2" fmla="*/ 2147483647 w 788"/>
                    <a:gd name="T3" fmla="*/ 2147483647 h 360"/>
                    <a:gd name="T4" fmla="*/ 2147483647 w 788"/>
                    <a:gd name="T5" fmla="*/ 2147483647 h 360"/>
                    <a:gd name="T6" fmla="*/ 2147483647 w 788"/>
                    <a:gd name="T7" fmla="*/ 2147483647 h 360"/>
                    <a:gd name="T8" fmla="*/ 2147483647 w 788"/>
                    <a:gd name="T9" fmla="*/ 2147483647 h 360"/>
                    <a:gd name="T10" fmla="*/ 2147483647 w 788"/>
                    <a:gd name="T11" fmla="*/ 2147483647 h 360"/>
                    <a:gd name="T12" fmla="*/ 2147483647 w 788"/>
                    <a:gd name="T13" fmla="*/ 2147483647 h 360"/>
                    <a:gd name="T14" fmla="*/ 2147483647 w 788"/>
                    <a:gd name="T15" fmla="*/ 2147483647 h 360"/>
                    <a:gd name="T16" fmla="*/ 2147483647 w 788"/>
                    <a:gd name="T17" fmla="*/ 2147483647 h 360"/>
                    <a:gd name="T18" fmla="*/ 2147483647 w 788"/>
                    <a:gd name="T19" fmla="*/ 2147483647 h 360"/>
                    <a:gd name="T20" fmla="*/ 2147483647 w 788"/>
                    <a:gd name="T21" fmla="*/ 2147483647 h 360"/>
                    <a:gd name="T22" fmla="*/ 2147483647 w 788"/>
                    <a:gd name="T23" fmla="*/ 2147483647 h 360"/>
                    <a:gd name="T24" fmla="*/ 2147483647 w 788"/>
                    <a:gd name="T25" fmla="*/ 2147483647 h 360"/>
                    <a:gd name="T26" fmla="*/ 2147483647 w 788"/>
                    <a:gd name="T27" fmla="*/ 2147483647 h 360"/>
                    <a:gd name="T28" fmla="*/ 2147483647 w 788"/>
                    <a:gd name="T29" fmla="*/ 2147483647 h 360"/>
                    <a:gd name="T30" fmla="*/ 2147483647 w 788"/>
                    <a:gd name="T31" fmla="*/ 2147483647 h 360"/>
                    <a:gd name="T32" fmla="*/ 2147483647 w 788"/>
                    <a:gd name="T33" fmla="*/ 2147483647 h 360"/>
                    <a:gd name="T34" fmla="*/ 2147483647 w 788"/>
                    <a:gd name="T35" fmla="*/ 2147483647 h 360"/>
                    <a:gd name="T36" fmla="*/ 2147483647 w 788"/>
                    <a:gd name="T37" fmla="*/ 2147483647 h 360"/>
                    <a:gd name="T38" fmla="*/ 2147483647 w 788"/>
                    <a:gd name="T39" fmla="*/ 2147483647 h 360"/>
                    <a:gd name="T40" fmla="*/ 2147483647 w 788"/>
                    <a:gd name="T41" fmla="*/ 2147483647 h 360"/>
                    <a:gd name="T42" fmla="*/ 2147483647 w 788"/>
                    <a:gd name="T43" fmla="*/ 2147483647 h 360"/>
                    <a:gd name="T44" fmla="*/ 2147483647 w 788"/>
                    <a:gd name="T45" fmla="*/ 2147483647 h 360"/>
                    <a:gd name="T46" fmla="*/ 2147483647 w 788"/>
                    <a:gd name="T47" fmla="*/ 2147483647 h 360"/>
                    <a:gd name="T48" fmla="*/ 2147483647 w 788"/>
                    <a:gd name="T49" fmla="*/ 2147483647 h 360"/>
                    <a:gd name="T50" fmla="*/ 2147483647 w 788"/>
                    <a:gd name="T51" fmla="*/ 2147483647 h 360"/>
                    <a:gd name="T52" fmla="*/ 2147483647 w 788"/>
                    <a:gd name="T53" fmla="*/ 2147483647 h 360"/>
                    <a:gd name="T54" fmla="*/ 2147483647 w 788"/>
                    <a:gd name="T55" fmla="*/ 2147483647 h 360"/>
                    <a:gd name="T56" fmla="*/ 2147483647 w 788"/>
                    <a:gd name="T57" fmla="*/ 2147483647 h 360"/>
                    <a:gd name="T58" fmla="*/ 2147483647 w 788"/>
                    <a:gd name="T59" fmla="*/ 2147483647 h 360"/>
                    <a:gd name="T60" fmla="*/ 2147483647 w 788"/>
                    <a:gd name="T61" fmla="*/ 2147483647 h 360"/>
                    <a:gd name="T62" fmla="*/ 2147483647 w 788"/>
                    <a:gd name="T63" fmla="*/ 2147483647 h 360"/>
                    <a:gd name="T64" fmla="*/ 2147483647 w 788"/>
                    <a:gd name="T65" fmla="*/ 2147483647 h 360"/>
                    <a:gd name="T66" fmla="*/ 0 w 788"/>
                    <a:gd name="T67" fmla="*/ 0 h 360"/>
                    <a:gd name="T68" fmla="*/ 2147483647 w 788"/>
                    <a:gd name="T69" fmla="*/ 2147483647 h 360"/>
                    <a:gd name="T70" fmla="*/ 2147483647 w 788"/>
                    <a:gd name="T71" fmla="*/ 2147483647 h 360"/>
                    <a:gd name="T72" fmla="*/ 2147483647 w 788"/>
                    <a:gd name="T73" fmla="*/ 2147483647 h 3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88"/>
                    <a:gd name="T112" fmla="*/ 0 h 360"/>
                    <a:gd name="T113" fmla="*/ 788 w 788"/>
                    <a:gd name="T114" fmla="*/ 360 h 3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88" h="360">
                      <a:moveTo>
                        <a:pt x="606" y="281"/>
                      </a:moveTo>
                      <a:cubicBezTo>
                        <a:pt x="592" y="281"/>
                        <a:pt x="608" y="296"/>
                        <a:pt x="608" y="296"/>
                      </a:cubicBezTo>
                      <a:cubicBezTo>
                        <a:pt x="621" y="296"/>
                        <a:pt x="620" y="281"/>
                        <a:pt x="606" y="281"/>
                      </a:cubicBezTo>
                      <a:close/>
                      <a:moveTo>
                        <a:pt x="717" y="340"/>
                      </a:moveTo>
                      <a:cubicBezTo>
                        <a:pt x="703" y="340"/>
                        <a:pt x="705" y="355"/>
                        <a:pt x="705" y="355"/>
                      </a:cubicBezTo>
                      <a:cubicBezTo>
                        <a:pt x="717" y="355"/>
                        <a:pt x="732" y="340"/>
                        <a:pt x="717" y="340"/>
                      </a:cubicBezTo>
                      <a:close/>
                      <a:moveTo>
                        <a:pt x="749" y="348"/>
                      </a:moveTo>
                      <a:cubicBezTo>
                        <a:pt x="749" y="360"/>
                        <a:pt x="763" y="360"/>
                        <a:pt x="763" y="346"/>
                      </a:cubicBezTo>
                      <a:cubicBezTo>
                        <a:pt x="763" y="332"/>
                        <a:pt x="749" y="348"/>
                        <a:pt x="749" y="348"/>
                      </a:cubicBezTo>
                      <a:close/>
                      <a:moveTo>
                        <a:pt x="734" y="256"/>
                      </a:moveTo>
                      <a:cubicBezTo>
                        <a:pt x="725" y="256"/>
                        <a:pt x="743" y="271"/>
                        <a:pt x="743" y="271"/>
                      </a:cubicBezTo>
                      <a:cubicBezTo>
                        <a:pt x="749" y="271"/>
                        <a:pt x="743" y="256"/>
                        <a:pt x="734" y="256"/>
                      </a:cubicBezTo>
                      <a:close/>
                      <a:moveTo>
                        <a:pt x="775" y="304"/>
                      </a:moveTo>
                      <a:cubicBezTo>
                        <a:pt x="779" y="313"/>
                        <a:pt x="779" y="313"/>
                        <a:pt x="779" y="313"/>
                      </a:cubicBezTo>
                      <a:cubicBezTo>
                        <a:pt x="788" y="304"/>
                        <a:pt x="788" y="304"/>
                        <a:pt x="788" y="304"/>
                      </a:cubicBezTo>
                      <a:cubicBezTo>
                        <a:pt x="788" y="304"/>
                        <a:pt x="783" y="304"/>
                        <a:pt x="775" y="304"/>
                      </a:cubicBezTo>
                      <a:close/>
                      <a:moveTo>
                        <a:pt x="580" y="356"/>
                      </a:moveTo>
                      <a:cubicBezTo>
                        <a:pt x="605" y="355"/>
                        <a:pt x="605" y="355"/>
                        <a:pt x="605" y="355"/>
                      </a:cubicBezTo>
                      <a:cubicBezTo>
                        <a:pt x="579" y="336"/>
                        <a:pt x="579" y="336"/>
                        <a:pt x="579" y="336"/>
                      </a:cubicBezTo>
                      <a:lnTo>
                        <a:pt x="580" y="356"/>
                      </a:lnTo>
                      <a:close/>
                      <a:moveTo>
                        <a:pt x="671" y="308"/>
                      </a:moveTo>
                      <a:cubicBezTo>
                        <a:pt x="653" y="322"/>
                        <a:pt x="665" y="322"/>
                        <a:pt x="665" y="322"/>
                      </a:cubicBezTo>
                      <a:cubicBezTo>
                        <a:pt x="685" y="322"/>
                        <a:pt x="689" y="294"/>
                        <a:pt x="671" y="308"/>
                      </a:cubicBezTo>
                      <a:close/>
                      <a:moveTo>
                        <a:pt x="111" y="186"/>
                      </a:moveTo>
                      <a:cubicBezTo>
                        <a:pt x="93" y="168"/>
                        <a:pt x="93" y="168"/>
                        <a:pt x="93" y="168"/>
                      </a:cubicBezTo>
                      <a:cubicBezTo>
                        <a:pt x="93" y="168"/>
                        <a:pt x="99" y="200"/>
                        <a:pt x="112" y="200"/>
                      </a:cubicBezTo>
                      <a:cubicBezTo>
                        <a:pt x="125" y="200"/>
                        <a:pt x="119" y="179"/>
                        <a:pt x="119" y="179"/>
                      </a:cubicBezTo>
                      <a:lnTo>
                        <a:pt x="111" y="186"/>
                      </a:lnTo>
                      <a:close/>
                      <a:moveTo>
                        <a:pt x="23" y="51"/>
                      </a:moveTo>
                      <a:cubicBezTo>
                        <a:pt x="12" y="62"/>
                        <a:pt x="15" y="67"/>
                        <a:pt x="15" y="67"/>
                      </a:cubicBezTo>
                      <a:cubicBezTo>
                        <a:pt x="39" y="67"/>
                        <a:pt x="33" y="40"/>
                        <a:pt x="23" y="51"/>
                      </a:cubicBezTo>
                      <a:close/>
                      <a:moveTo>
                        <a:pt x="19" y="31"/>
                      </a:move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42"/>
                        <a:pt x="9" y="42"/>
                        <a:pt x="9" y="42"/>
                      </a:cubicBezTo>
                      <a:lnTo>
                        <a:pt x="19" y="31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2" name="Freeform 67"/>
                <p:cNvSpPr>
                  <a:spLocks noEditPoints="1"/>
                </p:cNvSpPr>
                <p:nvPr/>
              </p:nvSpPr>
              <p:spPr bwMode="auto">
                <a:xfrm>
                  <a:off x="8142288" y="3346450"/>
                  <a:ext cx="393700" cy="182563"/>
                </a:xfrm>
                <a:custGeom>
                  <a:avLst/>
                  <a:gdLst>
                    <a:gd name="T0" fmla="*/ 2147483647 w 759"/>
                    <a:gd name="T1" fmla="*/ 2147483647 h 349"/>
                    <a:gd name="T2" fmla="*/ 2147483647 w 759"/>
                    <a:gd name="T3" fmla="*/ 2147483647 h 349"/>
                    <a:gd name="T4" fmla="*/ 2147483647 w 759"/>
                    <a:gd name="T5" fmla="*/ 2147483647 h 349"/>
                    <a:gd name="T6" fmla="*/ 2147483647 w 759"/>
                    <a:gd name="T7" fmla="*/ 2147483647 h 349"/>
                    <a:gd name="T8" fmla="*/ 2147483647 w 759"/>
                    <a:gd name="T9" fmla="*/ 2147483647 h 349"/>
                    <a:gd name="T10" fmla="*/ 2147483647 w 759"/>
                    <a:gd name="T11" fmla="*/ 2147483647 h 349"/>
                    <a:gd name="T12" fmla="*/ 2147483647 w 759"/>
                    <a:gd name="T13" fmla="*/ 2147483647 h 349"/>
                    <a:gd name="T14" fmla="*/ 2147483647 w 759"/>
                    <a:gd name="T15" fmla="*/ 2147483647 h 349"/>
                    <a:gd name="T16" fmla="*/ 2147483647 w 759"/>
                    <a:gd name="T17" fmla="*/ 2147483647 h 349"/>
                    <a:gd name="T18" fmla="*/ 2147483647 w 759"/>
                    <a:gd name="T19" fmla="*/ 2147483647 h 349"/>
                    <a:gd name="T20" fmla="*/ 2147483647 w 759"/>
                    <a:gd name="T21" fmla="*/ 2147483647 h 349"/>
                    <a:gd name="T22" fmla="*/ 2147483647 w 759"/>
                    <a:gd name="T23" fmla="*/ 2147483647 h 349"/>
                    <a:gd name="T24" fmla="*/ 2147483647 w 759"/>
                    <a:gd name="T25" fmla="*/ 2147483647 h 349"/>
                    <a:gd name="T26" fmla="*/ 2147483647 w 759"/>
                    <a:gd name="T27" fmla="*/ 2147483647 h 349"/>
                    <a:gd name="T28" fmla="*/ 2147483647 w 759"/>
                    <a:gd name="T29" fmla="*/ 2147483647 h 349"/>
                    <a:gd name="T30" fmla="*/ 2147483647 w 759"/>
                    <a:gd name="T31" fmla="*/ 2147483647 h 349"/>
                    <a:gd name="T32" fmla="*/ 2147483647 w 759"/>
                    <a:gd name="T33" fmla="*/ 2147483647 h 349"/>
                    <a:gd name="T34" fmla="*/ 2147483647 w 759"/>
                    <a:gd name="T35" fmla="*/ 2147483647 h 349"/>
                    <a:gd name="T36" fmla="*/ 2147483647 w 759"/>
                    <a:gd name="T37" fmla="*/ 2147483647 h 349"/>
                    <a:gd name="T38" fmla="*/ 2147483647 w 759"/>
                    <a:gd name="T39" fmla="*/ 2147483647 h 349"/>
                    <a:gd name="T40" fmla="*/ 2147483647 w 759"/>
                    <a:gd name="T41" fmla="*/ 2147483647 h 349"/>
                    <a:gd name="T42" fmla="*/ 2147483647 w 759"/>
                    <a:gd name="T43" fmla="*/ 2147483647 h 349"/>
                    <a:gd name="T44" fmla="*/ 2147483647 w 759"/>
                    <a:gd name="T45" fmla="*/ 2147483647 h 349"/>
                    <a:gd name="T46" fmla="*/ 2147483647 w 759"/>
                    <a:gd name="T47" fmla="*/ 2147483647 h 349"/>
                    <a:gd name="T48" fmla="*/ 2147483647 w 759"/>
                    <a:gd name="T49" fmla="*/ 2147483647 h 349"/>
                    <a:gd name="T50" fmla="*/ 2147483647 w 759"/>
                    <a:gd name="T51" fmla="*/ 2147483647 h 349"/>
                    <a:gd name="T52" fmla="*/ 2147483647 w 759"/>
                    <a:gd name="T53" fmla="*/ 2147483647 h 349"/>
                    <a:gd name="T54" fmla="*/ 2147483647 w 759"/>
                    <a:gd name="T55" fmla="*/ 2147483647 h 349"/>
                    <a:gd name="T56" fmla="*/ 2147483647 w 759"/>
                    <a:gd name="T57" fmla="*/ 2147483647 h 349"/>
                    <a:gd name="T58" fmla="*/ 2147483647 w 759"/>
                    <a:gd name="T59" fmla="*/ 2147483647 h 349"/>
                    <a:gd name="T60" fmla="*/ 2147483647 w 759"/>
                    <a:gd name="T61" fmla="*/ 2147483647 h 349"/>
                    <a:gd name="T62" fmla="*/ 2147483647 w 759"/>
                    <a:gd name="T63" fmla="*/ 2147483647 h 349"/>
                    <a:gd name="T64" fmla="*/ 2147483647 w 759"/>
                    <a:gd name="T65" fmla="*/ 2147483647 h 349"/>
                    <a:gd name="T66" fmla="*/ 2147483647 w 759"/>
                    <a:gd name="T67" fmla="*/ 2147483647 h 349"/>
                    <a:gd name="T68" fmla="*/ 2147483647 w 759"/>
                    <a:gd name="T69" fmla="*/ 2147483647 h 349"/>
                    <a:gd name="T70" fmla="*/ 2147483647 w 759"/>
                    <a:gd name="T71" fmla="*/ 2147483647 h 349"/>
                    <a:gd name="T72" fmla="*/ 2147483647 w 759"/>
                    <a:gd name="T73" fmla="*/ 2147483647 h 3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59"/>
                    <a:gd name="T112" fmla="*/ 0 h 349"/>
                    <a:gd name="T113" fmla="*/ 759 w 759"/>
                    <a:gd name="T114" fmla="*/ 349 h 34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59" h="349">
                      <a:moveTo>
                        <a:pt x="279" y="145"/>
                      </a:moveTo>
                      <a:cubicBezTo>
                        <a:pt x="258" y="138"/>
                        <a:pt x="242" y="141"/>
                        <a:pt x="242" y="141"/>
                      </a:cubicBezTo>
                      <a:cubicBezTo>
                        <a:pt x="266" y="152"/>
                        <a:pt x="266" y="152"/>
                        <a:pt x="266" y="152"/>
                      </a:cubicBezTo>
                      <a:cubicBezTo>
                        <a:pt x="266" y="152"/>
                        <a:pt x="266" y="168"/>
                        <a:pt x="271" y="168"/>
                      </a:cubicBezTo>
                      <a:cubicBezTo>
                        <a:pt x="276" y="168"/>
                        <a:pt x="283" y="168"/>
                        <a:pt x="283" y="168"/>
                      </a:cubicBezTo>
                      <a:cubicBezTo>
                        <a:pt x="288" y="181"/>
                        <a:pt x="288" y="181"/>
                        <a:pt x="288" y="181"/>
                      </a:cubicBezTo>
                      <a:cubicBezTo>
                        <a:pt x="288" y="181"/>
                        <a:pt x="300" y="152"/>
                        <a:pt x="279" y="145"/>
                      </a:cubicBezTo>
                      <a:close/>
                      <a:moveTo>
                        <a:pt x="370" y="129"/>
                      </a:moveTo>
                      <a:cubicBezTo>
                        <a:pt x="384" y="134"/>
                        <a:pt x="384" y="134"/>
                        <a:pt x="384" y="134"/>
                      </a:cubicBezTo>
                      <a:cubicBezTo>
                        <a:pt x="382" y="154"/>
                        <a:pt x="382" y="154"/>
                        <a:pt x="382" y="154"/>
                      </a:cubicBezTo>
                      <a:cubicBezTo>
                        <a:pt x="382" y="154"/>
                        <a:pt x="387" y="140"/>
                        <a:pt x="396" y="140"/>
                      </a:cubicBezTo>
                      <a:cubicBezTo>
                        <a:pt x="404" y="140"/>
                        <a:pt x="416" y="137"/>
                        <a:pt x="416" y="137"/>
                      </a:cubicBezTo>
                      <a:cubicBezTo>
                        <a:pt x="398" y="126"/>
                        <a:pt x="398" y="126"/>
                        <a:pt x="398" y="126"/>
                      </a:cubicBezTo>
                      <a:lnTo>
                        <a:pt x="370" y="129"/>
                      </a:lnTo>
                      <a:close/>
                      <a:moveTo>
                        <a:pt x="431" y="186"/>
                      </a:moveTo>
                      <a:cubicBezTo>
                        <a:pt x="446" y="186"/>
                        <a:pt x="446" y="186"/>
                        <a:pt x="446" y="186"/>
                      </a:cubicBezTo>
                      <a:cubicBezTo>
                        <a:pt x="454" y="192"/>
                        <a:pt x="454" y="192"/>
                        <a:pt x="454" y="192"/>
                      </a:cubicBezTo>
                      <a:cubicBezTo>
                        <a:pt x="454" y="174"/>
                        <a:pt x="454" y="174"/>
                        <a:pt x="454" y="174"/>
                      </a:cubicBezTo>
                      <a:cubicBezTo>
                        <a:pt x="436" y="168"/>
                        <a:pt x="436" y="168"/>
                        <a:pt x="436" y="168"/>
                      </a:cubicBezTo>
                      <a:lnTo>
                        <a:pt x="431" y="186"/>
                      </a:lnTo>
                      <a:close/>
                      <a:moveTo>
                        <a:pt x="359" y="30"/>
                      </a:moveTo>
                      <a:cubicBezTo>
                        <a:pt x="343" y="30"/>
                        <a:pt x="344" y="50"/>
                        <a:pt x="354" y="50"/>
                      </a:cubicBezTo>
                      <a:cubicBezTo>
                        <a:pt x="367" y="50"/>
                        <a:pt x="375" y="30"/>
                        <a:pt x="359" y="30"/>
                      </a:cubicBezTo>
                      <a:close/>
                      <a:moveTo>
                        <a:pt x="358" y="88"/>
                      </a:moveTo>
                      <a:cubicBezTo>
                        <a:pt x="358" y="81"/>
                        <a:pt x="342" y="93"/>
                        <a:pt x="350" y="101"/>
                      </a:cubicBezTo>
                      <a:cubicBezTo>
                        <a:pt x="358" y="109"/>
                        <a:pt x="358" y="94"/>
                        <a:pt x="358" y="88"/>
                      </a:cubicBezTo>
                      <a:close/>
                      <a:moveTo>
                        <a:pt x="331" y="240"/>
                      </a:moveTo>
                      <a:cubicBezTo>
                        <a:pt x="320" y="250"/>
                        <a:pt x="336" y="252"/>
                        <a:pt x="336" y="252"/>
                      </a:cubicBezTo>
                      <a:cubicBezTo>
                        <a:pt x="348" y="240"/>
                        <a:pt x="342" y="229"/>
                        <a:pt x="331" y="240"/>
                      </a:cubicBezTo>
                      <a:close/>
                      <a:moveTo>
                        <a:pt x="490" y="282"/>
                      </a:moveTo>
                      <a:cubicBezTo>
                        <a:pt x="504" y="268"/>
                        <a:pt x="504" y="268"/>
                        <a:pt x="504" y="268"/>
                      </a:cubicBezTo>
                      <a:cubicBezTo>
                        <a:pt x="491" y="265"/>
                        <a:pt x="491" y="265"/>
                        <a:pt x="491" y="265"/>
                      </a:cubicBezTo>
                      <a:cubicBezTo>
                        <a:pt x="491" y="252"/>
                        <a:pt x="491" y="252"/>
                        <a:pt x="491" y="252"/>
                      </a:cubicBezTo>
                      <a:cubicBezTo>
                        <a:pt x="479" y="252"/>
                        <a:pt x="479" y="252"/>
                        <a:pt x="479" y="252"/>
                      </a:cubicBezTo>
                      <a:cubicBezTo>
                        <a:pt x="482" y="273"/>
                        <a:pt x="482" y="273"/>
                        <a:pt x="482" y="273"/>
                      </a:cubicBezTo>
                      <a:lnTo>
                        <a:pt x="490" y="282"/>
                      </a:lnTo>
                      <a:close/>
                      <a:moveTo>
                        <a:pt x="702" y="297"/>
                      </a:moveTo>
                      <a:cubicBezTo>
                        <a:pt x="691" y="297"/>
                        <a:pt x="694" y="309"/>
                        <a:pt x="694" y="309"/>
                      </a:cubicBezTo>
                      <a:cubicBezTo>
                        <a:pt x="714" y="309"/>
                        <a:pt x="712" y="297"/>
                        <a:pt x="702" y="297"/>
                      </a:cubicBezTo>
                      <a:close/>
                      <a:moveTo>
                        <a:pt x="686" y="341"/>
                      </a:moveTo>
                      <a:cubicBezTo>
                        <a:pt x="694" y="349"/>
                        <a:pt x="704" y="342"/>
                        <a:pt x="694" y="332"/>
                      </a:cubicBezTo>
                      <a:cubicBezTo>
                        <a:pt x="684" y="322"/>
                        <a:pt x="686" y="341"/>
                        <a:pt x="686" y="341"/>
                      </a:cubicBezTo>
                      <a:close/>
                      <a:moveTo>
                        <a:pt x="747" y="297"/>
                      </a:moveTo>
                      <a:cubicBezTo>
                        <a:pt x="743" y="318"/>
                        <a:pt x="743" y="318"/>
                        <a:pt x="743" y="318"/>
                      </a:cubicBezTo>
                      <a:cubicBezTo>
                        <a:pt x="759" y="309"/>
                        <a:pt x="759" y="309"/>
                        <a:pt x="759" y="309"/>
                      </a:cubicBezTo>
                      <a:lnTo>
                        <a:pt x="747" y="297"/>
                      </a:lnTo>
                      <a:close/>
                      <a:moveTo>
                        <a:pt x="507" y="332"/>
                      </a:moveTo>
                      <a:cubicBezTo>
                        <a:pt x="507" y="316"/>
                        <a:pt x="507" y="316"/>
                        <a:pt x="507" y="316"/>
                      </a:cubicBezTo>
                      <a:cubicBezTo>
                        <a:pt x="482" y="322"/>
                        <a:pt x="482" y="322"/>
                        <a:pt x="482" y="322"/>
                      </a:cubicBezTo>
                      <a:lnTo>
                        <a:pt x="507" y="332"/>
                      </a:lnTo>
                      <a:close/>
                      <a:moveTo>
                        <a:pt x="376" y="316"/>
                      </a:moveTo>
                      <a:cubicBezTo>
                        <a:pt x="376" y="316"/>
                        <a:pt x="370" y="337"/>
                        <a:pt x="376" y="337"/>
                      </a:cubicBezTo>
                      <a:cubicBezTo>
                        <a:pt x="382" y="337"/>
                        <a:pt x="392" y="344"/>
                        <a:pt x="392" y="344"/>
                      </a:cubicBezTo>
                      <a:cubicBezTo>
                        <a:pt x="405" y="331"/>
                        <a:pt x="405" y="331"/>
                        <a:pt x="405" y="331"/>
                      </a:cubicBezTo>
                      <a:cubicBezTo>
                        <a:pt x="386" y="326"/>
                        <a:pt x="386" y="326"/>
                        <a:pt x="386" y="326"/>
                      </a:cubicBezTo>
                      <a:lnTo>
                        <a:pt x="376" y="316"/>
                      </a:lnTo>
                      <a:close/>
                      <a:moveTo>
                        <a:pt x="353" y="330"/>
                      </a:moveTo>
                      <a:cubicBezTo>
                        <a:pt x="338" y="330"/>
                        <a:pt x="348" y="344"/>
                        <a:pt x="348" y="344"/>
                      </a:cubicBezTo>
                      <a:cubicBezTo>
                        <a:pt x="367" y="344"/>
                        <a:pt x="368" y="330"/>
                        <a:pt x="353" y="330"/>
                      </a:cubicBezTo>
                      <a:close/>
                      <a:moveTo>
                        <a:pt x="300" y="206"/>
                      </a:moveTo>
                      <a:cubicBezTo>
                        <a:pt x="287" y="206"/>
                        <a:pt x="308" y="213"/>
                        <a:pt x="308" y="222"/>
                      </a:cubicBezTo>
                      <a:cubicBezTo>
                        <a:pt x="308" y="232"/>
                        <a:pt x="306" y="232"/>
                        <a:pt x="318" y="232"/>
                      </a:cubicBezTo>
                      <a:cubicBezTo>
                        <a:pt x="334" y="232"/>
                        <a:pt x="314" y="206"/>
                        <a:pt x="300" y="206"/>
                      </a:cubicBezTo>
                      <a:close/>
                      <a:moveTo>
                        <a:pt x="179" y="145"/>
                      </a:moveTo>
                      <a:cubicBezTo>
                        <a:pt x="164" y="145"/>
                        <a:pt x="160" y="165"/>
                        <a:pt x="174" y="165"/>
                      </a:cubicBezTo>
                      <a:cubicBezTo>
                        <a:pt x="187" y="165"/>
                        <a:pt x="198" y="172"/>
                        <a:pt x="198" y="172"/>
                      </a:cubicBezTo>
                      <a:cubicBezTo>
                        <a:pt x="208" y="172"/>
                        <a:pt x="194" y="145"/>
                        <a:pt x="179" y="145"/>
                      </a:cubicBezTo>
                      <a:close/>
                      <a:moveTo>
                        <a:pt x="154" y="9"/>
                      </a:moveTo>
                      <a:cubicBezTo>
                        <a:pt x="131" y="18"/>
                        <a:pt x="146" y="26"/>
                        <a:pt x="146" y="26"/>
                      </a:cubicBezTo>
                      <a:cubicBezTo>
                        <a:pt x="159" y="26"/>
                        <a:pt x="176" y="0"/>
                        <a:pt x="154" y="9"/>
                      </a:cubicBezTo>
                      <a:close/>
                      <a:moveTo>
                        <a:pt x="0" y="21"/>
                      </a:moveTo>
                      <a:cubicBezTo>
                        <a:pt x="18" y="40"/>
                        <a:pt x="18" y="40"/>
                        <a:pt x="18" y="40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3" name="Freeform 68"/>
                <p:cNvSpPr>
                  <a:spLocks noEditPoints="1"/>
                </p:cNvSpPr>
                <p:nvPr/>
              </p:nvSpPr>
              <p:spPr bwMode="auto">
                <a:xfrm>
                  <a:off x="7594600" y="3400425"/>
                  <a:ext cx="534988" cy="176213"/>
                </a:xfrm>
                <a:custGeom>
                  <a:avLst/>
                  <a:gdLst>
                    <a:gd name="T0" fmla="*/ 2147483647 w 1030"/>
                    <a:gd name="T1" fmla="*/ 2147483647 h 339"/>
                    <a:gd name="T2" fmla="*/ 2147483647 w 1030"/>
                    <a:gd name="T3" fmla="*/ 2147483647 h 339"/>
                    <a:gd name="T4" fmla="*/ 2147483647 w 1030"/>
                    <a:gd name="T5" fmla="*/ 2147483647 h 339"/>
                    <a:gd name="T6" fmla="*/ 2147483647 w 1030"/>
                    <a:gd name="T7" fmla="*/ 2147483647 h 339"/>
                    <a:gd name="T8" fmla="*/ 2147483647 w 1030"/>
                    <a:gd name="T9" fmla="*/ 2147483647 h 339"/>
                    <a:gd name="T10" fmla="*/ 2147483647 w 1030"/>
                    <a:gd name="T11" fmla="*/ 2147483647 h 339"/>
                    <a:gd name="T12" fmla="*/ 2147483647 w 1030"/>
                    <a:gd name="T13" fmla="*/ 2147483647 h 339"/>
                    <a:gd name="T14" fmla="*/ 2147483647 w 1030"/>
                    <a:gd name="T15" fmla="*/ 2147483647 h 339"/>
                    <a:gd name="T16" fmla="*/ 2147483647 w 1030"/>
                    <a:gd name="T17" fmla="*/ 2147483647 h 339"/>
                    <a:gd name="T18" fmla="*/ 2147483647 w 1030"/>
                    <a:gd name="T19" fmla="*/ 2147483647 h 339"/>
                    <a:gd name="T20" fmla="*/ 2147483647 w 1030"/>
                    <a:gd name="T21" fmla="*/ 2147483647 h 339"/>
                    <a:gd name="T22" fmla="*/ 2147483647 w 1030"/>
                    <a:gd name="T23" fmla="*/ 2147483647 h 339"/>
                    <a:gd name="T24" fmla="*/ 2147483647 w 1030"/>
                    <a:gd name="T25" fmla="*/ 2147483647 h 339"/>
                    <a:gd name="T26" fmla="*/ 2147483647 w 1030"/>
                    <a:gd name="T27" fmla="*/ 2147483647 h 339"/>
                    <a:gd name="T28" fmla="*/ 2147483647 w 1030"/>
                    <a:gd name="T29" fmla="*/ 2147483647 h 339"/>
                    <a:gd name="T30" fmla="*/ 2147483647 w 1030"/>
                    <a:gd name="T31" fmla="*/ 2147483647 h 339"/>
                    <a:gd name="T32" fmla="*/ 2147483647 w 1030"/>
                    <a:gd name="T33" fmla="*/ 2147483647 h 339"/>
                    <a:gd name="T34" fmla="*/ 2147483647 w 1030"/>
                    <a:gd name="T35" fmla="*/ 2147483647 h 339"/>
                    <a:gd name="T36" fmla="*/ 2147483647 w 1030"/>
                    <a:gd name="T37" fmla="*/ 2147483647 h 339"/>
                    <a:gd name="T38" fmla="*/ 2147483647 w 1030"/>
                    <a:gd name="T39" fmla="*/ 2147483647 h 339"/>
                    <a:gd name="T40" fmla="*/ 2147483647 w 1030"/>
                    <a:gd name="T41" fmla="*/ 2147483647 h 339"/>
                    <a:gd name="T42" fmla="*/ 2147483647 w 1030"/>
                    <a:gd name="T43" fmla="*/ 2147483647 h 339"/>
                    <a:gd name="T44" fmla="*/ 2147483647 w 1030"/>
                    <a:gd name="T45" fmla="*/ 2147483647 h 339"/>
                    <a:gd name="T46" fmla="*/ 2147483647 w 1030"/>
                    <a:gd name="T47" fmla="*/ 2147483647 h 339"/>
                    <a:gd name="T48" fmla="*/ 2147483647 w 1030"/>
                    <a:gd name="T49" fmla="*/ 2147483647 h 339"/>
                    <a:gd name="T50" fmla="*/ 2147483647 w 1030"/>
                    <a:gd name="T51" fmla="*/ 2147483647 h 339"/>
                    <a:gd name="T52" fmla="*/ 2147483647 w 1030"/>
                    <a:gd name="T53" fmla="*/ 2147483647 h 339"/>
                    <a:gd name="T54" fmla="*/ 2147483647 w 1030"/>
                    <a:gd name="T55" fmla="*/ 2147483647 h 339"/>
                    <a:gd name="T56" fmla="*/ 2147483647 w 1030"/>
                    <a:gd name="T57" fmla="*/ 2147483647 h 339"/>
                    <a:gd name="T58" fmla="*/ 2147483647 w 1030"/>
                    <a:gd name="T59" fmla="*/ 2147483647 h 339"/>
                    <a:gd name="T60" fmla="*/ 2147483647 w 1030"/>
                    <a:gd name="T61" fmla="*/ 2147483647 h 339"/>
                    <a:gd name="T62" fmla="*/ 2147483647 w 1030"/>
                    <a:gd name="T63" fmla="*/ 2147483647 h 339"/>
                    <a:gd name="T64" fmla="*/ 2147483647 w 1030"/>
                    <a:gd name="T65" fmla="*/ 2147483647 h 339"/>
                    <a:gd name="T66" fmla="*/ 2147483647 w 1030"/>
                    <a:gd name="T67" fmla="*/ 2147483647 h 339"/>
                    <a:gd name="T68" fmla="*/ 2147483647 w 1030"/>
                    <a:gd name="T69" fmla="*/ 2147483647 h 339"/>
                    <a:gd name="T70" fmla="*/ 2147483647 w 1030"/>
                    <a:gd name="T71" fmla="*/ 2147483647 h 339"/>
                    <a:gd name="T72" fmla="*/ 2147483647 w 1030"/>
                    <a:gd name="T73" fmla="*/ 2147483647 h 339"/>
                    <a:gd name="T74" fmla="*/ 2147483647 w 1030"/>
                    <a:gd name="T75" fmla="*/ 2147483647 h 339"/>
                    <a:gd name="T76" fmla="*/ 2147483647 w 1030"/>
                    <a:gd name="T77" fmla="*/ 2147483647 h 33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030"/>
                    <a:gd name="T118" fmla="*/ 0 h 339"/>
                    <a:gd name="T119" fmla="*/ 1030 w 1030"/>
                    <a:gd name="T120" fmla="*/ 339 h 33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030" h="339">
                      <a:moveTo>
                        <a:pt x="360" y="135"/>
                      </a:moveTo>
                      <a:cubicBezTo>
                        <a:pt x="341" y="135"/>
                        <a:pt x="355" y="156"/>
                        <a:pt x="362" y="155"/>
                      </a:cubicBezTo>
                      <a:cubicBezTo>
                        <a:pt x="379" y="151"/>
                        <a:pt x="380" y="135"/>
                        <a:pt x="360" y="135"/>
                      </a:cubicBezTo>
                      <a:close/>
                      <a:moveTo>
                        <a:pt x="169" y="169"/>
                      </a:moveTo>
                      <a:cubicBezTo>
                        <a:pt x="155" y="183"/>
                        <a:pt x="178" y="184"/>
                        <a:pt x="178" y="184"/>
                      </a:cubicBezTo>
                      <a:cubicBezTo>
                        <a:pt x="193" y="169"/>
                        <a:pt x="183" y="155"/>
                        <a:pt x="169" y="169"/>
                      </a:cubicBezTo>
                      <a:close/>
                      <a:moveTo>
                        <a:pt x="204" y="145"/>
                      </a:moveTo>
                      <a:cubicBezTo>
                        <a:pt x="214" y="156"/>
                        <a:pt x="222" y="149"/>
                        <a:pt x="216" y="139"/>
                      </a:cubicBezTo>
                      <a:cubicBezTo>
                        <a:pt x="209" y="128"/>
                        <a:pt x="204" y="145"/>
                        <a:pt x="204" y="145"/>
                      </a:cubicBezTo>
                      <a:close/>
                      <a:moveTo>
                        <a:pt x="234" y="69"/>
                      </a:moveTo>
                      <a:cubicBezTo>
                        <a:pt x="229" y="71"/>
                        <a:pt x="225" y="81"/>
                        <a:pt x="238" y="81"/>
                      </a:cubicBezTo>
                      <a:cubicBezTo>
                        <a:pt x="261" y="81"/>
                        <a:pt x="240" y="68"/>
                        <a:pt x="234" y="69"/>
                      </a:cubicBezTo>
                      <a:close/>
                      <a:moveTo>
                        <a:pt x="493" y="84"/>
                      </a:moveTo>
                      <a:cubicBezTo>
                        <a:pt x="504" y="88"/>
                        <a:pt x="494" y="92"/>
                        <a:pt x="510" y="92"/>
                      </a:cubicBezTo>
                      <a:cubicBezTo>
                        <a:pt x="526" y="92"/>
                        <a:pt x="526" y="84"/>
                        <a:pt x="526" y="84"/>
                      </a:cubicBezTo>
                      <a:cubicBezTo>
                        <a:pt x="518" y="75"/>
                        <a:pt x="518" y="75"/>
                        <a:pt x="518" y="75"/>
                      </a:cubicBezTo>
                      <a:lnTo>
                        <a:pt x="493" y="84"/>
                      </a:lnTo>
                      <a:close/>
                      <a:moveTo>
                        <a:pt x="596" y="151"/>
                      </a:moveTo>
                      <a:cubicBezTo>
                        <a:pt x="585" y="152"/>
                        <a:pt x="589" y="163"/>
                        <a:pt x="589" y="163"/>
                      </a:cubicBezTo>
                      <a:cubicBezTo>
                        <a:pt x="602" y="163"/>
                        <a:pt x="606" y="149"/>
                        <a:pt x="596" y="151"/>
                      </a:cubicBezTo>
                      <a:close/>
                      <a:moveTo>
                        <a:pt x="550" y="79"/>
                      </a:moveTo>
                      <a:cubicBezTo>
                        <a:pt x="558" y="89"/>
                        <a:pt x="576" y="84"/>
                        <a:pt x="565" y="72"/>
                      </a:cubicBezTo>
                      <a:cubicBezTo>
                        <a:pt x="554" y="60"/>
                        <a:pt x="550" y="79"/>
                        <a:pt x="550" y="79"/>
                      </a:cubicBezTo>
                      <a:close/>
                      <a:moveTo>
                        <a:pt x="601" y="68"/>
                      </a:moveTo>
                      <a:cubicBezTo>
                        <a:pt x="590" y="67"/>
                        <a:pt x="592" y="79"/>
                        <a:pt x="592" y="79"/>
                      </a:cubicBezTo>
                      <a:cubicBezTo>
                        <a:pt x="601" y="83"/>
                        <a:pt x="612" y="69"/>
                        <a:pt x="601" y="68"/>
                      </a:cubicBezTo>
                      <a:close/>
                      <a:moveTo>
                        <a:pt x="694" y="96"/>
                      </a:moveTo>
                      <a:cubicBezTo>
                        <a:pt x="693" y="103"/>
                        <a:pt x="697" y="116"/>
                        <a:pt x="704" y="104"/>
                      </a:cubicBezTo>
                      <a:cubicBezTo>
                        <a:pt x="704" y="104"/>
                        <a:pt x="696" y="89"/>
                        <a:pt x="694" y="96"/>
                      </a:cubicBezTo>
                      <a:close/>
                      <a:moveTo>
                        <a:pt x="688" y="251"/>
                      </a:moveTo>
                      <a:cubicBezTo>
                        <a:pt x="684" y="261"/>
                        <a:pt x="693" y="263"/>
                        <a:pt x="693" y="263"/>
                      </a:cubicBezTo>
                      <a:cubicBezTo>
                        <a:pt x="706" y="241"/>
                        <a:pt x="692" y="240"/>
                        <a:pt x="688" y="251"/>
                      </a:cubicBezTo>
                      <a:close/>
                      <a:moveTo>
                        <a:pt x="620" y="156"/>
                      </a:moveTo>
                      <a:cubicBezTo>
                        <a:pt x="618" y="169"/>
                        <a:pt x="618" y="169"/>
                        <a:pt x="618" y="169"/>
                      </a:cubicBezTo>
                      <a:cubicBezTo>
                        <a:pt x="629" y="172"/>
                        <a:pt x="629" y="172"/>
                        <a:pt x="629" y="172"/>
                      </a:cubicBezTo>
                      <a:cubicBezTo>
                        <a:pt x="640" y="165"/>
                        <a:pt x="640" y="165"/>
                        <a:pt x="640" y="165"/>
                      </a:cubicBezTo>
                      <a:cubicBezTo>
                        <a:pt x="629" y="164"/>
                        <a:pt x="629" y="164"/>
                        <a:pt x="629" y="164"/>
                      </a:cubicBezTo>
                      <a:lnTo>
                        <a:pt x="620" y="156"/>
                      </a:lnTo>
                      <a:close/>
                      <a:moveTo>
                        <a:pt x="748" y="327"/>
                      </a:moveTo>
                      <a:cubicBezTo>
                        <a:pt x="738" y="325"/>
                        <a:pt x="742" y="337"/>
                        <a:pt x="742" y="337"/>
                      </a:cubicBezTo>
                      <a:cubicBezTo>
                        <a:pt x="756" y="339"/>
                        <a:pt x="757" y="328"/>
                        <a:pt x="748" y="327"/>
                      </a:cubicBezTo>
                      <a:close/>
                      <a:moveTo>
                        <a:pt x="753" y="139"/>
                      </a:moveTo>
                      <a:cubicBezTo>
                        <a:pt x="753" y="144"/>
                        <a:pt x="760" y="148"/>
                        <a:pt x="768" y="149"/>
                      </a:cubicBezTo>
                      <a:cubicBezTo>
                        <a:pt x="768" y="139"/>
                        <a:pt x="768" y="139"/>
                        <a:pt x="768" y="139"/>
                      </a:cubicBezTo>
                      <a:cubicBezTo>
                        <a:pt x="768" y="139"/>
                        <a:pt x="753" y="133"/>
                        <a:pt x="753" y="139"/>
                      </a:cubicBezTo>
                      <a:close/>
                      <a:moveTo>
                        <a:pt x="1008" y="197"/>
                      </a:moveTo>
                      <a:cubicBezTo>
                        <a:pt x="1000" y="203"/>
                        <a:pt x="1021" y="208"/>
                        <a:pt x="1021" y="208"/>
                      </a:cubicBezTo>
                      <a:cubicBezTo>
                        <a:pt x="1030" y="204"/>
                        <a:pt x="1016" y="192"/>
                        <a:pt x="1008" y="197"/>
                      </a:cubicBezTo>
                      <a:close/>
                      <a:moveTo>
                        <a:pt x="965" y="173"/>
                      </a:moveTo>
                      <a:cubicBezTo>
                        <a:pt x="960" y="180"/>
                        <a:pt x="972" y="184"/>
                        <a:pt x="972" y="184"/>
                      </a:cubicBezTo>
                      <a:cubicBezTo>
                        <a:pt x="977" y="172"/>
                        <a:pt x="970" y="167"/>
                        <a:pt x="965" y="173"/>
                      </a:cubicBezTo>
                      <a:close/>
                      <a:moveTo>
                        <a:pt x="909" y="168"/>
                      </a:moveTo>
                      <a:cubicBezTo>
                        <a:pt x="901" y="168"/>
                        <a:pt x="901" y="167"/>
                        <a:pt x="894" y="167"/>
                      </a:cubicBezTo>
                      <a:cubicBezTo>
                        <a:pt x="888" y="167"/>
                        <a:pt x="878" y="173"/>
                        <a:pt x="878" y="173"/>
                      </a:cubicBezTo>
                      <a:cubicBezTo>
                        <a:pt x="894" y="184"/>
                        <a:pt x="894" y="184"/>
                        <a:pt x="894" y="184"/>
                      </a:cubicBezTo>
                      <a:cubicBezTo>
                        <a:pt x="912" y="177"/>
                        <a:pt x="917" y="168"/>
                        <a:pt x="909" y="168"/>
                      </a:cubicBezTo>
                      <a:close/>
                      <a:moveTo>
                        <a:pt x="653" y="219"/>
                      </a:moveTo>
                      <a:cubicBezTo>
                        <a:pt x="646" y="224"/>
                        <a:pt x="660" y="228"/>
                        <a:pt x="660" y="228"/>
                      </a:cubicBezTo>
                      <a:cubicBezTo>
                        <a:pt x="664" y="223"/>
                        <a:pt x="660" y="213"/>
                        <a:pt x="653" y="219"/>
                      </a:cubicBezTo>
                      <a:close/>
                      <a:moveTo>
                        <a:pt x="296" y="121"/>
                      </a:moveTo>
                      <a:cubicBezTo>
                        <a:pt x="290" y="132"/>
                        <a:pt x="306" y="131"/>
                        <a:pt x="306" y="131"/>
                      </a:cubicBezTo>
                      <a:cubicBezTo>
                        <a:pt x="320" y="121"/>
                        <a:pt x="301" y="111"/>
                        <a:pt x="296" y="121"/>
                      </a:cubicBezTo>
                      <a:close/>
                      <a:moveTo>
                        <a:pt x="390" y="100"/>
                      </a:moveTo>
                      <a:cubicBezTo>
                        <a:pt x="377" y="95"/>
                        <a:pt x="381" y="109"/>
                        <a:pt x="381" y="109"/>
                      </a:cubicBezTo>
                      <a:cubicBezTo>
                        <a:pt x="398" y="115"/>
                        <a:pt x="404" y="105"/>
                        <a:pt x="390" y="100"/>
                      </a:cubicBezTo>
                      <a:close/>
                      <a:moveTo>
                        <a:pt x="481" y="192"/>
                      </a:moveTo>
                      <a:cubicBezTo>
                        <a:pt x="485" y="180"/>
                        <a:pt x="485" y="180"/>
                        <a:pt x="485" y="180"/>
                      </a:cubicBezTo>
                      <a:cubicBezTo>
                        <a:pt x="465" y="168"/>
                        <a:pt x="465" y="168"/>
                        <a:pt x="465" y="168"/>
                      </a:cubicBezTo>
                      <a:lnTo>
                        <a:pt x="481" y="192"/>
                      </a:lnTo>
                      <a:close/>
                      <a:moveTo>
                        <a:pt x="21" y="3"/>
                      </a:moveTo>
                      <a:cubicBezTo>
                        <a:pt x="9" y="0"/>
                        <a:pt x="0" y="5"/>
                        <a:pt x="0" y="5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30" y="25"/>
                        <a:pt x="33" y="5"/>
                        <a:pt x="21" y="3"/>
                      </a:cubicBezTo>
                      <a:close/>
                      <a:moveTo>
                        <a:pt x="45" y="20"/>
                      </a:moveTo>
                      <a:cubicBezTo>
                        <a:pt x="53" y="22"/>
                        <a:pt x="50" y="8"/>
                        <a:pt x="44" y="9"/>
                      </a:cubicBezTo>
                      <a:cubicBezTo>
                        <a:pt x="37" y="11"/>
                        <a:pt x="37" y="17"/>
                        <a:pt x="45" y="20"/>
                      </a:cubicBezTo>
                      <a:close/>
                      <a:moveTo>
                        <a:pt x="40" y="99"/>
                      </a:moveTo>
                      <a:cubicBezTo>
                        <a:pt x="37" y="104"/>
                        <a:pt x="44" y="109"/>
                        <a:pt x="44" y="109"/>
                      </a:cubicBezTo>
                      <a:cubicBezTo>
                        <a:pt x="61" y="88"/>
                        <a:pt x="42" y="93"/>
                        <a:pt x="40" y="99"/>
                      </a:cubicBezTo>
                      <a:close/>
                    </a:path>
                  </a:pathLst>
                </a:custGeom>
                <a:solidFill>
                  <a:srgbClr val="00B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4" name="Freeform 69"/>
                <p:cNvSpPr>
                  <a:spLocks noEditPoints="1"/>
                </p:cNvSpPr>
                <p:nvPr/>
              </p:nvSpPr>
              <p:spPr bwMode="auto">
                <a:xfrm>
                  <a:off x="7627938" y="3730625"/>
                  <a:ext cx="379412" cy="255588"/>
                </a:xfrm>
                <a:custGeom>
                  <a:avLst/>
                  <a:gdLst>
                    <a:gd name="T0" fmla="*/ 2147483647 w 730"/>
                    <a:gd name="T1" fmla="*/ 2147483647 h 491"/>
                    <a:gd name="T2" fmla="*/ 2147483647 w 730"/>
                    <a:gd name="T3" fmla="*/ 2147483647 h 491"/>
                    <a:gd name="T4" fmla="*/ 2147483647 w 730"/>
                    <a:gd name="T5" fmla="*/ 2147483647 h 491"/>
                    <a:gd name="T6" fmla="*/ 2147483647 w 730"/>
                    <a:gd name="T7" fmla="*/ 2147483647 h 491"/>
                    <a:gd name="T8" fmla="*/ 2147483647 w 730"/>
                    <a:gd name="T9" fmla="*/ 2147483647 h 491"/>
                    <a:gd name="T10" fmla="*/ 2147483647 w 730"/>
                    <a:gd name="T11" fmla="*/ 2147483647 h 491"/>
                    <a:gd name="T12" fmla="*/ 2147483647 w 730"/>
                    <a:gd name="T13" fmla="*/ 2147483647 h 491"/>
                    <a:gd name="T14" fmla="*/ 2147483647 w 730"/>
                    <a:gd name="T15" fmla="*/ 2147483647 h 491"/>
                    <a:gd name="T16" fmla="*/ 2147483647 w 730"/>
                    <a:gd name="T17" fmla="*/ 2147483647 h 491"/>
                    <a:gd name="T18" fmla="*/ 2147483647 w 730"/>
                    <a:gd name="T19" fmla="*/ 2147483647 h 491"/>
                    <a:gd name="T20" fmla="*/ 2147483647 w 730"/>
                    <a:gd name="T21" fmla="*/ 2147483647 h 491"/>
                    <a:gd name="T22" fmla="*/ 2147483647 w 730"/>
                    <a:gd name="T23" fmla="*/ 2147483647 h 491"/>
                    <a:gd name="T24" fmla="*/ 2147483647 w 730"/>
                    <a:gd name="T25" fmla="*/ 2147483647 h 491"/>
                    <a:gd name="T26" fmla="*/ 2147483647 w 730"/>
                    <a:gd name="T27" fmla="*/ 2147483647 h 491"/>
                    <a:gd name="T28" fmla="*/ 2147483647 w 730"/>
                    <a:gd name="T29" fmla="*/ 2147483647 h 491"/>
                    <a:gd name="T30" fmla="*/ 2147483647 w 730"/>
                    <a:gd name="T31" fmla="*/ 2147483647 h 491"/>
                    <a:gd name="T32" fmla="*/ 2147483647 w 730"/>
                    <a:gd name="T33" fmla="*/ 2147483647 h 491"/>
                    <a:gd name="T34" fmla="*/ 2147483647 w 730"/>
                    <a:gd name="T35" fmla="*/ 2147483647 h 491"/>
                    <a:gd name="T36" fmla="*/ 2147483647 w 730"/>
                    <a:gd name="T37" fmla="*/ 2147483647 h 491"/>
                    <a:gd name="T38" fmla="*/ 2147483647 w 730"/>
                    <a:gd name="T39" fmla="*/ 2147483647 h 491"/>
                    <a:gd name="T40" fmla="*/ 2147483647 w 730"/>
                    <a:gd name="T41" fmla="*/ 2147483647 h 491"/>
                    <a:gd name="T42" fmla="*/ 2147483647 w 730"/>
                    <a:gd name="T43" fmla="*/ 2147483647 h 491"/>
                    <a:gd name="T44" fmla="*/ 2147483647 w 730"/>
                    <a:gd name="T45" fmla="*/ 2147483647 h 491"/>
                    <a:gd name="T46" fmla="*/ 2147483647 w 730"/>
                    <a:gd name="T47" fmla="*/ 2147483647 h 491"/>
                    <a:gd name="T48" fmla="*/ 2147483647 w 730"/>
                    <a:gd name="T49" fmla="*/ 2147483647 h 491"/>
                    <a:gd name="T50" fmla="*/ 2147483647 w 730"/>
                    <a:gd name="T51" fmla="*/ 2147483647 h 491"/>
                    <a:gd name="T52" fmla="*/ 2147483647 w 730"/>
                    <a:gd name="T53" fmla="*/ 2147483647 h 491"/>
                    <a:gd name="T54" fmla="*/ 2147483647 w 730"/>
                    <a:gd name="T55" fmla="*/ 2147483647 h 491"/>
                    <a:gd name="T56" fmla="*/ 2147483647 w 730"/>
                    <a:gd name="T57" fmla="*/ 2147483647 h 491"/>
                    <a:gd name="T58" fmla="*/ 2147483647 w 730"/>
                    <a:gd name="T59" fmla="*/ 2147483647 h 491"/>
                    <a:gd name="T60" fmla="*/ 2147483647 w 730"/>
                    <a:gd name="T61" fmla="*/ 2147483647 h 491"/>
                    <a:gd name="T62" fmla="*/ 2147483647 w 730"/>
                    <a:gd name="T63" fmla="*/ 2147483647 h 491"/>
                    <a:gd name="T64" fmla="*/ 2147483647 w 730"/>
                    <a:gd name="T65" fmla="*/ 2147483647 h 491"/>
                    <a:gd name="T66" fmla="*/ 2147483647 w 730"/>
                    <a:gd name="T67" fmla="*/ 2147483647 h 491"/>
                    <a:gd name="T68" fmla="*/ 2147483647 w 730"/>
                    <a:gd name="T69" fmla="*/ 2147483647 h 491"/>
                    <a:gd name="T70" fmla="*/ 2147483647 w 730"/>
                    <a:gd name="T71" fmla="*/ 2147483647 h 491"/>
                    <a:gd name="T72" fmla="*/ 2147483647 w 730"/>
                    <a:gd name="T73" fmla="*/ 2147483647 h 491"/>
                    <a:gd name="T74" fmla="*/ 2147483647 w 730"/>
                    <a:gd name="T75" fmla="*/ 2147483647 h 491"/>
                    <a:gd name="T76" fmla="*/ 2147483647 w 730"/>
                    <a:gd name="T77" fmla="*/ 2147483647 h 491"/>
                    <a:gd name="T78" fmla="*/ 2147483647 w 730"/>
                    <a:gd name="T79" fmla="*/ 2147483647 h 491"/>
                    <a:gd name="T80" fmla="*/ 2147483647 w 730"/>
                    <a:gd name="T81" fmla="*/ 2147483647 h 491"/>
                    <a:gd name="T82" fmla="*/ 2147483647 w 730"/>
                    <a:gd name="T83" fmla="*/ 2147483647 h 491"/>
                    <a:gd name="T84" fmla="*/ 2147483647 w 730"/>
                    <a:gd name="T85" fmla="*/ 2147483647 h 491"/>
                    <a:gd name="T86" fmla="*/ 2147483647 w 730"/>
                    <a:gd name="T87" fmla="*/ 2147483647 h 491"/>
                    <a:gd name="T88" fmla="*/ 2147483647 w 730"/>
                    <a:gd name="T89" fmla="*/ 2147483647 h 491"/>
                    <a:gd name="T90" fmla="*/ 2147483647 w 730"/>
                    <a:gd name="T91" fmla="*/ 2147483647 h 491"/>
                    <a:gd name="T92" fmla="*/ 2147483647 w 730"/>
                    <a:gd name="T93" fmla="*/ 2147483647 h 491"/>
                    <a:gd name="T94" fmla="*/ 2147483647 w 730"/>
                    <a:gd name="T95" fmla="*/ 2147483647 h 49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730"/>
                    <a:gd name="T145" fmla="*/ 0 h 491"/>
                    <a:gd name="T146" fmla="*/ 730 w 730"/>
                    <a:gd name="T147" fmla="*/ 491 h 49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730" h="491">
                      <a:moveTo>
                        <a:pt x="331" y="7"/>
                      </a:moveTo>
                      <a:cubicBezTo>
                        <a:pt x="318" y="0"/>
                        <a:pt x="296" y="19"/>
                        <a:pt x="296" y="19"/>
                      </a:cubicBezTo>
                      <a:cubicBezTo>
                        <a:pt x="315" y="31"/>
                        <a:pt x="315" y="31"/>
                        <a:pt x="315" y="31"/>
                      </a:cubicBezTo>
                      <a:cubicBezTo>
                        <a:pt x="333" y="35"/>
                        <a:pt x="344" y="14"/>
                        <a:pt x="331" y="7"/>
                      </a:cubicBezTo>
                      <a:close/>
                      <a:moveTo>
                        <a:pt x="508" y="150"/>
                      </a:moveTo>
                      <a:cubicBezTo>
                        <a:pt x="499" y="159"/>
                        <a:pt x="521" y="171"/>
                        <a:pt x="521" y="171"/>
                      </a:cubicBezTo>
                      <a:cubicBezTo>
                        <a:pt x="523" y="184"/>
                        <a:pt x="523" y="184"/>
                        <a:pt x="523" y="184"/>
                      </a:cubicBezTo>
                      <a:cubicBezTo>
                        <a:pt x="476" y="209"/>
                        <a:pt x="476" y="209"/>
                        <a:pt x="476" y="209"/>
                      </a:cubicBezTo>
                      <a:cubicBezTo>
                        <a:pt x="476" y="209"/>
                        <a:pt x="452" y="207"/>
                        <a:pt x="436" y="210"/>
                      </a:cubicBezTo>
                      <a:cubicBezTo>
                        <a:pt x="420" y="213"/>
                        <a:pt x="414" y="222"/>
                        <a:pt x="404" y="228"/>
                      </a:cubicBezTo>
                      <a:cubicBezTo>
                        <a:pt x="394" y="234"/>
                        <a:pt x="388" y="222"/>
                        <a:pt x="382" y="234"/>
                      </a:cubicBezTo>
                      <a:cubicBezTo>
                        <a:pt x="398" y="257"/>
                        <a:pt x="398" y="257"/>
                        <a:pt x="398" y="257"/>
                      </a:cubicBezTo>
                      <a:cubicBezTo>
                        <a:pt x="463" y="260"/>
                        <a:pt x="463" y="260"/>
                        <a:pt x="463" y="260"/>
                      </a:cubicBezTo>
                      <a:cubicBezTo>
                        <a:pt x="474" y="251"/>
                        <a:pt x="474" y="251"/>
                        <a:pt x="474" y="251"/>
                      </a:cubicBezTo>
                      <a:cubicBezTo>
                        <a:pt x="474" y="251"/>
                        <a:pt x="486" y="251"/>
                        <a:pt x="499" y="250"/>
                      </a:cubicBezTo>
                      <a:cubicBezTo>
                        <a:pt x="513" y="248"/>
                        <a:pt x="523" y="228"/>
                        <a:pt x="523" y="228"/>
                      </a:cubicBezTo>
                      <a:cubicBezTo>
                        <a:pt x="542" y="223"/>
                        <a:pt x="542" y="223"/>
                        <a:pt x="542" y="223"/>
                      </a:cubicBezTo>
                      <a:cubicBezTo>
                        <a:pt x="536" y="206"/>
                        <a:pt x="536" y="206"/>
                        <a:pt x="536" y="206"/>
                      </a:cubicBezTo>
                      <a:cubicBezTo>
                        <a:pt x="554" y="209"/>
                        <a:pt x="554" y="209"/>
                        <a:pt x="554" y="209"/>
                      </a:cubicBezTo>
                      <a:cubicBezTo>
                        <a:pt x="554" y="209"/>
                        <a:pt x="562" y="157"/>
                        <a:pt x="555" y="140"/>
                      </a:cubicBezTo>
                      <a:cubicBezTo>
                        <a:pt x="548" y="122"/>
                        <a:pt x="517" y="141"/>
                        <a:pt x="508" y="150"/>
                      </a:cubicBezTo>
                      <a:close/>
                      <a:moveTo>
                        <a:pt x="564" y="94"/>
                      </a:moveTo>
                      <a:cubicBezTo>
                        <a:pt x="555" y="94"/>
                        <a:pt x="555" y="94"/>
                        <a:pt x="555" y="94"/>
                      </a:cubicBezTo>
                      <a:cubicBezTo>
                        <a:pt x="555" y="94"/>
                        <a:pt x="524" y="60"/>
                        <a:pt x="520" y="58"/>
                      </a:cubicBezTo>
                      <a:cubicBezTo>
                        <a:pt x="516" y="55"/>
                        <a:pt x="508" y="55"/>
                        <a:pt x="508" y="55"/>
                      </a:cubicBezTo>
                      <a:cubicBezTo>
                        <a:pt x="494" y="31"/>
                        <a:pt x="494" y="31"/>
                        <a:pt x="494" y="31"/>
                      </a:cubicBezTo>
                      <a:cubicBezTo>
                        <a:pt x="486" y="63"/>
                        <a:pt x="486" y="63"/>
                        <a:pt x="486" y="63"/>
                      </a:cubicBezTo>
                      <a:cubicBezTo>
                        <a:pt x="516" y="69"/>
                        <a:pt x="516" y="69"/>
                        <a:pt x="516" y="69"/>
                      </a:cubicBezTo>
                      <a:cubicBezTo>
                        <a:pt x="516" y="69"/>
                        <a:pt x="539" y="96"/>
                        <a:pt x="545" y="102"/>
                      </a:cubicBezTo>
                      <a:cubicBezTo>
                        <a:pt x="551" y="107"/>
                        <a:pt x="571" y="109"/>
                        <a:pt x="576" y="122"/>
                      </a:cubicBezTo>
                      <a:cubicBezTo>
                        <a:pt x="580" y="135"/>
                        <a:pt x="562" y="179"/>
                        <a:pt x="589" y="181"/>
                      </a:cubicBezTo>
                      <a:cubicBezTo>
                        <a:pt x="604" y="182"/>
                        <a:pt x="612" y="150"/>
                        <a:pt x="599" y="131"/>
                      </a:cubicBezTo>
                      <a:cubicBezTo>
                        <a:pt x="586" y="112"/>
                        <a:pt x="564" y="94"/>
                        <a:pt x="564" y="94"/>
                      </a:cubicBezTo>
                      <a:close/>
                      <a:moveTo>
                        <a:pt x="728" y="249"/>
                      </a:moveTo>
                      <a:cubicBezTo>
                        <a:pt x="687" y="202"/>
                        <a:pt x="687" y="202"/>
                        <a:pt x="687" y="202"/>
                      </a:cubicBezTo>
                      <a:cubicBezTo>
                        <a:pt x="687" y="202"/>
                        <a:pt x="683" y="177"/>
                        <a:pt x="664" y="185"/>
                      </a:cubicBezTo>
                      <a:cubicBezTo>
                        <a:pt x="653" y="190"/>
                        <a:pt x="659" y="206"/>
                        <a:pt x="659" y="206"/>
                      </a:cubicBezTo>
                      <a:cubicBezTo>
                        <a:pt x="670" y="225"/>
                        <a:pt x="670" y="225"/>
                        <a:pt x="670" y="225"/>
                      </a:cubicBezTo>
                      <a:cubicBezTo>
                        <a:pt x="687" y="257"/>
                        <a:pt x="687" y="257"/>
                        <a:pt x="687" y="257"/>
                      </a:cubicBezTo>
                      <a:cubicBezTo>
                        <a:pt x="730" y="300"/>
                        <a:pt x="730" y="300"/>
                        <a:pt x="730" y="300"/>
                      </a:cubicBezTo>
                      <a:lnTo>
                        <a:pt x="728" y="249"/>
                      </a:lnTo>
                      <a:close/>
                      <a:moveTo>
                        <a:pt x="17" y="401"/>
                      </a:moveTo>
                      <a:cubicBezTo>
                        <a:pt x="17" y="401"/>
                        <a:pt x="17" y="401"/>
                        <a:pt x="17" y="401"/>
                      </a:cubicBezTo>
                      <a:cubicBezTo>
                        <a:pt x="17" y="401"/>
                        <a:pt x="17" y="401"/>
                        <a:pt x="17" y="401"/>
                      </a:cubicBezTo>
                      <a:cubicBezTo>
                        <a:pt x="17" y="401"/>
                        <a:pt x="17" y="401"/>
                        <a:pt x="17" y="401"/>
                      </a:cubicBezTo>
                      <a:close/>
                      <a:moveTo>
                        <a:pt x="452" y="453"/>
                      </a:moveTo>
                      <a:cubicBezTo>
                        <a:pt x="425" y="436"/>
                        <a:pt x="425" y="436"/>
                        <a:pt x="425" y="436"/>
                      </a:cubicBezTo>
                      <a:cubicBezTo>
                        <a:pt x="437" y="426"/>
                        <a:pt x="437" y="426"/>
                        <a:pt x="437" y="426"/>
                      </a:cubicBezTo>
                      <a:cubicBezTo>
                        <a:pt x="437" y="426"/>
                        <a:pt x="413" y="425"/>
                        <a:pt x="406" y="418"/>
                      </a:cubicBezTo>
                      <a:cubicBezTo>
                        <a:pt x="400" y="411"/>
                        <a:pt x="408" y="397"/>
                        <a:pt x="408" y="388"/>
                      </a:cubicBezTo>
                      <a:cubicBezTo>
                        <a:pt x="408" y="379"/>
                        <a:pt x="375" y="396"/>
                        <a:pt x="375" y="396"/>
                      </a:cubicBezTo>
                      <a:cubicBezTo>
                        <a:pt x="374" y="375"/>
                        <a:pt x="374" y="375"/>
                        <a:pt x="374" y="375"/>
                      </a:cubicBezTo>
                      <a:cubicBezTo>
                        <a:pt x="357" y="367"/>
                        <a:pt x="357" y="367"/>
                        <a:pt x="357" y="367"/>
                      </a:cubicBezTo>
                      <a:cubicBezTo>
                        <a:pt x="357" y="337"/>
                        <a:pt x="357" y="337"/>
                        <a:pt x="357" y="337"/>
                      </a:cubicBezTo>
                      <a:cubicBezTo>
                        <a:pt x="321" y="311"/>
                        <a:pt x="321" y="311"/>
                        <a:pt x="321" y="311"/>
                      </a:cubicBezTo>
                      <a:cubicBezTo>
                        <a:pt x="304" y="274"/>
                        <a:pt x="304" y="274"/>
                        <a:pt x="304" y="274"/>
                      </a:cubicBezTo>
                      <a:cubicBezTo>
                        <a:pt x="304" y="274"/>
                        <a:pt x="342" y="261"/>
                        <a:pt x="342" y="245"/>
                      </a:cubicBezTo>
                      <a:cubicBezTo>
                        <a:pt x="342" y="229"/>
                        <a:pt x="308" y="220"/>
                        <a:pt x="308" y="220"/>
                      </a:cubicBezTo>
                      <a:cubicBezTo>
                        <a:pt x="306" y="216"/>
                        <a:pt x="256" y="202"/>
                        <a:pt x="256" y="202"/>
                      </a:cubicBezTo>
                      <a:cubicBezTo>
                        <a:pt x="256" y="202"/>
                        <a:pt x="252" y="189"/>
                        <a:pt x="256" y="169"/>
                      </a:cubicBezTo>
                      <a:cubicBezTo>
                        <a:pt x="260" y="150"/>
                        <a:pt x="232" y="147"/>
                        <a:pt x="232" y="147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175" y="114"/>
                        <a:pt x="175" y="114"/>
                        <a:pt x="175" y="114"/>
                      </a:cubicBezTo>
                      <a:cubicBezTo>
                        <a:pt x="151" y="91"/>
                        <a:pt x="151" y="91"/>
                        <a:pt x="151" y="91"/>
                      </a:cubicBezTo>
                      <a:cubicBezTo>
                        <a:pt x="131" y="87"/>
                        <a:pt x="131" y="87"/>
                        <a:pt x="131" y="87"/>
                      </a:cubicBezTo>
                      <a:cubicBezTo>
                        <a:pt x="49" y="49"/>
                        <a:pt x="49" y="49"/>
                        <a:pt x="49" y="49"/>
                      </a:cubicBezTo>
                      <a:cubicBezTo>
                        <a:pt x="33" y="55"/>
                        <a:pt x="33" y="55"/>
                        <a:pt x="33" y="55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32" y="55"/>
                        <a:pt x="32" y="55"/>
                        <a:pt x="32" y="55"/>
                      </a:cubicBezTo>
                      <a:cubicBezTo>
                        <a:pt x="32" y="75"/>
                        <a:pt x="30" y="139"/>
                        <a:pt x="30" y="155"/>
                      </a:cubicBezTo>
                      <a:cubicBezTo>
                        <a:pt x="30" y="175"/>
                        <a:pt x="22" y="197"/>
                        <a:pt x="24" y="212"/>
                      </a:cubicBezTo>
                      <a:cubicBezTo>
                        <a:pt x="26" y="227"/>
                        <a:pt x="27" y="253"/>
                        <a:pt x="27" y="253"/>
                      </a:cubicBezTo>
                      <a:cubicBezTo>
                        <a:pt x="27" y="253"/>
                        <a:pt x="0" y="271"/>
                        <a:pt x="11" y="277"/>
                      </a:cubicBezTo>
                      <a:cubicBezTo>
                        <a:pt x="22" y="284"/>
                        <a:pt x="26" y="282"/>
                        <a:pt x="26" y="282"/>
                      </a:cubicBezTo>
                      <a:cubicBezTo>
                        <a:pt x="26" y="282"/>
                        <a:pt x="23" y="319"/>
                        <a:pt x="21" y="327"/>
                      </a:cubicBezTo>
                      <a:cubicBezTo>
                        <a:pt x="19" y="334"/>
                        <a:pt x="15" y="353"/>
                        <a:pt x="15" y="353"/>
                      </a:cubicBezTo>
                      <a:cubicBezTo>
                        <a:pt x="19" y="369"/>
                        <a:pt x="19" y="369"/>
                        <a:pt x="19" y="369"/>
                      </a:cubicBezTo>
                      <a:cubicBezTo>
                        <a:pt x="17" y="401"/>
                        <a:pt x="17" y="401"/>
                        <a:pt x="17" y="401"/>
                      </a:cubicBezTo>
                      <a:cubicBezTo>
                        <a:pt x="34" y="405"/>
                        <a:pt x="75" y="396"/>
                        <a:pt x="75" y="396"/>
                      </a:cubicBezTo>
                      <a:cubicBezTo>
                        <a:pt x="88" y="408"/>
                        <a:pt x="88" y="408"/>
                        <a:pt x="88" y="408"/>
                      </a:cubicBezTo>
                      <a:cubicBezTo>
                        <a:pt x="88" y="408"/>
                        <a:pt x="114" y="398"/>
                        <a:pt x="126" y="388"/>
                      </a:cubicBezTo>
                      <a:cubicBezTo>
                        <a:pt x="138" y="377"/>
                        <a:pt x="71" y="347"/>
                        <a:pt x="71" y="347"/>
                      </a:cubicBezTo>
                      <a:cubicBezTo>
                        <a:pt x="71" y="347"/>
                        <a:pt x="126" y="355"/>
                        <a:pt x="138" y="353"/>
                      </a:cubicBezTo>
                      <a:cubicBezTo>
                        <a:pt x="150" y="350"/>
                        <a:pt x="130" y="329"/>
                        <a:pt x="130" y="329"/>
                      </a:cubicBezTo>
                      <a:cubicBezTo>
                        <a:pt x="130" y="329"/>
                        <a:pt x="146" y="341"/>
                        <a:pt x="151" y="338"/>
                      </a:cubicBezTo>
                      <a:cubicBezTo>
                        <a:pt x="156" y="336"/>
                        <a:pt x="146" y="313"/>
                        <a:pt x="146" y="313"/>
                      </a:cubicBezTo>
                      <a:cubicBezTo>
                        <a:pt x="146" y="313"/>
                        <a:pt x="156" y="322"/>
                        <a:pt x="163" y="324"/>
                      </a:cubicBezTo>
                      <a:cubicBezTo>
                        <a:pt x="169" y="325"/>
                        <a:pt x="179" y="312"/>
                        <a:pt x="185" y="311"/>
                      </a:cubicBezTo>
                      <a:cubicBezTo>
                        <a:pt x="192" y="309"/>
                        <a:pt x="202" y="329"/>
                        <a:pt x="209" y="333"/>
                      </a:cubicBezTo>
                      <a:cubicBezTo>
                        <a:pt x="215" y="337"/>
                        <a:pt x="240" y="332"/>
                        <a:pt x="258" y="342"/>
                      </a:cubicBezTo>
                      <a:cubicBezTo>
                        <a:pt x="277" y="353"/>
                        <a:pt x="270" y="376"/>
                        <a:pt x="277" y="388"/>
                      </a:cubicBezTo>
                      <a:cubicBezTo>
                        <a:pt x="283" y="400"/>
                        <a:pt x="296" y="392"/>
                        <a:pt x="302" y="398"/>
                      </a:cubicBezTo>
                      <a:cubicBezTo>
                        <a:pt x="307" y="405"/>
                        <a:pt x="316" y="446"/>
                        <a:pt x="330" y="456"/>
                      </a:cubicBezTo>
                      <a:cubicBezTo>
                        <a:pt x="345" y="466"/>
                        <a:pt x="409" y="460"/>
                        <a:pt x="418" y="464"/>
                      </a:cubicBezTo>
                      <a:cubicBezTo>
                        <a:pt x="427" y="468"/>
                        <a:pt x="447" y="491"/>
                        <a:pt x="459" y="491"/>
                      </a:cubicBezTo>
                      <a:cubicBezTo>
                        <a:pt x="471" y="491"/>
                        <a:pt x="450" y="464"/>
                        <a:pt x="450" y="464"/>
                      </a:cubicBezTo>
                      <a:lnTo>
                        <a:pt x="452" y="45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5" name="Freeform 70"/>
                <p:cNvSpPr>
                  <a:spLocks noEditPoints="1"/>
                </p:cNvSpPr>
                <p:nvPr/>
              </p:nvSpPr>
              <p:spPr bwMode="auto">
                <a:xfrm>
                  <a:off x="7734300" y="4641850"/>
                  <a:ext cx="557213" cy="458788"/>
                </a:xfrm>
                <a:custGeom>
                  <a:avLst/>
                  <a:gdLst>
                    <a:gd name="T0" fmla="*/ 2147483647 w 1073"/>
                    <a:gd name="T1" fmla="*/ 2147483647 h 884"/>
                    <a:gd name="T2" fmla="*/ 2147483647 w 1073"/>
                    <a:gd name="T3" fmla="*/ 2147483647 h 884"/>
                    <a:gd name="T4" fmla="*/ 2147483647 w 1073"/>
                    <a:gd name="T5" fmla="*/ 2147483647 h 884"/>
                    <a:gd name="T6" fmla="*/ 2147483647 w 1073"/>
                    <a:gd name="T7" fmla="*/ 2147483647 h 884"/>
                    <a:gd name="T8" fmla="*/ 2147483647 w 1073"/>
                    <a:gd name="T9" fmla="*/ 2147483647 h 884"/>
                    <a:gd name="T10" fmla="*/ 2147483647 w 1073"/>
                    <a:gd name="T11" fmla="*/ 2147483647 h 884"/>
                    <a:gd name="T12" fmla="*/ 2147483647 w 1073"/>
                    <a:gd name="T13" fmla="*/ 2147483647 h 884"/>
                    <a:gd name="T14" fmla="*/ 2147483647 w 1073"/>
                    <a:gd name="T15" fmla="*/ 2147483647 h 884"/>
                    <a:gd name="T16" fmla="*/ 2147483647 w 1073"/>
                    <a:gd name="T17" fmla="*/ 2147483647 h 884"/>
                    <a:gd name="T18" fmla="*/ 2147483647 w 1073"/>
                    <a:gd name="T19" fmla="*/ 2147483647 h 884"/>
                    <a:gd name="T20" fmla="*/ 2147483647 w 1073"/>
                    <a:gd name="T21" fmla="*/ 2147483647 h 884"/>
                    <a:gd name="T22" fmla="*/ 2147483647 w 1073"/>
                    <a:gd name="T23" fmla="*/ 2147483647 h 884"/>
                    <a:gd name="T24" fmla="*/ 2147483647 w 1073"/>
                    <a:gd name="T25" fmla="*/ 2147483647 h 884"/>
                    <a:gd name="T26" fmla="*/ 2147483647 w 1073"/>
                    <a:gd name="T27" fmla="*/ 2147483647 h 884"/>
                    <a:gd name="T28" fmla="*/ 2147483647 w 1073"/>
                    <a:gd name="T29" fmla="*/ 2147483647 h 884"/>
                    <a:gd name="T30" fmla="*/ 2147483647 w 1073"/>
                    <a:gd name="T31" fmla="*/ 2147483647 h 884"/>
                    <a:gd name="T32" fmla="*/ 2147483647 w 1073"/>
                    <a:gd name="T33" fmla="*/ 2147483647 h 884"/>
                    <a:gd name="T34" fmla="*/ 2147483647 w 1073"/>
                    <a:gd name="T35" fmla="*/ 2147483647 h 884"/>
                    <a:gd name="T36" fmla="*/ 2147483647 w 1073"/>
                    <a:gd name="T37" fmla="*/ 2147483647 h 884"/>
                    <a:gd name="T38" fmla="*/ 2147483647 w 1073"/>
                    <a:gd name="T39" fmla="*/ 2147483647 h 884"/>
                    <a:gd name="T40" fmla="*/ 2147483647 w 1073"/>
                    <a:gd name="T41" fmla="*/ 2147483647 h 884"/>
                    <a:gd name="T42" fmla="*/ 2147483647 w 1073"/>
                    <a:gd name="T43" fmla="*/ 2147483647 h 884"/>
                    <a:gd name="T44" fmla="*/ 2147483647 w 1073"/>
                    <a:gd name="T45" fmla="*/ 2147483647 h 884"/>
                    <a:gd name="T46" fmla="*/ 2147483647 w 1073"/>
                    <a:gd name="T47" fmla="*/ 2147483647 h 884"/>
                    <a:gd name="T48" fmla="*/ 2147483647 w 1073"/>
                    <a:gd name="T49" fmla="*/ 2147483647 h 884"/>
                    <a:gd name="T50" fmla="*/ 2147483647 w 1073"/>
                    <a:gd name="T51" fmla="*/ 2147483647 h 884"/>
                    <a:gd name="T52" fmla="*/ 2147483647 w 1073"/>
                    <a:gd name="T53" fmla="*/ 2147483647 h 884"/>
                    <a:gd name="T54" fmla="*/ 2147483647 w 1073"/>
                    <a:gd name="T55" fmla="*/ 2147483647 h 884"/>
                    <a:gd name="T56" fmla="*/ 2147483647 w 1073"/>
                    <a:gd name="T57" fmla="*/ 2147483647 h 884"/>
                    <a:gd name="T58" fmla="*/ 2147483647 w 1073"/>
                    <a:gd name="T59" fmla="*/ 2147483647 h 884"/>
                    <a:gd name="T60" fmla="*/ 2147483647 w 1073"/>
                    <a:gd name="T61" fmla="*/ 0 h 884"/>
                    <a:gd name="T62" fmla="*/ 2147483647 w 1073"/>
                    <a:gd name="T63" fmla="*/ 2147483647 h 884"/>
                    <a:gd name="T64" fmla="*/ 2147483647 w 1073"/>
                    <a:gd name="T65" fmla="*/ 2147483647 h 884"/>
                    <a:gd name="T66" fmla="*/ 2147483647 w 1073"/>
                    <a:gd name="T67" fmla="*/ 2147483647 h 884"/>
                    <a:gd name="T68" fmla="*/ 2147483647 w 1073"/>
                    <a:gd name="T69" fmla="*/ 2147483647 h 884"/>
                    <a:gd name="T70" fmla="*/ 2147483647 w 1073"/>
                    <a:gd name="T71" fmla="*/ 2147483647 h 884"/>
                    <a:gd name="T72" fmla="*/ 2147483647 w 1073"/>
                    <a:gd name="T73" fmla="*/ 2147483647 h 884"/>
                    <a:gd name="T74" fmla="*/ 2147483647 w 1073"/>
                    <a:gd name="T75" fmla="*/ 2147483647 h 884"/>
                    <a:gd name="T76" fmla="*/ 2147483647 w 1073"/>
                    <a:gd name="T77" fmla="*/ 2147483647 h 884"/>
                    <a:gd name="T78" fmla="*/ 2147483647 w 1073"/>
                    <a:gd name="T79" fmla="*/ 2147483647 h 884"/>
                    <a:gd name="T80" fmla="*/ 2147483647 w 1073"/>
                    <a:gd name="T81" fmla="*/ 2147483647 h 884"/>
                    <a:gd name="T82" fmla="*/ 2147483647 w 1073"/>
                    <a:gd name="T83" fmla="*/ 2147483647 h 884"/>
                    <a:gd name="T84" fmla="*/ 2147483647 w 1073"/>
                    <a:gd name="T85" fmla="*/ 2147483647 h 884"/>
                    <a:gd name="T86" fmla="*/ 2147483647 w 1073"/>
                    <a:gd name="T87" fmla="*/ 2147483647 h 88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073"/>
                    <a:gd name="T133" fmla="*/ 0 h 884"/>
                    <a:gd name="T134" fmla="*/ 1073 w 1073"/>
                    <a:gd name="T135" fmla="*/ 884 h 88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073" h="884">
                      <a:moveTo>
                        <a:pt x="248" y="662"/>
                      </a:moveTo>
                      <a:cubicBezTo>
                        <a:pt x="248" y="662"/>
                        <a:pt x="248" y="662"/>
                        <a:pt x="241" y="667"/>
                      </a:cubicBezTo>
                      <a:cubicBezTo>
                        <a:pt x="233" y="672"/>
                        <a:pt x="243" y="677"/>
                        <a:pt x="243" y="682"/>
                      </a:cubicBezTo>
                      <a:cubicBezTo>
                        <a:pt x="243" y="687"/>
                        <a:pt x="229" y="692"/>
                        <a:pt x="229" y="692"/>
                      </a:cubicBezTo>
                      <a:cubicBezTo>
                        <a:pt x="230" y="701"/>
                        <a:pt x="230" y="701"/>
                        <a:pt x="230" y="701"/>
                      </a:cubicBezTo>
                      <a:cubicBezTo>
                        <a:pt x="268" y="678"/>
                        <a:pt x="268" y="678"/>
                        <a:pt x="268" y="678"/>
                      </a:cubicBezTo>
                      <a:cubicBezTo>
                        <a:pt x="259" y="677"/>
                        <a:pt x="259" y="677"/>
                        <a:pt x="259" y="677"/>
                      </a:cubicBezTo>
                      <a:cubicBezTo>
                        <a:pt x="269" y="665"/>
                        <a:pt x="269" y="665"/>
                        <a:pt x="269" y="665"/>
                      </a:cubicBezTo>
                      <a:cubicBezTo>
                        <a:pt x="269" y="665"/>
                        <a:pt x="262" y="659"/>
                        <a:pt x="248" y="662"/>
                      </a:cubicBezTo>
                      <a:close/>
                      <a:moveTo>
                        <a:pt x="4" y="884"/>
                      </a:moveTo>
                      <a:cubicBezTo>
                        <a:pt x="12" y="880"/>
                        <a:pt x="12" y="874"/>
                        <a:pt x="12" y="874"/>
                      </a:cubicBezTo>
                      <a:cubicBezTo>
                        <a:pt x="30" y="866"/>
                        <a:pt x="30" y="866"/>
                        <a:pt x="30" y="866"/>
                      </a:cubicBezTo>
                      <a:cubicBezTo>
                        <a:pt x="0" y="874"/>
                        <a:pt x="0" y="874"/>
                        <a:pt x="0" y="874"/>
                      </a:cubicBezTo>
                      <a:lnTo>
                        <a:pt x="4" y="884"/>
                      </a:lnTo>
                      <a:close/>
                      <a:moveTo>
                        <a:pt x="720" y="375"/>
                      </a:moveTo>
                      <a:cubicBezTo>
                        <a:pt x="711" y="375"/>
                        <a:pt x="711" y="375"/>
                        <a:pt x="711" y="375"/>
                      </a:cubicBezTo>
                      <a:cubicBezTo>
                        <a:pt x="717" y="350"/>
                        <a:pt x="717" y="350"/>
                        <a:pt x="717" y="350"/>
                      </a:cubicBezTo>
                      <a:cubicBezTo>
                        <a:pt x="699" y="361"/>
                        <a:pt x="699" y="361"/>
                        <a:pt x="699" y="361"/>
                      </a:cubicBezTo>
                      <a:cubicBezTo>
                        <a:pt x="699" y="361"/>
                        <a:pt x="712" y="335"/>
                        <a:pt x="700" y="335"/>
                      </a:cubicBezTo>
                      <a:cubicBezTo>
                        <a:pt x="688" y="334"/>
                        <a:pt x="678" y="351"/>
                        <a:pt x="678" y="351"/>
                      </a:cubicBezTo>
                      <a:cubicBezTo>
                        <a:pt x="667" y="358"/>
                        <a:pt x="667" y="358"/>
                        <a:pt x="667" y="358"/>
                      </a:cubicBezTo>
                      <a:cubicBezTo>
                        <a:pt x="667" y="358"/>
                        <a:pt x="656" y="369"/>
                        <a:pt x="647" y="380"/>
                      </a:cubicBezTo>
                      <a:cubicBezTo>
                        <a:pt x="639" y="391"/>
                        <a:pt x="618" y="393"/>
                        <a:pt x="603" y="403"/>
                      </a:cubicBezTo>
                      <a:cubicBezTo>
                        <a:pt x="588" y="414"/>
                        <a:pt x="582" y="432"/>
                        <a:pt x="582" y="432"/>
                      </a:cubicBezTo>
                      <a:cubicBezTo>
                        <a:pt x="582" y="432"/>
                        <a:pt x="535" y="446"/>
                        <a:pt x="522" y="455"/>
                      </a:cubicBezTo>
                      <a:cubicBezTo>
                        <a:pt x="507" y="464"/>
                        <a:pt x="483" y="484"/>
                        <a:pt x="483" y="484"/>
                      </a:cubicBezTo>
                      <a:cubicBezTo>
                        <a:pt x="483" y="484"/>
                        <a:pt x="456" y="488"/>
                        <a:pt x="439" y="495"/>
                      </a:cubicBezTo>
                      <a:cubicBezTo>
                        <a:pt x="423" y="503"/>
                        <a:pt x="414" y="505"/>
                        <a:pt x="399" y="513"/>
                      </a:cubicBezTo>
                      <a:cubicBezTo>
                        <a:pt x="383" y="522"/>
                        <a:pt x="353" y="533"/>
                        <a:pt x="341" y="539"/>
                      </a:cubicBezTo>
                      <a:cubicBezTo>
                        <a:pt x="328" y="545"/>
                        <a:pt x="334" y="564"/>
                        <a:pt x="334" y="564"/>
                      </a:cubicBezTo>
                      <a:cubicBezTo>
                        <a:pt x="324" y="555"/>
                        <a:pt x="324" y="555"/>
                        <a:pt x="324" y="555"/>
                      </a:cubicBezTo>
                      <a:cubicBezTo>
                        <a:pt x="324" y="555"/>
                        <a:pt x="289" y="577"/>
                        <a:pt x="278" y="583"/>
                      </a:cubicBezTo>
                      <a:cubicBezTo>
                        <a:pt x="266" y="590"/>
                        <a:pt x="261" y="587"/>
                        <a:pt x="245" y="593"/>
                      </a:cubicBezTo>
                      <a:cubicBezTo>
                        <a:pt x="229" y="599"/>
                        <a:pt x="222" y="608"/>
                        <a:pt x="222" y="608"/>
                      </a:cubicBezTo>
                      <a:cubicBezTo>
                        <a:pt x="222" y="608"/>
                        <a:pt x="242" y="607"/>
                        <a:pt x="240" y="611"/>
                      </a:cubicBezTo>
                      <a:cubicBezTo>
                        <a:pt x="238" y="615"/>
                        <a:pt x="230" y="620"/>
                        <a:pt x="234" y="629"/>
                      </a:cubicBezTo>
                      <a:cubicBezTo>
                        <a:pt x="239" y="638"/>
                        <a:pt x="262" y="624"/>
                        <a:pt x="262" y="624"/>
                      </a:cubicBezTo>
                      <a:cubicBezTo>
                        <a:pt x="269" y="631"/>
                        <a:pt x="269" y="631"/>
                        <a:pt x="269" y="631"/>
                      </a:cubicBezTo>
                      <a:cubicBezTo>
                        <a:pt x="285" y="631"/>
                        <a:pt x="285" y="631"/>
                        <a:pt x="285" y="631"/>
                      </a:cubicBezTo>
                      <a:cubicBezTo>
                        <a:pt x="287" y="637"/>
                        <a:pt x="287" y="637"/>
                        <a:pt x="287" y="637"/>
                      </a:cubicBezTo>
                      <a:cubicBezTo>
                        <a:pt x="309" y="634"/>
                        <a:pt x="309" y="634"/>
                        <a:pt x="309" y="634"/>
                      </a:cubicBezTo>
                      <a:cubicBezTo>
                        <a:pt x="318" y="648"/>
                        <a:pt x="318" y="648"/>
                        <a:pt x="318" y="648"/>
                      </a:cubicBezTo>
                      <a:cubicBezTo>
                        <a:pt x="340" y="645"/>
                        <a:pt x="340" y="645"/>
                        <a:pt x="340" y="645"/>
                      </a:cubicBezTo>
                      <a:cubicBezTo>
                        <a:pt x="340" y="645"/>
                        <a:pt x="358" y="656"/>
                        <a:pt x="374" y="653"/>
                      </a:cubicBezTo>
                      <a:cubicBezTo>
                        <a:pt x="389" y="650"/>
                        <a:pt x="394" y="634"/>
                        <a:pt x="404" y="627"/>
                      </a:cubicBezTo>
                      <a:cubicBezTo>
                        <a:pt x="414" y="620"/>
                        <a:pt x="422" y="630"/>
                        <a:pt x="437" y="620"/>
                      </a:cubicBezTo>
                      <a:cubicBezTo>
                        <a:pt x="452" y="610"/>
                        <a:pt x="442" y="597"/>
                        <a:pt x="454" y="586"/>
                      </a:cubicBezTo>
                      <a:cubicBezTo>
                        <a:pt x="465" y="574"/>
                        <a:pt x="479" y="582"/>
                        <a:pt x="487" y="574"/>
                      </a:cubicBezTo>
                      <a:cubicBezTo>
                        <a:pt x="495" y="567"/>
                        <a:pt x="487" y="558"/>
                        <a:pt x="487" y="558"/>
                      </a:cubicBezTo>
                      <a:cubicBezTo>
                        <a:pt x="501" y="557"/>
                        <a:pt x="501" y="557"/>
                        <a:pt x="501" y="557"/>
                      </a:cubicBezTo>
                      <a:cubicBezTo>
                        <a:pt x="540" y="527"/>
                        <a:pt x="540" y="527"/>
                        <a:pt x="540" y="527"/>
                      </a:cubicBezTo>
                      <a:cubicBezTo>
                        <a:pt x="528" y="517"/>
                        <a:pt x="528" y="517"/>
                        <a:pt x="528" y="517"/>
                      </a:cubicBezTo>
                      <a:cubicBezTo>
                        <a:pt x="555" y="527"/>
                        <a:pt x="555" y="527"/>
                        <a:pt x="555" y="527"/>
                      </a:cubicBezTo>
                      <a:cubicBezTo>
                        <a:pt x="555" y="527"/>
                        <a:pt x="556" y="511"/>
                        <a:pt x="565" y="510"/>
                      </a:cubicBezTo>
                      <a:cubicBezTo>
                        <a:pt x="574" y="509"/>
                        <a:pt x="582" y="517"/>
                        <a:pt x="594" y="520"/>
                      </a:cubicBezTo>
                      <a:cubicBezTo>
                        <a:pt x="605" y="522"/>
                        <a:pt x="610" y="503"/>
                        <a:pt x="610" y="503"/>
                      </a:cubicBezTo>
                      <a:cubicBezTo>
                        <a:pt x="600" y="495"/>
                        <a:pt x="600" y="495"/>
                        <a:pt x="600" y="495"/>
                      </a:cubicBezTo>
                      <a:cubicBezTo>
                        <a:pt x="617" y="480"/>
                        <a:pt x="617" y="480"/>
                        <a:pt x="617" y="480"/>
                      </a:cubicBezTo>
                      <a:cubicBezTo>
                        <a:pt x="629" y="466"/>
                        <a:pt x="629" y="466"/>
                        <a:pt x="629" y="466"/>
                      </a:cubicBezTo>
                      <a:cubicBezTo>
                        <a:pt x="629" y="466"/>
                        <a:pt x="640" y="459"/>
                        <a:pt x="652" y="456"/>
                      </a:cubicBezTo>
                      <a:cubicBezTo>
                        <a:pt x="664" y="453"/>
                        <a:pt x="669" y="436"/>
                        <a:pt x="669" y="436"/>
                      </a:cubicBezTo>
                      <a:cubicBezTo>
                        <a:pt x="669" y="436"/>
                        <a:pt x="680" y="434"/>
                        <a:pt x="690" y="430"/>
                      </a:cubicBezTo>
                      <a:cubicBezTo>
                        <a:pt x="701" y="426"/>
                        <a:pt x="710" y="408"/>
                        <a:pt x="710" y="408"/>
                      </a:cubicBezTo>
                      <a:cubicBezTo>
                        <a:pt x="710" y="408"/>
                        <a:pt x="730" y="401"/>
                        <a:pt x="740" y="389"/>
                      </a:cubicBezTo>
                      <a:cubicBezTo>
                        <a:pt x="751" y="376"/>
                        <a:pt x="738" y="353"/>
                        <a:pt x="738" y="353"/>
                      </a:cubicBezTo>
                      <a:lnTo>
                        <a:pt x="720" y="375"/>
                      </a:lnTo>
                      <a:close/>
                      <a:moveTo>
                        <a:pt x="1031" y="523"/>
                      </a:moveTo>
                      <a:cubicBezTo>
                        <a:pt x="1041" y="526"/>
                        <a:pt x="1041" y="526"/>
                        <a:pt x="1041" y="526"/>
                      </a:cubicBezTo>
                      <a:cubicBezTo>
                        <a:pt x="1041" y="543"/>
                        <a:pt x="1041" y="543"/>
                        <a:pt x="1041" y="543"/>
                      </a:cubicBezTo>
                      <a:cubicBezTo>
                        <a:pt x="1059" y="531"/>
                        <a:pt x="1059" y="531"/>
                        <a:pt x="1059" y="531"/>
                      </a:cubicBezTo>
                      <a:cubicBezTo>
                        <a:pt x="1059" y="511"/>
                        <a:pt x="1059" y="511"/>
                        <a:pt x="1059" y="511"/>
                      </a:cubicBezTo>
                      <a:cubicBezTo>
                        <a:pt x="1065" y="500"/>
                        <a:pt x="1065" y="500"/>
                        <a:pt x="1065" y="500"/>
                      </a:cubicBezTo>
                      <a:cubicBezTo>
                        <a:pt x="1065" y="500"/>
                        <a:pt x="1053" y="500"/>
                        <a:pt x="1043" y="501"/>
                      </a:cubicBezTo>
                      <a:cubicBezTo>
                        <a:pt x="1033" y="503"/>
                        <a:pt x="1031" y="513"/>
                        <a:pt x="1031" y="523"/>
                      </a:cubicBezTo>
                      <a:close/>
                      <a:moveTo>
                        <a:pt x="1037" y="215"/>
                      </a:moveTo>
                      <a:cubicBezTo>
                        <a:pt x="1045" y="210"/>
                        <a:pt x="1053" y="213"/>
                        <a:pt x="1063" y="205"/>
                      </a:cubicBezTo>
                      <a:cubicBezTo>
                        <a:pt x="1073" y="197"/>
                        <a:pt x="1069" y="183"/>
                        <a:pt x="1061" y="176"/>
                      </a:cubicBezTo>
                      <a:cubicBezTo>
                        <a:pt x="1053" y="168"/>
                        <a:pt x="1043" y="186"/>
                        <a:pt x="1043" y="186"/>
                      </a:cubicBezTo>
                      <a:cubicBezTo>
                        <a:pt x="1043" y="186"/>
                        <a:pt x="1037" y="186"/>
                        <a:pt x="1028" y="184"/>
                      </a:cubicBezTo>
                      <a:cubicBezTo>
                        <a:pt x="1020" y="181"/>
                        <a:pt x="1002" y="195"/>
                        <a:pt x="990" y="192"/>
                      </a:cubicBezTo>
                      <a:cubicBezTo>
                        <a:pt x="978" y="189"/>
                        <a:pt x="983" y="145"/>
                        <a:pt x="983" y="145"/>
                      </a:cubicBezTo>
                      <a:cubicBezTo>
                        <a:pt x="999" y="120"/>
                        <a:pt x="999" y="120"/>
                        <a:pt x="999" y="120"/>
                      </a:cubicBezTo>
                      <a:cubicBezTo>
                        <a:pt x="999" y="120"/>
                        <a:pt x="999" y="102"/>
                        <a:pt x="989" y="103"/>
                      </a:cubicBezTo>
                      <a:cubicBezTo>
                        <a:pt x="978" y="103"/>
                        <a:pt x="978" y="119"/>
                        <a:pt x="978" y="129"/>
                      </a:cubicBezTo>
                      <a:cubicBezTo>
                        <a:pt x="977" y="138"/>
                        <a:pt x="965" y="146"/>
                        <a:pt x="965" y="146"/>
                      </a:cubicBezTo>
                      <a:cubicBezTo>
                        <a:pt x="962" y="126"/>
                        <a:pt x="962" y="126"/>
                        <a:pt x="962" y="126"/>
                      </a:cubicBezTo>
                      <a:cubicBezTo>
                        <a:pt x="948" y="113"/>
                        <a:pt x="948" y="113"/>
                        <a:pt x="948" y="113"/>
                      </a:cubicBezTo>
                      <a:cubicBezTo>
                        <a:pt x="948" y="113"/>
                        <a:pt x="972" y="82"/>
                        <a:pt x="972" y="62"/>
                      </a:cubicBezTo>
                      <a:cubicBezTo>
                        <a:pt x="973" y="42"/>
                        <a:pt x="939" y="41"/>
                        <a:pt x="939" y="41"/>
                      </a:cubicBezTo>
                      <a:cubicBezTo>
                        <a:pt x="942" y="27"/>
                        <a:pt x="942" y="27"/>
                        <a:pt x="942" y="27"/>
                      </a:cubicBezTo>
                      <a:cubicBezTo>
                        <a:pt x="929" y="25"/>
                        <a:pt x="929" y="25"/>
                        <a:pt x="929" y="25"/>
                      </a:cubicBezTo>
                      <a:cubicBezTo>
                        <a:pt x="914" y="11"/>
                        <a:pt x="914" y="11"/>
                        <a:pt x="914" y="11"/>
                      </a:cubicBezTo>
                      <a:cubicBezTo>
                        <a:pt x="921" y="0"/>
                        <a:pt x="921" y="0"/>
                        <a:pt x="921" y="0"/>
                      </a:cubicBezTo>
                      <a:cubicBezTo>
                        <a:pt x="901" y="12"/>
                        <a:pt x="901" y="12"/>
                        <a:pt x="901" y="12"/>
                      </a:cubicBezTo>
                      <a:cubicBezTo>
                        <a:pt x="914" y="35"/>
                        <a:pt x="914" y="35"/>
                        <a:pt x="914" y="35"/>
                      </a:cubicBezTo>
                      <a:cubicBezTo>
                        <a:pt x="908" y="60"/>
                        <a:pt x="908" y="60"/>
                        <a:pt x="908" y="60"/>
                      </a:cubicBezTo>
                      <a:cubicBezTo>
                        <a:pt x="923" y="66"/>
                        <a:pt x="923" y="66"/>
                        <a:pt x="923" y="66"/>
                      </a:cubicBezTo>
                      <a:cubicBezTo>
                        <a:pt x="914" y="70"/>
                        <a:pt x="914" y="70"/>
                        <a:pt x="914" y="70"/>
                      </a:cubicBezTo>
                      <a:cubicBezTo>
                        <a:pt x="918" y="84"/>
                        <a:pt x="918" y="84"/>
                        <a:pt x="918" y="84"/>
                      </a:cubicBezTo>
                      <a:cubicBezTo>
                        <a:pt x="934" y="89"/>
                        <a:pt x="934" y="89"/>
                        <a:pt x="934" y="89"/>
                      </a:cubicBezTo>
                      <a:cubicBezTo>
                        <a:pt x="918" y="97"/>
                        <a:pt x="918" y="97"/>
                        <a:pt x="918" y="97"/>
                      </a:cubicBezTo>
                      <a:cubicBezTo>
                        <a:pt x="927" y="102"/>
                        <a:pt x="927" y="102"/>
                        <a:pt x="927" y="102"/>
                      </a:cubicBezTo>
                      <a:cubicBezTo>
                        <a:pt x="927" y="102"/>
                        <a:pt x="924" y="116"/>
                        <a:pt x="924" y="122"/>
                      </a:cubicBezTo>
                      <a:cubicBezTo>
                        <a:pt x="924" y="129"/>
                        <a:pt x="937" y="136"/>
                        <a:pt x="937" y="136"/>
                      </a:cubicBezTo>
                      <a:cubicBezTo>
                        <a:pt x="924" y="138"/>
                        <a:pt x="924" y="138"/>
                        <a:pt x="924" y="138"/>
                      </a:cubicBezTo>
                      <a:cubicBezTo>
                        <a:pt x="916" y="148"/>
                        <a:pt x="916" y="148"/>
                        <a:pt x="916" y="148"/>
                      </a:cubicBezTo>
                      <a:cubicBezTo>
                        <a:pt x="927" y="154"/>
                        <a:pt x="927" y="154"/>
                        <a:pt x="927" y="154"/>
                      </a:cubicBezTo>
                      <a:cubicBezTo>
                        <a:pt x="927" y="154"/>
                        <a:pt x="906" y="174"/>
                        <a:pt x="904" y="185"/>
                      </a:cubicBezTo>
                      <a:cubicBezTo>
                        <a:pt x="903" y="196"/>
                        <a:pt x="913" y="199"/>
                        <a:pt x="913" y="199"/>
                      </a:cubicBezTo>
                      <a:cubicBezTo>
                        <a:pt x="913" y="199"/>
                        <a:pt x="891" y="203"/>
                        <a:pt x="878" y="209"/>
                      </a:cubicBezTo>
                      <a:cubicBezTo>
                        <a:pt x="865" y="214"/>
                        <a:pt x="868" y="217"/>
                        <a:pt x="852" y="229"/>
                      </a:cubicBezTo>
                      <a:cubicBezTo>
                        <a:pt x="835" y="242"/>
                        <a:pt x="821" y="243"/>
                        <a:pt x="800" y="255"/>
                      </a:cubicBezTo>
                      <a:cubicBezTo>
                        <a:pt x="779" y="268"/>
                        <a:pt x="798" y="302"/>
                        <a:pt x="798" y="302"/>
                      </a:cubicBezTo>
                      <a:cubicBezTo>
                        <a:pt x="798" y="302"/>
                        <a:pt x="821" y="300"/>
                        <a:pt x="831" y="302"/>
                      </a:cubicBezTo>
                      <a:cubicBezTo>
                        <a:pt x="841" y="304"/>
                        <a:pt x="831" y="323"/>
                        <a:pt x="831" y="338"/>
                      </a:cubicBezTo>
                      <a:cubicBezTo>
                        <a:pt x="832" y="354"/>
                        <a:pt x="815" y="353"/>
                        <a:pt x="798" y="359"/>
                      </a:cubicBezTo>
                      <a:cubicBezTo>
                        <a:pt x="781" y="365"/>
                        <a:pt x="789" y="370"/>
                        <a:pt x="789" y="370"/>
                      </a:cubicBezTo>
                      <a:cubicBezTo>
                        <a:pt x="779" y="381"/>
                        <a:pt x="779" y="381"/>
                        <a:pt x="779" y="381"/>
                      </a:cubicBezTo>
                      <a:cubicBezTo>
                        <a:pt x="779" y="381"/>
                        <a:pt x="797" y="394"/>
                        <a:pt x="811" y="390"/>
                      </a:cubicBezTo>
                      <a:cubicBezTo>
                        <a:pt x="824" y="385"/>
                        <a:pt x="855" y="351"/>
                        <a:pt x="866" y="340"/>
                      </a:cubicBezTo>
                      <a:cubicBezTo>
                        <a:pt x="877" y="329"/>
                        <a:pt x="904" y="321"/>
                        <a:pt x="909" y="321"/>
                      </a:cubicBezTo>
                      <a:cubicBezTo>
                        <a:pt x="914" y="320"/>
                        <a:pt x="919" y="308"/>
                        <a:pt x="919" y="308"/>
                      </a:cubicBezTo>
                      <a:cubicBezTo>
                        <a:pt x="919" y="308"/>
                        <a:pt x="926" y="305"/>
                        <a:pt x="937" y="301"/>
                      </a:cubicBezTo>
                      <a:cubicBezTo>
                        <a:pt x="948" y="296"/>
                        <a:pt x="937" y="277"/>
                        <a:pt x="937" y="277"/>
                      </a:cubicBezTo>
                      <a:cubicBezTo>
                        <a:pt x="937" y="277"/>
                        <a:pt x="947" y="269"/>
                        <a:pt x="960" y="263"/>
                      </a:cubicBezTo>
                      <a:cubicBezTo>
                        <a:pt x="974" y="257"/>
                        <a:pt x="984" y="269"/>
                        <a:pt x="996" y="266"/>
                      </a:cubicBezTo>
                      <a:cubicBezTo>
                        <a:pt x="1008" y="264"/>
                        <a:pt x="1004" y="240"/>
                        <a:pt x="1004" y="240"/>
                      </a:cubicBezTo>
                      <a:cubicBezTo>
                        <a:pt x="1004" y="240"/>
                        <a:pt x="1015" y="237"/>
                        <a:pt x="1027" y="236"/>
                      </a:cubicBezTo>
                      <a:cubicBezTo>
                        <a:pt x="1038" y="235"/>
                        <a:pt x="1030" y="221"/>
                        <a:pt x="1037" y="215"/>
                      </a:cubicBezTo>
                      <a:close/>
                      <a:moveTo>
                        <a:pt x="680" y="726"/>
                      </a:moveTo>
                      <a:cubicBezTo>
                        <a:pt x="682" y="698"/>
                        <a:pt x="682" y="698"/>
                        <a:pt x="682" y="698"/>
                      </a:cubicBezTo>
                      <a:cubicBezTo>
                        <a:pt x="670" y="722"/>
                        <a:pt x="670" y="722"/>
                        <a:pt x="670" y="722"/>
                      </a:cubicBezTo>
                      <a:lnTo>
                        <a:pt x="680" y="726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6" name="Freeform 71"/>
                <p:cNvSpPr>
                  <a:spLocks noEditPoints="1"/>
                </p:cNvSpPr>
                <p:nvPr/>
              </p:nvSpPr>
              <p:spPr bwMode="auto">
                <a:xfrm>
                  <a:off x="5711825" y="3968750"/>
                  <a:ext cx="2219325" cy="1228725"/>
                </a:xfrm>
                <a:custGeom>
                  <a:avLst/>
                  <a:gdLst>
                    <a:gd name="T0" fmla="*/ 2147483647 w 4274"/>
                    <a:gd name="T1" fmla="*/ 2147483647 h 2364"/>
                    <a:gd name="T2" fmla="*/ 2147483647 w 4274"/>
                    <a:gd name="T3" fmla="*/ 2147483647 h 2364"/>
                    <a:gd name="T4" fmla="*/ 2147483647 w 4274"/>
                    <a:gd name="T5" fmla="*/ 2147483647 h 2364"/>
                    <a:gd name="T6" fmla="*/ 2147483647 w 4274"/>
                    <a:gd name="T7" fmla="*/ 2147483647 h 2364"/>
                    <a:gd name="T8" fmla="*/ 2147483647 w 4274"/>
                    <a:gd name="T9" fmla="*/ 2147483647 h 2364"/>
                    <a:gd name="T10" fmla="*/ 2147483647 w 4274"/>
                    <a:gd name="T11" fmla="*/ 2147483647 h 2364"/>
                    <a:gd name="T12" fmla="*/ 2147483647 w 4274"/>
                    <a:gd name="T13" fmla="*/ 2147483647 h 2364"/>
                    <a:gd name="T14" fmla="*/ 2147483647 w 4274"/>
                    <a:gd name="T15" fmla="*/ 2147483647 h 2364"/>
                    <a:gd name="T16" fmla="*/ 2147483647 w 4274"/>
                    <a:gd name="T17" fmla="*/ 2147483647 h 2364"/>
                    <a:gd name="T18" fmla="*/ 2147483647 w 4274"/>
                    <a:gd name="T19" fmla="*/ 2147483647 h 2364"/>
                    <a:gd name="T20" fmla="*/ 2147483647 w 4274"/>
                    <a:gd name="T21" fmla="*/ 2147483647 h 2364"/>
                    <a:gd name="T22" fmla="*/ 2147483647 w 4274"/>
                    <a:gd name="T23" fmla="*/ 2147483647 h 2364"/>
                    <a:gd name="T24" fmla="*/ 2147483647 w 4274"/>
                    <a:gd name="T25" fmla="*/ 2147483647 h 2364"/>
                    <a:gd name="T26" fmla="*/ 2147483647 w 4274"/>
                    <a:gd name="T27" fmla="*/ 2147483647 h 2364"/>
                    <a:gd name="T28" fmla="*/ 2147483647 w 4274"/>
                    <a:gd name="T29" fmla="*/ 2147483647 h 2364"/>
                    <a:gd name="T30" fmla="*/ 2147483647 w 4274"/>
                    <a:gd name="T31" fmla="*/ 2147483647 h 2364"/>
                    <a:gd name="T32" fmla="*/ 2147483647 w 4274"/>
                    <a:gd name="T33" fmla="*/ 2147483647 h 2364"/>
                    <a:gd name="T34" fmla="*/ 2147483647 w 4274"/>
                    <a:gd name="T35" fmla="*/ 2147483647 h 2364"/>
                    <a:gd name="T36" fmla="*/ 2147483647 w 4274"/>
                    <a:gd name="T37" fmla="*/ 2147483647 h 2364"/>
                    <a:gd name="T38" fmla="*/ 2147483647 w 4274"/>
                    <a:gd name="T39" fmla="*/ 2147483647 h 2364"/>
                    <a:gd name="T40" fmla="*/ 2147483647 w 4274"/>
                    <a:gd name="T41" fmla="*/ 2147483647 h 2364"/>
                    <a:gd name="T42" fmla="*/ 2147483647 w 4274"/>
                    <a:gd name="T43" fmla="*/ 2147483647 h 2364"/>
                    <a:gd name="T44" fmla="*/ 2147483647 w 4274"/>
                    <a:gd name="T45" fmla="*/ 2147483647 h 2364"/>
                    <a:gd name="T46" fmla="*/ 2147483647 w 4274"/>
                    <a:gd name="T47" fmla="*/ 2147483647 h 2364"/>
                    <a:gd name="T48" fmla="*/ 2147483647 w 4274"/>
                    <a:gd name="T49" fmla="*/ 2147483647 h 2364"/>
                    <a:gd name="T50" fmla="*/ 2147483647 w 4274"/>
                    <a:gd name="T51" fmla="*/ 2147483647 h 2364"/>
                    <a:gd name="T52" fmla="*/ 2147483647 w 4274"/>
                    <a:gd name="T53" fmla="*/ 2147483647 h 2364"/>
                    <a:gd name="T54" fmla="*/ 2147483647 w 4274"/>
                    <a:gd name="T55" fmla="*/ 2147483647 h 2364"/>
                    <a:gd name="T56" fmla="*/ 2147483647 w 4274"/>
                    <a:gd name="T57" fmla="*/ 2147483647 h 2364"/>
                    <a:gd name="T58" fmla="*/ 2147483647 w 4274"/>
                    <a:gd name="T59" fmla="*/ 2147483647 h 2364"/>
                    <a:gd name="T60" fmla="*/ 2147483647 w 4274"/>
                    <a:gd name="T61" fmla="*/ 2147483647 h 2364"/>
                    <a:gd name="T62" fmla="*/ 2147483647 w 4274"/>
                    <a:gd name="T63" fmla="*/ 2147483647 h 2364"/>
                    <a:gd name="T64" fmla="*/ 2147483647 w 4274"/>
                    <a:gd name="T65" fmla="*/ 2147483647 h 2364"/>
                    <a:gd name="T66" fmla="*/ 2147483647 w 4274"/>
                    <a:gd name="T67" fmla="*/ 2147483647 h 2364"/>
                    <a:gd name="T68" fmla="*/ 2147483647 w 4274"/>
                    <a:gd name="T69" fmla="*/ 2147483647 h 2364"/>
                    <a:gd name="T70" fmla="*/ 2147483647 w 4274"/>
                    <a:gd name="T71" fmla="*/ 2147483647 h 2364"/>
                    <a:gd name="T72" fmla="*/ 2147483647 w 4274"/>
                    <a:gd name="T73" fmla="*/ 2147483647 h 2364"/>
                    <a:gd name="T74" fmla="*/ 2147483647 w 4274"/>
                    <a:gd name="T75" fmla="*/ 2147483647 h 2364"/>
                    <a:gd name="T76" fmla="*/ 2147483647 w 4274"/>
                    <a:gd name="T77" fmla="*/ 2147483647 h 2364"/>
                    <a:gd name="T78" fmla="*/ 2147483647 w 4274"/>
                    <a:gd name="T79" fmla="*/ 2147483647 h 2364"/>
                    <a:gd name="T80" fmla="*/ 2147483647 w 4274"/>
                    <a:gd name="T81" fmla="*/ 2147483647 h 2364"/>
                    <a:gd name="T82" fmla="*/ 2147483647 w 4274"/>
                    <a:gd name="T83" fmla="*/ 2147483647 h 2364"/>
                    <a:gd name="T84" fmla="*/ 2147483647 w 4274"/>
                    <a:gd name="T85" fmla="*/ 2147483647 h 2364"/>
                    <a:gd name="T86" fmla="*/ 2147483647 w 4274"/>
                    <a:gd name="T87" fmla="*/ 2147483647 h 2364"/>
                    <a:gd name="T88" fmla="*/ 2147483647 w 4274"/>
                    <a:gd name="T89" fmla="*/ 2147483647 h 2364"/>
                    <a:gd name="T90" fmla="*/ 2147483647 w 4274"/>
                    <a:gd name="T91" fmla="*/ 2147483647 h 2364"/>
                    <a:gd name="T92" fmla="*/ 2147483647 w 4274"/>
                    <a:gd name="T93" fmla="*/ 2147483647 h 2364"/>
                    <a:gd name="T94" fmla="*/ 2147483647 w 4274"/>
                    <a:gd name="T95" fmla="*/ 2147483647 h 2364"/>
                    <a:gd name="T96" fmla="*/ 2147483647 w 4274"/>
                    <a:gd name="T97" fmla="*/ 2147483647 h 2364"/>
                    <a:gd name="T98" fmla="*/ 2147483647 w 4274"/>
                    <a:gd name="T99" fmla="*/ 2147483647 h 2364"/>
                    <a:gd name="T100" fmla="*/ 2147483647 w 4274"/>
                    <a:gd name="T101" fmla="*/ 2147483647 h 2364"/>
                    <a:gd name="T102" fmla="*/ 2147483647 w 4274"/>
                    <a:gd name="T103" fmla="*/ 2147483647 h 2364"/>
                    <a:gd name="T104" fmla="*/ 2147483647 w 4274"/>
                    <a:gd name="T105" fmla="*/ 2147483647 h 2364"/>
                    <a:gd name="T106" fmla="*/ 2147483647 w 4274"/>
                    <a:gd name="T107" fmla="*/ 2147483647 h 2364"/>
                    <a:gd name="T108" fmla="*/ 2147483647 w 4274"/>
                    <a:gd name="T109" fmla="*/ 2147483647 h 2364"/>
                    <a:gd name="T110" fmla="*/ 2147483647 w 4274"/>
                    <a:gd name="T111" fmla="*/ 2147483647 h 2364"/>
                    <a:gd name="T112" fmla="*/ 2147483647 w 4274"/>
                    <a:gd name="T113" fmla="*/ 2147483647 h 2364"/>
                    <a:gd name="T114" fmla="*/ 2147483647 w 4274"/>
                    <a:gd name="T115" fmla="*/ 2147483647 h 236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274"/>
                    <a:gd name="T175" fmla="*/ 0 h 2364"/>
                    <a:gd name="T176" fmla="*/ 4274 w 4274"/>
                    <a:gd name="T177" fmla="*/ 2364 h 236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274" h="2364">
                      <a:moveTo>
                        <a:pt x="3220" y="66"/>
                      </a:moveTo>
                      <a:cubicBezTo>
                        <a:pt x="3210" y="52"/>
                        <a:pt x="3186" y="77"/>
                        <a:pt x="3195" y="88"/>
                      </a:cubicBezTo>
                      <a:cubicBezTo>
                        <a:pt x="3204" y="98"/>
                        <a:pt x="3220" y="66"/>
                        <a:pt x="3220" y="66"/>
                      </a:cubicBezTo>
                      <a:close/>
                      <a:moveTo>
                        <a:pt x="17" y="2260"/>
                      </a:moveTo>
                      <a:cubicBezTo>
                        <a:pt x="0" y="2265"/>
                        <a:pt x="20" y="2284"/>
                        <a:pt x="20" y="2284"/>
                      </a:cubicBezTo>
                      <a:cubicBezTo>
                        <a:pt x="34" y="2278"/>
                        <a:pt x="34" y="2255"/>
                        <a:pt x="17" y="2260"/>
                      </a:cubicBezTo>
                      <a:close/>
                      <a:moveTo>
                        <a:pt x="2016" y="0"/>
                      </a:moveTo>
                      <a:cubicBezTo>
                        <a:pt x="2008" y="0"/>
                        <a:pt x="2003" y="13"/>
                        <a:pt x="2016" y="13"/>
                      </a:cubicBezTo>
                      <a:cubicBezTo>
                        <a:pt x="2030" y="13"/>
                        <a:pt x="2023" y="0"/>
                        <a:pt x="2016" y="0"/>
                      </a:cubicBezTo>
                      <a:close/>
                      <a:moveTo>
                        <a:pt x="3182" y="1364"/>
                      </a:moveTo>
                      <a:cubicBezTo>
                        <a:pt x="3168" y="1366"/>
                        <a:pt x="3150" y="1371"/>
                        <a:pt x="3157" y="1377"/>
                      </a:cubicBezTo>
                      <a:cubicBezTo>
                        <a:pt x="3164" y="1383"/>
                        <a:pt x="3167" y="1390"/>
                        <a:pt x="3167" y="1390"/>
                      </a:cubicBezTo>
                      <a:cubicBezTo>
                        <a:pt x="3181" y="1390"/>
                        <a:pt x="3195" y="1382"/>
                        <a:pt x="3195" y="1382"/>
                      </a:cubicBezTo>
                      <a:cubicBezTo>
                        <a:pt x="3203" y="1382"/>
                        <a:pt x="3203" y="1382"/>
                        <a:pt x="3203" y="1382"/>
                      </a:cubicBezTo>
                      <a:cubicBezTo>
                        <a:pt x="3207" y="1379"/>
                        <a:pt x="3207" y="1379"/>
                        <a:pt x="3207" y="1379"/>
                      </a:cubicBezTo>
                      <a:cubicBezTo>
                        <a:pt x="3218" y="1379"/>
                        <a:pt x="3218" y="1379"/>
                        <a:pt x="3218" y="1379"/>
                      </a:cubicBezTo>
                      <a:cubicBezTo>
                        <a:pt x="3222" y="1374"/>
                        <a:pt x="3222" y="1374"/>
                        <a:pt x="3222" y="1374"/>
                      </a:cubicBezTo>
                      <a:cubicBezTo>
                        <a:pt x="3204" y="1372"/>
                        <a:pt x="3204" y="1372"/>
                        <a:pt x="3204" y="1372"/>
                      </a:cubicBezTo>
                      <a:cubicBezTo>
                        <a:pt x="3204" y="1372"/>
                        <a:pt x="3196" y="1363"/>
                        <a:pt x="3182" y="1364"/>
                      </a:cubicBezTo>
                      <a:close/>
                      <a:moveTo>
                        <a:pt x="75" y="2280"/>
                      </a:moveTo>
                      <a:cubicBezTo>
                        <a:pt x="62" y="2277"/>
                        <a:pt x="67" y="2295"/>
                        <a:pt x="67" y="2295"/>
                      </a:cubicBezTo>
                      <a:cubicBezTo>
                        <a:pt x="82" y="2299"/>
                        <a:pt x="89" y="2283"/>
                        <a:pt x="75" y="2280"/>
                      </a:cubicBezTo>
                      <a:close/>
                      <a:moveTo>
                        <a:pt x="3412" y="2348"/>
                      </a:moveTo>
                      <a:cubicBezTo>
                        <a:pt x="3404" y="2350"/>
                        <a:pt x="3406" y="2360"/>
                        <a:pt x="3414" y="2362"/>
                      </a:cubicBezTo>
                      <a:cubicBezTo>
                        <a:pt x="3422" y="2364"/>
                        <a:pt x="3426" y="2345"/>
                        <a:pt x="3412" y="2348"/>
                      </a:cubicBezTo>
                      <a:close/>
                      <a:moveTo>
                        <a:pt x="4065" y="797"/>
                      </a:moveTo>
                      <a:cubicBezTo>
                        <a:pt x="4065" y="797"/>
                        <a:pt x="4062" y="756"/>
                        <a:pt x="4061" y="750"/>
                      </a:cubicBezTo>
                      <a:cubicBezTo>
                        <a:pt x="4059" y="744"/>
                        <a:pt x="4039" y="743"/>
                        <a:pt x="4039" y="743"/>
                      </a:cubicBezTo>
                      <a:cubicBezTo>
                        <a:pt x="4039" y="729"/>
                        <a:pt x="4039" y="729"/>
                        <a:pt x="4039" y="729"/>
                      </a:cubicBezTo>
                      <a:cubicBezTo>
                        <a:pt x="4026" y="721"/>
                        <a:pt x="4026" y="721"/>
                        <a:pt x="4026" y="721"/>
                      </a:cubicBezTo>
                      <a:cubicBezTo>
                        <a:pt x="4026" y="721"/>
                        <a:pt x="4031" y="704"/>
                        <a:pt x="4026" y="697"/>
                      </a:cubicBezTo>
                      <a:cubicBezTo>
                        <a:pt x="4021" y="690"/>
                        <a:pt x="4001" y="683"/>
                        <a:pt x="4001" y="683"/>
                      </a:cubicBezTo>
                      <a:cubicBezTo>
                        <a:pt x="4001" y="683"/>
                        <a:pt x="4036" y="677"/>
                        <a:pt x="4038" y="664"/>
                      </a:cubicBezTo>
                      <a:cubicBezTo>
                        <a:pt x="4040" y="650"/>
                        <a:pt x="4018" y="646"/>
                        <a:pt x="4018" y="646"/>
                      </a:cubicBezTo>
                      <a:cubicBezTo>
                        <a:pt x="4018" y="646"/>
                        <a:pt x="4011" y="625"/>
                        <a:pt x="4000" y="626"/>
                      </a:cubicBezTo>
                      <a:cubicBezTo>
                        <a:pt x="3988" y="627"/>
                        <a:pt x="3993" y="645"/>
                        <a:pt x="3993" y="645"/>
                      </a:cubicBezTo>
                      <a:cubicBezTo>
                        <a:pt x="3979" y="642"/>
                        <a:pt x="3979" y="642"/>
                        <a:pt x="3979" y="642"/>
                      </a:cubicBezTo>
                      <a:cubicBezTo>
                        <a:pt x="3979" y="642"/>
                        <a:pt x="3992" y="601"/>
                        <a:pt x="3992" y="591"/>
                      </a:cubicBezTo>
                      <a:cubicBezTo>
                        <a:pt x="3991" y="582"/>
                        <a:pt x="3971" y="580"/>
                        <a:pt x="3967" y="570"/>
                      </a:cubicBezTo>
                      <a:cubicBezTo>
                        <a:pt x="3964" y="561"/>
                        <a:pt x="3977" y="544"/>
                        <a:pt x="3973" y="530"/>
                      </a:cubicBezTo>
                      <a:cubicBezTo>
                        <a:pt x="3969" y="517"/>
                        <a:pt x="3909" y="488"/>
                        <a:pt x="3909" y="488"/>
                      </a:cubicBezTo>
                      <a:cubicBezTo>
                        <a:pt x="3903" y="494"/>
                        <a:pt x="3903" y="494"/>
                        <a:pt x="3903" y="494"/>
                      </a:cubicBezTo>
                      <a:cubicBezTo>
                        <a:pt x="3903" y="494"/>
                        <a:pt x="3875" y="462"/>
                        <a:pt x="3873" y="440"/>
                      </a:cubicBezTo>
                      <a:cubicBezTo>
                        <a:pt x="3872" y="417"/>
                        <a:pt x="3881" y="404"/>
                        <a:pt x="3881" y="384"/>
                      </a:cubicBezTo>
                      <a:cubicBezTo>
                        <a:pt x="3881" y="364"/>
                        <a:pt x="3862" y="321"/>
                        <a:pt x="3858" y="305"/>
                      </a:cubicBezTo>
                      <a:cubicBezTo>
                        <a:pt x="3854" y="289"/>
                        <a:pt x="3865" y="279"/>
                        <a:pt x="3867" y="270"/>
                      </a:cubicBezTo>
                      <a:cubicBezTo>
                        <a:pt x="3869" y="261"/>
                        <a:pt x="3862" y="223"/>
                        <a:pt x="3862" y="223"/>
                      </a:cubicBezTo>
                      <a:cubicBezTo>
                        <a:pt x="3845" y="215"/>
                        <a:pt x="3845" y="215"/>
                        <a:pt x="3845" y="215"/>
                      </a:cubicBezTo>
                      <a:cubicBezTo>
                        <a:pt x="3845" y="215"/>
                        <a:pt x="3831" y="200"/>
                        <a:pt x="3821" y="200"/>
                      </a:cubicBezTo>
                      <a:cubicBezTo>
                        <a:pt x="3811" y="199"/>
                        <a:pt x="3805" y="214"/>
                        <a:pt x="3805" y="214"/>
                      </a:cubicBezTo>
                      <a:cubicBezTo>
                        <a:pt x="3805" y="214"/>
                        <a:pt x="3798" y="199"/>
                        <a:pt x="3797" y="190"/>
                      </a:cubicBezTo>
                      <a:cubicBezTo>
                        <a:pt x="3796" y="182"/>
                        <a:pt x="3803" y="158"/>
                        <a:pt x="3803" y="158"/>
                      </a:cubicBezTo>
                      <a:cubicBezTo>
                        <a:pt x="3792" y="143"/>
                        <a:pt x="3792" y="143"/>
                        <a:pt x="3792" y="143"/>
                      </a:cubicBezTo>
                      <a:cubicBezTo>
                        <a:pt x="3792" y="87"/>
                        <a:pt x="3792" y="87"/>
                        <a:pt x="3792" y="87"/>
                      </a:cubicBezTo>
                      <a:cubicBezTo>
                        <a:pt x="3792" y="87"/>
                        <a:pt x="3771" y="73"/>
                        <a:pt x="3774" y="64"/>
                      </a:cubicBezTo>
                      <a:cubicBezTo>
                        <a:pt x="3778" y="55"/>
                        <a:pt x="3782" y="43"/>
                        <a:pt x="3777" y="38"/>
                      </a:cubicBezTo>
                      <a:cubicBezTo>
                        <a:pt x="3772" y="34"/>
                        <a:pt x="3760" y="32"/>
                        <a:pt x="3760" y="32"/>
                      </a:cubicBezTo>
                      <a:cubicBezTo>
                        <a:pt x="3761" y="23"/>
                        <a:pt x="3761" y="23"/>
                        <a:pt x="3761" y="23"/>
                      </a:cubicBezTo>
                      <a:cubicBezTo>
                        <a:pt x="3741" y="28"/>
                        <a:pt x="3741" y="28"/>
                        <a:pt x="3741" y="28"/>
                      </a:cubicBezTo>
                      <a:cubicBezTo>
                        <a:pt x="3737" y="41"/>
                        <a:pt x="3737" y="41"/>
                        <a:pt x="3737" y="41"/>
                      </a:cubicBezTo>
                      <a:cubicBezTo>
                        <a:pt x="3737" y="41"/>
                        <a:pt x="3725" y="49"/>
                        <a:pt x="3719" y="53"/>
                      </a:cubicBezTo>
                      <a:cubicBezTo>
                        <a:pt x="3714" y="57"/>
                        <a:pt x="3727" y="83"/>
                        <a:pt x="3727" y="93"/>
                      </a:cubicBezTo>
                      <a:cubicBezTo>
                        <a:pt x="3726" y="104"/>
                        <a:pt x="3692" y="141"/>
                        <a:pt x="3692" y="141"/>
                      </a:cubicBezTo>
                      <a:cubicBezTo>
                        <a:pt x="3703" y="150"/>
                        <a:pt x="3703" y="150"/>
                        <a:pt x="3703" y="150"/>
                      </a:cubicBezTo>
                      <a:cubicBezTo>
                        <a:pt x="3703" y="150"/>
                        <a:pt x="3688" y="170"/>
                        <a:pt x="3686" y="178"/>
                      </a:cubicBezTo>
                      <a:cubicBezTo>
                        <a:pt x="3684" y="186"/>
                        <a:pt x="3690" y="212"/>
                        <a:pt x="3690" y="212"/>
                      </a:cubicBezTo>
                      <a:cubicBezTo>
                        <a:pt x="3690" y="212"/>
                        <a:pt x="3669" y="296"/>
                        <a:pt x="3668" y="308"/>
                      </a:cubicBezTo>
                      <a:cubicBezTo>
                        <a:pt x="3667" y="319"/>
                        <a:pt x="3640" y="348"/>
                        <a:pt x="3640" y="348"/>
                      </a:cubicBezTo>
                      <a:cubicBezTo>
                        <a:pt x="3640" y="348"/>
                        <a:pt x="3641" y="381"/>
                        <a:pt x="3624" y="389"/>
                      </a:cubicBezTo>
                      <a:cubicBezTo>
                        <a:pt x="3607" y="396"/>
                        <a:pt x="3571" y="404"/>
                        <a:pt x="3571" y="404"/>
                      </a:cubicBezTo>
                      <a:cubicBezTo>
                        <a:pt x="3571" y="404"/>
                        <a:pt x="3550" y="370"/>
                        <a:pt x="3545" y="360"/>
                      </a:cubicBezTo>
                      <a:cubicBezTo>
                        <a:pt x="3540" y="351"/>
                        <a:pt x="3499" y="337"/>
                        <a:pt x="3479" y="329"/>
                      </a:cubicBezTo>
                      <a:cubicBezTo>
                        <a:pt x="3458" y="322"/>
                        <a:pt x="3445" y="289"/>
                        <a:pt x="3442" y="285"/>
                      </a:cubicBezTo>
                      <a:cubicBezTo>
                        <a:pt x="3439" y="282"/>
                        <a:pt x="3419" y="283"/>
                        <a:pt x="3419" y="283"/>
                      </a:cubicBezTo>
                      <a:cubicBezTo>
                        <a:pt x="3403" y="254"/>
                        <a:pt x="3403" y="254"/>
                        <a:pt x="3403" y="254"/>
                      </a:cubicBezTo>
                      <a:cubicBezTo>
                        <a:pt x="3416" y="240"/>
                        <a:pt x="3416" y="240"/>
                        <a:pt x="3416" y="240"/>
                      </a:cubicBezTo>
                      <a:cubicBezTo>
                        <a:pt x="3416" y="240"/>
                        <a:pt x="3409" y="229"/>
                        <a:pt x="3417" y="218"/>
                      </a:cubicBezTo>
                      <a:cubicBezTo>
                        <a:pt x="3425" y="207"/>
                        <a:pt x="3435" y="204"/>
                        <a:pt x="3435" y="204"/>
                      </a:cubicBezTo>
                      <a:cubicBezTo>
                        <a:pt x="3431" y="174"/>
                        <a:pt x="3431" y="174"/>
                        <a:pt x="3431" y="174"/>
                      </a:cubicBezTo>
                      <a:cubicBezTo>
                        <a:pt x="3444" y="162"/>
                        <a:pt x="3444" y="162"/>
                        <a:pt x="3444" y="162"/>
                      </a:cubicBezTo>
                      <a:cubicBezTo>
                        <a:pt x="3444" y="162"/>
                        <a:pt x="3458" y="169"/>
                        <a:pt x="3463" y="167"/>
                      </a:cubicBezTo>
                      <a:cubicBezTo>
                        <a:pt x="3469" y="165"/>
                        <a:pt x="3470" y="142"/>
                        <a:pt x="3470" y="142"/>
                      </a:cubicBezTo>
                      <a:cubicBezTo>
                        <a:pt x="3495" y="118"/>
                        <a:pt x="3495" y="118"/>
                        <a:pt x="3495" y="118"/>
                      </a:cubicBezTo>
                      <a:cubicBezTo>
                        <a:pt x="3495" y="118"/>
                        <a:pt x="3481" y="95"/>
                        <a:pt x="3465" y="92"/>
                      </a:cubicBezTo>
                      <a:cubicBezTo>
                        <a:pt x="3448" y="90"/>
                        <a:pt x="3427" y="115"/>
                        <a:pt x="3427" y="115"/>
                      </a:cubicBezTo>
                      <a:cubicBezTo>
                        <a:pt x="3425" y="101"/>
                        <a:pt x="3425" y="101"/>
                        <a:pt x="3425" y="101"/>
                      </a:cubicBezTo>
                      <a:cubicBezTo>
                        <a:pt x="3405" y="103"/>
                        <a:pt x="3405" y="103"/>
                        <a:pt x="3405" y="103"/>
                      </a:cubicBezTo>
                      <a:cubicBezTo>
                        <a:pt x="3396" y="112"/>
                        <a:pt x="3396" y="112"/>
                        <a:pt x="3396" y="112"/>
                      </a:cubicBezTo>
                      <a:cubicBezTo>
                        <a:pt x="3390" y="101"/>
                        <a:pt x="3390" y="101"/>
                        <a:pt x="3390" y="101"/>
                      </a:cubicBezTo>
                      <a:cubicBezTo>
                        <a:pt x="3366" y="98"/>
                        <a:pt x="3366" y="98"/>
                        <a:pt x="3366" y="98"/>
                      </a:cubicBezTo>
                      <a:cubicBezTo>
                        <a:pt x="3366" y="98"/>
                        <a:pt x="3340" y="79"/>
                        <a:pt x="3335" y="79"/>
                      </a:cubicBezTo>
                      <a:cubicBezTo>
                        <a:pt x="3331" y="80"/>
                        <a:pt x="3297" y="76"/>
                        <a:pt x="3297" y="76"/>
                      </a:cubicBezTo>
                      <a:cubicBezTo>
                        <a:pt x="3297" y="76"/>
                        <a:pt x="3289" y="54"/>
                        <a:pt x="3282" y="51"/>
                      </a:cubicBezTo>
                      <a:cubicBezTo>
                        <a:pt x="3276" y="47"/>
                        <a:pt x="3274" y="61"/>
                        <a:pt x="3274" y="61"/>
                      </a:cubicBezTo>
                      <a:cubicBezTo>
                        <a:pt x="3274" y="61"/>
                        <a:pt x="3249" y="48"/>
                        <a:pt x="3243" y="53"/>
                      </a:cubicBezTo>
                      <a:cubicBezTo>
                        <a:pt x="3237" y="57"/>
                        <a:pt x="3246" y="65"/>
                        <a:pt x="3246" y="65"/>
                      </a:cubicBezTo>
                      <a:cubicBezTo>
                        <a:pt x="3246" y="65"/>
                        <a:pt x="3233" y="64"/>
                        <a:pt x="3231" y="69"/>
                      </a:cubicBezTo>
                      <a:cubicBezTo>
                        <a:pt x="3228" y="75"/>
                        <a:pt x="3245" y="81"/>
                        <a:pt x="3256" y="84"/>
                      </a:cubicBezTo>
                      <a:cubicBezTo>
                        <a:pt x="3267" y="87"/>
                        <a:pt x="3273" y="79"/>
                        <a:pt x="3273" y="79"/>
                      </a:cubicBezTo>
                      <a:cubicBezTo>
                        <a:pt x="3295" y="88"/>
                        <a:pt x="3295" y="88"/>
                        <a:pt x="3295" y="88"/>
                      </a:cubicBezTo>
                      <a:cubicBezTo>
                        <a:pt x="3295" y="88"/>
                        <a:pt x="3273" y="101"/>
                        <a:pt x="3261" y="106"/>
                      </a:cubicBezTo>
                      <a:cubicBezTo>
                        <a:pt x="3250" y="111"/>
                        <a:pt x="3216" y="107"/>
                        <a:pt x="3208" y="109"/>
                      </a:cubicBezTo>
                      <a:cubicBezTo>
                        <a:pt x="3201" y="111"/>
                        <a:pt x="3151" y="137"/>
                        <a:pt x="3151" y="137"/>
                      </a:cubicBezTo>
                      <a:cubicBezTo>
                        <a:pt x="3151" y="137"/>
                        <a:pt x="3145" y="154"/>
                        <a:pt x="3144" y="165"/>
                      </a:cubicBezTo>
                      <a:cubicBezTo>
                        <a:pt x="3143" y="175"/>
                        <a:pt x="3164" y="184"/>
                        <a:pt x="3164" y="184"/>
                      </a:cubicBezTo>
                      <a:cubicBezTo>
                        <a:pt x="3131" y="186"/>
                        <a:pt x="3131" y="186"/>
                        <a:pt x="3131" y="186"/>
                      </a:cubicBezTo>
                      <a:cubicBezTo>
                        <a:pt x="3108" y="208"/>
                        <a:pt x="3108" y="208"/>
                        <a:pt x="3108" y="208"/>
                      </a:cubicBezTo>
                      <a:cubicBezTo>
                        <a:pt x="3108" y="208"/>
                        <a:pt x="3112" y="228"/>
                        <a:pt x="3106" y="235"/>
                      </a:cubicBezTo>
                      <a:cubicBezTo>
                        <a:pt x="3100" y="242"/>
                        <a:pt x="3123" y="249"/>
                        <a:pt x="3132" y="254"/>
                      </a:cubicBezTo>
                      <a:cubicBezTo>
                        <a:pt x="3142" y="258"/>
                        <a:pt x="3138" y="279"/>
                        <a:pt x="3138" y="279"/>
                      </a:cubicBezTo>
                      <a:cubicBezTo>
                        <a:pt x="3123" y="265"/>
                        <a:pt x="3123" y="265"/>
                        <a:pt x="3123" y="265"/>
                      </a:cubicBezTo>
                      <a:cubicBezTo>
                        <a:pt x="3103" y="267"/>
                        <a:pt x="3103" y="267"/>
                        <a:pt x="3103" y="267"/>
                      </a:cubicBezTo>
                      <a:cubicBezTo>
                        <a:pt x="3095" y="279"/>
                        <a:pt x="3095" y="279"/>
                        <a:pt x="3095" y="279"/>
                      </a:cubicBezTo>
                      <a:cubicBezTo>
                        <a:pt x="3068" y="258"/>
                        <a:pt x="3068" y="258"/>
                        <a:pt x="3068" y="258"/>
                      </a:cubicBezTo>
                      <a:cubicBezTo>
                        <a:pt x="3065" y="279"/>
                        <a:pt x="3065" y="279"/>
                        <a:pt x="3065" y="279"/>
                      </a:cubicBezTo>
                      <a:cubicBezTo>
                        <a:pt x="3049" y="284"/>
                        <a:pt x="3049" y="284"/>
                        <a:pt x="3049" y="284"/>
                      </a:cubicBezTo>
                      <a:cubicBezTo>
                        <a:pt x="3052" y="302"/>
                        <a:pt x="3052" y="302"/>
                        <a:pt x="3052" y="302"/>
                      </a:cubicBezTo>
                      <a:cubicBezTo>
                        <a:pt x="3033" y="299"/>
                        <a:pt x="3033" y="299"/>
                        <a:pt x="3033" y="299"/>
                      </a:cubicBezTo>
                      <a:cubicBezTo>
                        <a:pt x="3052" y="255"/>
                        <a:pt x="3052" y="255"/>
                        <a:pt x="3052" y="255"/>
                      </a:cubicBezTo>
                      <a:cubicBezTo>
                        <a:pt x="3052" y="255"/>
                        <a:pt x="3047" y="249"/>
                        <a:pt x="3044" y="238"/>
                      </a:cubicBezTo>
                      <a:cubicBezTo>
                        <a:pt x="3042" y="226"/>
                        <a:pt x="3023" y="228"/>
                        <a:pt x="3023" y="228"/>
                      </a:cubicBezTo>
                      <a:cubicBezTo>
                        <a:pt x="3012" y="210"/>
                        <a:pt x="3012" y="210"/>
                        <a:pt x="3012" y="210"/>
                      </a:cubicBezTo>
                      <a:cubicBezTo>
                        <a:pt x="3012" y="210"/>
                        <a:pt x="3021" y="190"/>
                        <a:pt x="3010" y="182"/>
                      </a:cubicBezTo>
                      <a:cubicBezTo>
                        <a:pt x="2998" y="174"/>
                        <a:pt x="2983" y="185"/>
                        <a:pt x="2983" y="192"/>
                      </a:cubicBezTo>
                      <a:cubicBezTo>
                        <a:pt x="2982" y="199"/>
                        <a:pt x="2988" y="199"/>
                        <a:pt x="2988" y="199"/>
                      </a:cubicBezTo>
                      <a:cubicBezTo>
                        <a:pt x="2984" y="208"/>
                        <a:pt x="2984" y="208"/>
                        <a:pt x="2984" y="208"/>
                      </a:cubicBezTo>
                      <a:cubicBezTo>
                        <a:pt x="2964" y="207"/>
                        <a:pt x="2964" y="207"/>
                        <a:pt x="2964" y="207"/>
                      </a:cubicBezTo>
                      <a:cubicBezTo>
                        <a:pt x="2967" y="225"/>
                        <a:pt x="2967" y="225"/>
                        <a:pt x="2967" y="225"/>
                      </a:cubicBezTo>
                      <a:cubicBezTo>
                        <a:pt x="2954" y="219"/>
                        <a:pt x="2954" y="219"/>
                        <a:pt x="2954" y="219"/>
                      </a:cubicBezTo>
                      <a:cubicBezTo>
                        <a:pt x="2942" y="224"/>
                        <a:pt x="2942" y="224"/>
                        <a:pt x="2942" y="224"/>
                      </a:cubicBezTo>
                      <a:cubicBezTo>
                        <a:pt x="2942" y="224"/>
                        <a:pt x="2947" y="232"/>
                        <a:pt x="2945" y="242"/>
                      </a:cubicBezTo>
                      <a:cubicBezTo>
                        <a:pt x="2943" y="253"/>
                        <a:pt x="2927" y="261"/>
                        <a:pt x="2927" y="261"/>
                      </a:cubicBezTo>
                      <a:cubicBezTo>
                        <a:pt x="2932" y="237"/>
                        <a:pt x="2932" y="237"/>
                        <a:pt x="2932" y="237"/>
                      </a:cubicBezTo>
                      <a:cubicBezTo>
                        <a:pt x="2920" y="252"/>
                        <a:pt x="2920" y="252"/>
                        <a:pt x="2920" y="252"/>
                      </a:cubicBezTo>
                      <a:cubicBezTo>
                        <a:pt x="2920" y="252"/>
                        <a:pt x="2909" y="250"/>
                        <a:pt x="2902" y="260"/>
                      </a:cubicBezTo>
                      <a:cubicBezTo>
                        <a:pt x="2895" y="270"/>
                        <a:pt x="2906" y="291"/>
                        <a:pt x="2906" y="291"/>
                      </a:cubicBezTo>
                      <a:cubicBezTo>
                        <a:pt x="2875" y="278"/>
                        <a:pt x="2875" y="278"/>
                        <a:pt x="2875" y="278"/>
                      </a:cubicBezTo>
                      <a:cubicBezTo>
                        <a:pt x="2872" y="302"/>
                        <a:pt x="2872" y="302"/>
                        <a:pt x="2872" y="302"/>
                      </a:cubicBezTo>
                      <a:cubicBezTo>
                        <a:pt x="2861" y="304"/>
                        <a:pt x="2861" y="304"/>
                        <a:pt x="2861" y="304"/>
                      </a:cubicBezTo>
                      <a:cubicBezTo>
                        <a:pt x="2872" y="321"/>
                        <a:pt x="2872" y="321"/>
                        <a:pt x="2872" y="321"/>
                      </a:cubicBezTo>
                      <a:cubicBezTo>
                        <a:pt x="2884" y="320"/>
                        <a:pt x="2884" y="320"/>
                        <a:pt x="2884" y="320"/>
                      </a:cubicBezTo>
                      <a:cubicBezTo>
                        <a:pt x="2881" y="331"/>
                        <a:pt x="2881" y="331"/>
                        <a:pt x="2881" y="331"/>
                      </a:cubicBezTo>
                      <a:cubicBezTo>
                        <a:pt x="2834" y="335"/>
                        <a:pt x="2834" y="335"/>
                        <a:pt x="2834" y="335"/>
                      </a:cubicBezTo>
                      <a:cubicBezTo>
                        <a:pt x="2834" y="335"/>
                        <a:pt x="2820" y="325"/>
                        <a:pt x="2810" y="333"/>
                      </a:cubicBezTo>
                      <a:cubicBezTo>
                        <a:pt x="2800" y="342"/>
                        <a:pt x="2816" y="360"/>
                        <a:pt x="2816" y="360"/>
                      </a:cubicBezTo>
                      <a:cubicBezTo>
                        <a:pt x="2818" y="382"/>
                        <a:pt x="2818" y="382"/>
                        <a:pt x="2818" y="382"/>
                      </a:cubicBezTo>
                      <a:cubicBezTo>
                        <a:pt x="2812" y="396"/>
                        <a:pt x="2812" y="396"/>
                        <a:pt x="2812" y="396"/>
                      </a:cubicBezTo>
                      <a:cubicBezTo>
                        <a:pt x="2816" y="422"/>
                        <a:pt x="2816" y="422"/>
                        <a:pt x="2816" y="422"/>
                      </a:cubicBezTo>
                      <a:cubicBezTo>
                        <a:pt x="2805" y="423"/>
                        <a:pt x="2805" y="423"/>
                        <a:pt x="2805" y="423"/>
                      </a:cubicBezTo>
                      <a:cubicBezTo>
                        <a:pt x="2802" y="371"/>
                        <a:pt x="2802" y="371"/>
                        <a:pt x="2802" y="371"/>
                      </a:cubicBezTo>
                      <a:cubicBezTo>
                        <a:pt x="2791" y="360"/>
                        <a:pt x="2791" y="360"/>
                        <a:pt x="2791" y="360"/>
                      </a:cubicBezTo>
                      <a:cubicBezTo>
                        <a:pt x="2789" y="339"/>
                        <a:pt x="2789" y="339"/>
                        <a:pt x="2789" y="339"/>
                      </a:cubicBezTo>
                      <a:cubicBezTo>
                        <a:pt x="2776" y="340"/>
                        <a:pt x="2776" y="340"/>
                        <a:pt x="2776" y="340"/>
                      </a:cubicBezTo>
                      <a:cubicBezTo>
                        <a:pt x="2765" y="355"/>
                        <a:pt x="2765" y="355"/>
                        <a:pt x="2765" y="355"/>
                      </a:cubicBezTo>
                      <a:cubicBezTo>
                        <a:pt x="2765" y="355"/>
                        <a:pt x="2752" y="367"/>
                        <a:pt x="2733" y="383"/>
                      </a:cubicBezTo>
                      <a:cubicBezTo>
                        <a:pt x="2715" y="399"/>
                        <a:pt x="2727" y="432"/>
                        <a:pt x="2727" y="432"/>
                      </a:cubicBezTo>
                      <a:cubicBezTo>
                        <a:pt x="2727" y="432"/>
                        <a:pt x="2744" y="437"/>
                        <a:pt x="2742" y="446"/>
                      </a:cubicBezTo>
                      <a:cubicBezTo>
                        <a:pt x="2739" y="456"/>
                        <a:pt x="2706" y="468"/>
                        <a:pt x="2700" y="471"/>
                      </a:cubicBezTo>
                      <a:cubicBezTo>
                        <a:pt x="2694" y="474"/>
                        <a:pt x="2697" y="484"/>
                        <a:pt x="2697" y="484"/>
                      </a:cubicBezTo>
                      <a:cubicBezTo>
                        <a:pt x="2697" y="484"/>
                        <a:pt x="2676" y="503"/>
                        <a:pt x="2659" y="517"/>
                      </a:cubicBezTo>
                      <a:cubicBezTo>
                        <a:pt x="2641" y="530"/>
                        <a:pt x="2589" y="535"/>
                        <a:pt x="2589" y="535"/>
                      </a:cubicBezTo>
                      <a:cubicBezTo>
                        <a:pt x="2555" y="528"/>
                        <a:pt x="2555" y="528"/>
                        <a:pt x="2555" y="528"/>
                      </a:cubicBezTo>
                      <a:cubicBezTo>
                        <a:pt x="2528" y="542"/>
                        <a:pt x="2528" y="542"/>
                        <a:pt x="2528" y="542"/>
                      </a:cubicBezTo>
                      <a:cubicBezTo>
                        <a:pt x="2491" y="547"/>
                        <a:pt x="2491" y="547"/>
                        <a:pt x="2491" y="547"/>
                      </a:cubicBezTo>
                      <a:cubicBezTo>
                        <a:pt x="2486" y="552"/>
                        <a:pt x="2486" y="552"/>
                        <a:pt x="2486" y="552"/>
                      </a:cubicBezTo>
                      <a:cubicBezTo>
                        <a:pt x="2486" y="552"/>
                        <a:pt x="2476" y="552"/>
                        <a:pt x="2467" y="557"/>
                      </a:cubicBezTo>
                      <a:cubicBezTo>
                        <a:pt x="2458" y="561"/>
                        <a:pt x="2447" y="572"/>
                        <a:pt x="2447" y="572"/>
                      </a:cubicBezTo>
                      <a:cubicBezTo>
                        <a:pt x="2447" y="572"/>
                        <a:pt x="2428" y="573"/>
                        <a:pt x="2414" y="577"/>
                      </a:cubicBezTo>
                      <a:cubicBezTo>
                        <a:pt x="2400" y="581"/>
                        <a:pt x="2384" y="610"/>
                        <a:pt x="2384" y="610"/>
                      </a:cubicBezTo>
                      <a:cubicBezTo>
                        <a:pt x="2384" y="610"/>
                        <a:pt x="2349" y="618"/>
                        <a:pt x="2342" y="622"/>
                      </a:cubicBezTo>
                      <a:cubicBezTo>
                        <a:pt x="2334" y="627"/>
                        <a:pt x="2299" y="672"/>
                        <a:pt x="2299" y="672"/>
                      </a:cubicBezTo>
                      <a:cubicBezTo>
                        <a:pt x="2305" y="628"/>
                        <a:pt x="2305" y="628"/>
                        <a:pt x="2305" y="628"/>
                      </a:cubicBezTo>
                      <a:cubicBezTo>
                        <a:pt x="2293" y="635"/>
                        <a:pt x="2293" y="635"/>
                        <a:pt x="2293" y="635"/>
                      </a:cubicBezTo>
                      <a:cubicBezTo>
                        <a:pt x="2279" y="672"/>
                        <a:pt x="2279" y="672"/>
                        <a:pt x="2279" y="672"/>
                      </a:cubicBezTo>
                      <a:cubicBezTo>
                        <a:pt x="2279" y="672"/>
                        <a:pt x="2265" y="698"/>
                        <a:pt x="2258" y="713"/>
                      </a:cubicBezTo>
                      <a:cubicBezTo>
                        <a:pt x="2252" y="728"/>
                        <a:pt x="2275" y="734"/>
                        <a:pt x="2275" y="734"/>
                      </a:cubicBezTo>
                      <a:cubicBezTo>
                        <a:pt x="2275" y="734"/>
                        <a:pt x="2255" y="755"/>
                        <a:pt x="2245" y="764"/>
                      </a:cubicBezTo>
                      <a:cubicBezTo>
                        <a:pt x="2234" y="773"/>
                        <a:pt x="2254" y="812"/>
                        <a:pt x="2255" y="818"/>
                      </a:cubicBezTo>
                      <a:cubicBezTo>
                        <a:pt x="2255" y="825"/>
                        <a:pt x="2280" y="868"/>
                        <a:pt x="2274" y="872"/>
                      </a:cubicBezTo>
                      <a:cubicBezTo>
                        <a:pt x="2268" y="877"/>
                        <a:pt x="2244" y="836"/>
                        <a:pt x="2244" y="836"/>
                      </a:cubicBezTo>
                      <a:cubicBezTo>
                        <a:pt x="2232" y="834"/>
                        <a:pt x="2232" y="834"/>
                        <a:pt x="2232" y="834"/>
                      </a:cubicBezTo>
                      <a:cubicBezTo>
                        <a:pt x="2242" y="864"/>
                        <a:pt x="2242" y="864"/>
                        <a:pt x="2242" y="864"/>
                      </a:cubicBezTo>
                      <a:cubicBezTo>
                        <a:pt x="2219" y="844"/>
                        <a:pt x="2219" y="844"/>
                        <a:pt x="2219" y="844"/>
                      </a:cubicBezTo>
                      <a:cubicBezTo>
                        <a:pt x="2219" y="844"/>
                        <a:pt x="2215" y="867"/>
                        <a:pt x="2218" y="881"/>
                      </a:cubicBezTo>
                      <a:cubicBezTo>
                        <a:pt x="2221" y="895"/>
                        <a:pt x="2244" y="930"/>
                        <a:pt x="2244" y="930"/>
                      </a:cubicBezTo>
                      <a:cubicBezTo>
                        <a:pt x="2244" y="930"/>
                        <a:pt x="2233" y="952"/>
                        <a:pt x="2231" y="960"/>
                      </a:cubicBezTo>
                      <a:cubicBezTo>
                        <a:pt x="2229" y="968"/>
                        <a:pt x="2259" y="991"/>
                        <a:pt x="2260" y="997"/>
                      </a:cubicBezTo>
                      <a:cubicBezTo>
                        <a:pt x="2261" y="1004"/>
                        <a:pt x="2262" y="1026"/>
                        <a:pt x="2256" y="1034"/>
                      </a:cubicBezTo>
                      <a:cubicBezTo>
                        <a:pt x="2251" y="1042"/>
                        <a:pt x="2264" y="1088"/>
                        <a:pt x="2264" y="1088"/>
                      </a:cubicBezTo>
                      <a:cubicBezTo>
                        <a:pt x="2264" y="1088"/>
                        <a:pt x="2260" y="1090"/>
                        <a:pt x="2252" y="1096"/>
                      </a:cubicBezTo>
                      <a:cubicBezTo>
                        <a:pt x="2245" y="1102"/>
                        <a:pt x="2261" y="1138"/>
                        <a:pt x="2261" y="1138"/>
                      </a:cubicBezTo>
                      <a:cubicBezTo>
                        <a:pt x="2261" y="1138"/>
                        <a:pt x="2281" y="1147"/>
                        <a:pt x="2283" y="1164"/>
                      </a:cubicBezTo>
                      <a:cubicBezTo>
                        <a:pt x="2285" y="1180"/>
                        <a:pt x="2256" y="1209"/>
                        <a:pt x="2256" y="1209"/>
                      </a:cubicBezTo>
                      <a:cubicBezTo>
                        <a:pt x="2256" y="1209"/>
                        <a:pt x="2265" y="1242"/>
                        <a:pt x="2248" y="1259"/>
                      </a:cubicBezTo>
                      <a:cubicBezTo>
                        <a:pt x="2231" y="1275"/>
                        <a:pt x="2200" y="1267"/>
                        <a:pt x="2200" y="1267"/>
                      </a:cubicBezTo>
                      <a:cubicBezTo>
                        <a:pt x="2196" y="1299"/>
                        <a:pt x="2196" y="1299"/>
                        <a:pt x="2196" y="1299"/>
                      </a:cubicBezTo>
                      <a:cubicBezTo>
                        <a:pt x="2196" y="1299"/>
                        <a:pt x="2228" y="1307"/>
                        <a:pt x="2237" y="1312"/>
                      </a:cubicBezTo>
                      <a:cubicBezTo>
                        <a:pt x="2246" y="1318"/>
                        <a:pt x="2252" y="1328"/>
                        <a:pt x="2252" y="1328"/>
                      </a:cubicBezTo>
                      <a:cubicBezTo>
                        <a:pt x="2269" y="1326"/>
                        <a:pt x="2269" y="1326"/>
                        <a:pt x="2269" y="1326"/>
                      </a:cubicBezTo>
                      <a:cubicBezTo>
                        <a:pt x="2269" y="1326"/>
                        <a:pt x="2278" y="1335"/>
                        <a:pt x="2292" y="1340"/>
                      </a:cubicBezTo>
                      <a:cubicBezTo>
                        <a:pt x="2305" y="1345"/>
                        <a:pt x="2336" y="1335"/>
                        <a:pt x="2349" y="1334"/>
                      </a:cubicBezTo>
                      <a:cubicBezTo>
                        <a:pt x="2361" y="1334"/>
                        <a:pt x="2351" y="1318"/>
                        <a:pt x="2351" y="1318"/>
                      </a:cubicBezTo>
                      <a:cubicBezTo>
                        <a:pt x="2376" y="1320"/>
                        <a:pt x="2376" y="1320"/>
                        <a:pt x="2376" y="1320"/>
                      </a:cubicBezTo>
                      <a:cubicBezTo>
                        <a:pt x="2382" y="1308"/>
                        <a:pt x="2382" y="1308"/>
                        <a:pt x="2382" y="1308"/>
                      </a:cubicBezTo>
                      <a:cubicBezTo>
                        <a:pt x="2409" y="1304"/>
                        <a:pt x="2409" y="1304"/>
                        <a:pt x="2409" y="1304"/>
                      </a:cubicBezTo>
                      <a:cubicBezTo>
                        <a:pt x="2409" y="1304"/>
                        <a:pt x="2433" y="1279"/>
                        <a:pt x="2446" y="1278"/>
                      </a:cubicBezTo>
                      <a:cubicBezTo>
                        <a:pt x="2458" y="1278"/>
                        <a:pt x="2470" y="1293"/>
                        <a:pt x="2477" y="1291"/>
                      </a:cubicBezTo>
                      <a:cubicBezTo>
                        <a:pt x="2485" y="1289"/>
                        <a:pt x="2522" y="1271"/>
                        <a:pt x="2522" y="1271"/>
                      </a:cubicBezTo>
                      <a:cubicBezTo>
                        <a:pt x="2522" y="1271"/>
                        <a:pt x="2544" y="1281"/>
                        <a:pt x="2555" y="1279"/>
                      </a:cubicBezTo>
                      <a:cubicBezTo>
                        <a:pt x="2566" y="1278"/>
                        <a:pt x="2573" y="1268"/>
                        <a:pt x="2580" y="1267"/>
                      </a:cubicBezTo>
                      <a:cubicBezTo>
                        <a:pt x="2588" y="1267"/>
                        <a:pt x="2607" y="1279"/>
                        <a:pt x="2622" y="1276"/>
                      </a:cubicBezTo>
                      <a:cubicBezTo>
                        <a:pt x="2637" y="1273"/>
                        <a:pt x="2634" y="1254"/>
                        <a:pt x="2634" y="1254"/>
                      </a:cubicBezTo>
                      <a:cubicBezTo>
                        <a:pt x="2634" y="1254"/>
                        <a:pt x="2646" y="1251"/>
                        <a:pt x="2650" y="1248"/>
                      </a:cubicBezTo>
                      <a:cubicBezTo>
                        <a:pt x="2655" y="1245"/>
                        <a:pt x="2661" y="1218"/>
                        <a:pt x="2674" y="1206"/>
                      </a:cubicBezTo>
                      <a:cubicBezTo>
                        <a:pt x="2687" y="1194"/>
                        <a:pt x="2720" y="1202"/>
                        <a:pt x="2731" y="1199"/>
                      </a:cubicBezTo>
                      <a:cubicBezTo>
                        <a:pt x="2741" y="1197"/>
                        <a:pt x="2775" y="1178"/>
                        <a:pt x="2790" y="1176"/>
                      </a:cubicBezTo>
                      <a:cubicBezTo>
                        <a:pt x="2806" y="1174"/>
                        <a:pt x="2808" y="1181"/>
                        <a:pt x="2827" y="1184"/>
                      </a:cubicBezTo>
                      <a:cubicBezTo>
                        <a:pt x="2846" y="1187"/>
                        <a:pt x="2893" y="1154"/>
                        <a:pt x="2912" y="1148"/>
                      </a:cubicBezTo>
                      <a:cubicBezTo>
                        <a:pt x="2932" y="1142"/>
                        <a:pt x="3015" y="1136"/>
                        <a:pt x="3015" y="1136"/>
                      </a:cubicBezTo>
                      <a:cubicBezTo>
                        <a:pt x="3022" y="1129"/>
                        <a:pt x="3022" y="1129"/>
                        <a:pt x="3022" y="1129"/>
                      </a:cubicBezTo>
                      <a:cubicBezTo>
                        <a:pt x="3022" y="1129"/>
                        <a:pt x="3050" y="1154"/>
                        <a:pt x="3068" y="1161"/>
                      </a:cubicBezTo>
                      <a:cubicBezTo>
                        <a:pt x="3085" y="1168"/>
                        <a:pt x="3092" y="1159"/>
                        <a:pt x="3092" y="1159"/>
                      </a:cubicBezTo>
                      <a:cubicBezTo>
                        <a:pt x="3092" y="1159"/>
                        <a:pt x="3095" y="1176"/>
                        <a:pt x="3103" y="1179"/>
                      </a:cubicBezTo>
                      <a:cubicBezTo>
                        <a:pt x="3111" y="1182"/>
                        <a:pt x="3116" y="1175"/>
                        <a:pt x="3116" y="1175"/>
                      </a:cubicBezTo>
                      <a:cubicBezTo>
                        <a:pt x="3119" y="1190"/>
                        <a:pt x="3119" y="1190"/>
                        <a:pt x="3119" y="1190"/>
                      </a:cubicBezTo>
                      <a:cubicBezTo>
                        <a:pt x="3119" y="1190"/>
                        <a:pt x="3131" y="1188"/>
                        <a:pt x="3132" y="1197"/>
                      </a:cubicBezTo>
                      <a:cubicBezTo>
                        <a:pt x="3133" y="1205"/>
                        <a:pt x="3114" y="1229"/>
                        <a:pt x="3114" y="1229"/>
                      </a:cubicBezTo>
                      <a:cubicBezTo>
                        <a:pt x="3128" y="1248"/>
                        <a:pt x="3128" y="1248"/>
                        <a:pt x="3128" y="1248"/>
                      </a:cubicBezTo>
                      <a:cubicBezTo>
                        <a:pt x="3137" y="1239"/>
                        <a:pt x="3137" y="1239"/>
                        <a:pt x="3137" y="1239"/>
                      </a:cubicBezTo>
                      <a:cubicBezTo>
                        <a:pt x="3150" y="1266"/>
                        <a:pt x="3150" y="1266"/>
                        <a:pt x="3150" y="1266"/>
                      </a:cubicBezTo>
                      <a:cubicBezTo>
                        <a:pt x="3150" y="1266"/>
                        <a:pt x="3159" y="1293"/>
                        <a:pt x="3160" y="1302"/>
                      </a:cubicBezTo>
                      <a:cubicBezTo>
                        <a:pt x="3161" y="1310"/>
                        <a:pt x="3133" y="1303"/>
                        <a:pt x="3133" y="1303"/>
                      </a:cubicBezTo>
                      <a:cubicBezTo>
                        <a:pt x="3140" y="1326"/>
                        <a:pt x="3140" y="1326"/>
                        <a:pt x="3140" y="1326"/>
                      </a:cubicBezTo>
                      <a:cubicBezTo>
                        <a:pt x="3140" y="1326"/>
                        <a:pt x="3149" y="1326"/>
                        <a:pt x="3158" y="1327"/>
                      </a:cubicBezTo>
                      <a:cubicBezTo>
                        <a:pt x="3167" y="1327"/>
                        <a:pt x="3166" y="1334"/>
                        <a:pt x="3166" y="1334"/>
                      </a:cubicBezTo>
                      <a:cubicBezTo>
                        <a:pt x="3179" y="1331"/>
                        <a:pt x="3179" y="1331"/>
                        <a:pt x="3179" y="1331"/>
                      </a:cubicBezTo>
                      <a:cubicBezTo>
                        <a:pt x="3179" y="1331"/>
                        <a:pt x="3175" y="1317"/>
                        <a:pt x="3175" y="1306"/>
                      </a:cubicBezTo>
                      <a:cubicBezTo>
                        <a:pt x="3176" y="1295"/>
                        <a:pt x="3194" y="1286"/>
                        <a:pt x="3206" y="1284"/>
                      </a:cubicBezTo>
                      <a:cubicBezTo>
                        <a:pt x="3218" y="1281"/>
                        <a:pt x="3241" y="1245"/>
                        <a:pt x="3241" y="1245"/>
                      </a:cubicBezTo>
                      <a:cubicBezTo>
                        <a:pt x="3256" y="1247"/>
                        <a:pt x="3256" y="1247"/>
                        <a:pt x="3256" y="1247"/>
                      </a:cubicBezTo>
                      <a:cubicBezTo>
                        <a:pt x="3270" y="1214"/>
                        <a:pt x="3270" y="1214"/>
                        <a:pt x="3270" y="1214"/>
                      </a:cubicBezTo>
                      <a:cubicBezTo>
                        <a:pt x="3270" y="1214"/>
                        <a:pt x="3289" y="1211"/>
                        <a:pt x="3298" y="1210"/>
                      </a:cubicBezTo>
                      <a:cubicBezTo>
                        <a:pt x="3306" y="1209"/>
                        <a:pt x="3311" y="1179"/>
                        <a:pt x="3311" y="1179"/>
                      </a:cubicBezTo>
                      <a:cubicBezTo>
                        <a:pt x="3311" y="1179"/>
                        <a:pt x="3316" y="1203"/>
                        <a:pt x="3317" y="1210"/>
                      </a:cubicBezTo>
                      <a:cubicBezTo>
                        <a:pt x="3318" y="1218"/>
                        <a:pt x="3289" y="1232"/>
                        <a:pt x="3289" y="1232"/>
                      </a:cubicBezTo>
                      <a:cubicBezTo>
                        <a:pt x="3279" y="1233"/>
                        <a:pt x="3279" y="1233"/>
                        <a:pt x="3279" y="1233"/>
                      </a:cubicBezTo>
                      <a:cubicBezTo>
                        <a:pt x="3274" y="1240"/>
                        <a:pt x="3274" y="1240"/>
                        <a:pt x="3274" y="1240"/>
                      </a:cubicBezTo>
                      <a:cubicBezTo>
                        <a:pt x="3285" y="1263"/>
                        <a:pt x="3285" y="1263"/>
                        <a:pt x="3285" y="1263"/>
                      </a:cubicBezTo>
                      <a:cubicBezTo>
                        <a:pt x="3285" y="1263"/>
                        <a:pt x="3275" y="1267"/>
                        <a:pt x="3268" y="1271"/>
                      </a:cubicBezTo>
                      <a:cubicBezTo>
                        <a:pt x="3261" y="1276"/>
                        <a:pt x="3243" y="1299"/>
                        <a:pt x="3243" y="1299"/>
                      </a:cubicBezTo>
                      <a:cubicBezTo>
                        <a:pt x="3243" y="1299"/>
                        <a:pt x="3238" y="1318"/>
                        <a:pt x="3231" y="1322"/>
                      </a:cubicBezTo>
                      <a:cubicBezTo>
                        <a:pt x="3224" y="1327"/>
                        <a:pt x="3200" y="1336"/>
                        <a:pt x="3207" y="1342"/>
                      </a:cubicBezTo>
                      <a:cubicBezTo>
                        <a:pt x="3214" y="1349"/>
                        <a:pt x="3241" y="1339"/>
                        <a:pt x="3250" y="1336"/>
                      </a:cubicBezTo>
                      <a:cubicBezTo>
                        <a:pt x="3258" y="1332"/>
                        <a:pt x="3259" y="1319"/>
                        <a:pt x="3265" y="1310"/>
                      </a:cubicBezTo>
                      <a:cubicBezTo>
                        <a:pt x="3272" y="1300"/>
                        <a:pt x="3286" y="1290"/>
                        <a:pt x="3286" y="1290"/>
                      </a:cubicBezTo>
                      <a:cubicBezTo>
                        <a:pt x="3286" y="1290"/>
                        <a:pt x="3289" y="1315"/>
                        <a:pt x="3291" y="1321"/>
                      </a:cubicBezTo>
                      <a:cubicBezTo>
                        <a:pt x="3293" y="1327"/>
                        <a:pt x="3280" y="1338"/>
                        <a:pt x="3271" y="1343"/>
                      </a:cubicBezTo>
                      <a:cubicBezTo>
                        <a:pt x="3263" y="1348"/>
                        <a:pt x="3262" y="1356"/>
                        <a:pt x="3268" y="1362"/>
                      </a:cubicBezTo>
                      <a:cubicBezTo>
                        <a:pt x="3275" y="1367"/>
                        <a:pt x="3306" y="1367"/>
                        <a:pt x="3306" y="1367"/>
                      </a:cubicBezTo>
                      <a:cubicBezTo>
                        <a:pt x="3311" y="1374"/>
                        <a:pt x="3311" y="1374"/>
                        <a:pt x="3311" y="1374"/>
                      </a:cubicBezTo>
                      <a:cubicBezTo>
                        <a:pt x="3296" y="1387"/>
                        <a:pt x="3296" y="1387"/>
                        <a:pt x="3296" y="1387"/>
                      </a:cubicBezTo>
                      <a:cubicBezTo>
                        <a:pt x="3296" y="1387"/>
                        <a:pt x="3312" y="1416"/>
                        <a:pt x="3314" y="1426"/>
                      </a:cubicBezTo>
                      <a:cubicBezTo>
                        <a:pt x="3317" y="1437"/>
                        <a:pt x="3293" y="1453"/>
                        <a:pt x="3284" y="1464"/>
                      </a:cubicBezTo>
                      <a:cubicBezTo>
                        <a:pt x="3274" y="1475"/>
                        <a:pt x="3306" y="1497"/>
                        <a:pt x="3314" y="1500"/>
                      </a:cubicBezTo>
                      <a:cubicBezTo>
                        <a:pt x="3321" y="1503"/>
                        <a:pt x="3335" y="1523"/>
                        <a:pt x="3350" y="1528"/>
                      </a:cubicBezTo>
                      <a:cubicBezTo>
                        <a:pt x="3365" y="1533"/>
                        <a:pt x="3376" y="1524"/>
                        <a:pt x="3390" y="1527"/>
                      </a:cubicBezTo>
                      <a:cubicBezTo>
                        <a:pt x="3403" y="1530"/>
                        <a:pt x="3406" y="1547"/>
                        <a:pt x="3425" y="1550"/>
                      </a:cubicBezTo>
                      <a:cubicBezTo>
                        <a:pt x="3445" y="1554"/>
                        <a:pt x="3493" y="1521"/>
                        <a:pt x="3493" y="1521"/>
                      </a:cubicBezTo>
                      <a:cubicBezTo>
                        <a:pt x="3493" y="1521"/>
                        <a:pt x="3486" y="1507"/>
                        <a:pt x="3501" y="1498"/>
                      </a:cubicBezTo>
                      <a:cubicBezTo>
                        <a:pt x="3516" y="1489"/>
                        <a:pt x="3515" y="1525"/>
                        <a:pt x="3515" y="1525"/>
                      </a:cubicBezTo>
                      <a:cubicBezTo>
                        <a:pt x="3526" y="1524"/>
                        <a:pt x="3526" y="1524"/>
                        <a:pt x="3526" y="1524"/>
                      </a:cubicBezTo>
                      <a:cubicBezTo>
                        <a:pt x="3516" y="1540"/>
                        <a:pt x="3516" y="1540"/>
                        <a:pt x="3516" y="1540"/>
                      </a:cubicBezTo>
                      <a:cubicBezTo>
                        <a:pt x="3529" y="1541"/>
                        <a:pt x="3529" y="1541"/>
                        <a:pt x="3529" y="1541"/>
                      </a:cubicBezTo>
                      <a:cubicBezTo>
                        <a:pt x="3529" y="1541"/>
                        <a:pt x="3530" y="1553"/>
                        <a:pt x="3537" y="1562"/>
                      </a:cubicBezTo>
                      <a:cubicBezTo>
                        <a:pt x="3543" y="1570"/>
                        <a:pt x="3550" y="1566"/>
                        <a:pt x="3550" y="1566"/>
                      </a:cubicBezTo>
                      <a:cubicBezTo>
                        <a:pt x="3556" y="1555"/>
                        <a:pt x="3556" y="1555"/>
                        <a:pt x="3556" y="1555"/>
                      </a:cubicBezTo>
                      <a:cubicBezTo>
                        <a:pt x="3556" y="1555"/>
                        <a:pt x="3574" y="1553"/>
                        <a:pt x="3584" y="1544"/>
                      </a:cubicBezTo>
                      <a:cubicBezTo>
                        <a:pt x="3595" y="1536"/>
                        <a:pt x="3639" y="1505"/>
                        <a:pt x="3639" y="1505"/>
                      </a:cubicBezTo>
                      <a:cubicBezTo>
                        <a:pt x="3634" y="1495"/>
                        <a:pt x="3634" y="1495"/>
                        <a:pt x="3634" y="1495"/>
                      </a:cubicBezTo>
                      <a:cubicBezTo>
                        <a:pt x="3658" y="1491"/>
                        <a:pt x="3658" y="1491"/>
                        <a:pt x="3658" y="1491"/>
                      </a:cubicBezTo>
                      <a:cubicBezTo>
                        <a:pt x="3667" y="1499"/>
                        <a:pt x="3667" y="1499"/>
                        <a:pt x="3667" y="1499"/>
                      </a:cubicBezTo>
                      <a:cubicBezTo>
                        <a:pt x="3667" y="1499"/>
                        <a:pt x="3706" y="1492"/>
                        <a:pt x="3729" y="1484"/>
                      </a:cubicBezTo>
                      <a:cubicBezTo>
                        <a:pt x="3751" y="1475"/>
                        <a:pt x="3753" y="1431"/>
                        <a:pt x="3756" y="1419"/>
                      </a:cubicBezTo>
                      <a:cubicBezTo>
                        <a:pt x="3760" y="1408"/>
                        <a:pt x="3786" y="1393"/>
                        <a:pt x="3786" y="1393"/>
                      </a:cubicBezTo>
                      <a:cubicBezTo>
                        <a:pt x="3786" y="1378"/>
                        <a:pt x="3786" y="1378"/>
                        <a:pt x="3786" y="1378"/>
                      </a:cubicBezTo>
                      <a:cubicBezTo>
                        <a:pt x="3786" y="1378"/>
                        <a:pt x="3801" y="1372"/>
                        <a:pt x="3809" y="1361"/>
                      </a:cubicBezTo>
                      <a:cubicBezTo>
                        <a:pt x="3816" y="1351"/>
                        <a:pt x="3827" y="1337"/>
                        <a:pt x="3827" y="1337"/>
                      </a:cubicBezTo>
                      <a:cubicBezTo>
                        <a:pt x="3827" y="1337"/>
                        <a:pt x="3829" y="1308"/>
                        <a:pt x="3837" y="1298"/>
                      </a:cubicBezTo>
                      <a:cubicBezTo>
                        <a:pt x="3844" y="1289"/>
                        <a:pt x="3878" y="1251"/>
                        <a:pt x="3891" y="1245"/>
                      </a:cubicBezTo>
                      <a:cubicBezTo>
                        <a:pt x="3903" y="1239"/>
                        <a:pt x="3905" y="1208"/>
                        <a:pt x="3905" y="1208"/>
                      </a:cubicBezTo>
                      <a:cubicBezTo>
                        <a:pt x="3905" y="1208"/>
                        <a:pt x="3928" y="1212"/>
                        <a:pt x="3937" y="1202"/>
                      </a:cubicBezTo>
                      <a:cubicBezTo>
                        <a:pt x="3946" y="1193"/>
                        <a:pt x="3993" y="1134"/>
                        <a:pt x="3996" y="1127"/>
                      </a:cubicBezTo>
                      <a:cubicBezTo>
                        <a:pt x="4000" y="1121"/>
                        <a:pt x="3999" y="1090"/>
                        <a:pt x="4009" y="1083"/>
                      </a:cubicBezTo>
                      <a:cubicBezTo>
                        <a:pt x="4018" y="1076"/>
                        <a:pt x="4060" y="994"/>
                        <a:pt x="4070" y="975"/>
                      </a:cubicBezTo>
                      <a:cubicBezTo>
                        <a:pt x="4080" y="956"/>
                        <a:pt x="4068" y="943"/>
                        <a:pt x="4067" y="930"/>
                      </a:cubicBezTo>
                      <a:cubicBezTo>
                        <a:pt x="4066" y="917"/>
                        <a:pt x="4076" y="896"/>
                        <a:pt x="4085" y="882"/>
                      </a:cubicBezTo>
                      <a:cubicBezTo>
                        <a:pt x="4094" y="868"/>
                        <a:pt x="4084" y="806"/>
                        <a:pt x="4084" y="806"/>
                      </a:cubicBezTo>
                      <a:lnTo>
                        <a:pt x="4065" y="797"/>
                      </a:lnTo>
                      <a:close/>
                      <a:moveTo>
                        <a:pt x="3543" y="1647"/>
                      </a:moveTo>
                      <a:cubicBezTo>
                        <a:pt x="3545" y="1654"/>
                        <a:pt x="3569" y="1642"/>
                        <a:pt x="3560" y="1635"/>
                      </a:cubicBezTo>
                      <a:cubicBezTo>
                        <a:pt x="3551" y="1628"/>
                        <a:pt x="3543" y="1647"/>
                        <a:pt x="3543" y="1647"/>
                      </a:cubicBezTo>
                      <a:close/>
                      <a:moveTo>
                        <a:pt x="3528" y="1655"/>
                      </a:moveTo>
                      <a:cubicBezTo>
                        <a:pt x="3519" y="1649"/>
                        <a:pt x="3508" y="1669"/>
                        <a:pt x="3508" y="1669"/>
                      </a:cubicBezTo>
                      <a:cubicBezTo>
                        <a:pt x="3508" y="1669"/>
                        <a:pt x="3504" y="1663"/>
                        <a:pt x="3500" y="1663"/>
                      </a:cubicBezTo>
                      <a:cubicBezTo>
                        <a:pt x="3496" y="1662"/>
                        <a:pt x="3473" y="1666"/>
                        <a:pt x="3473" y="1666"/>
                      </a:cubicBezTo>
                      <a:cubicBezTo>
                        <a:pt x="3470" y="1674"/>
                        <a:pt x="3470" y="1674"/>
                        <a:pt x="3470" y="1674"/>
                      </a:cubicBezTo>
                      <a:cubicBezTo>
                        <a:pt x="3457" y="1663"/>
                        <a:pt x="3457" y="1663"/>
                        <a:pt x="3457" y="1663"/>
                      </a:cubicBezTo>
                      <a:cubicBezTo>
                        <a:pt x="3432" y="1661"/>
                        <a:pt x="3432" y="1661"/>
                        <a:pt x="3432" y="1661"/>
                      </a:cubicBezTo>
                      <a:cubicBezTo>
                        <a:pt x="3417" y="1643"/>
                        <a:pt x="3417" y="1643"/>
                        <a:pt x="3417" y="1643"/>
                      </a:cubicBezTo>
                      <a:cubicBezTo>
                        <a:pt x="3417" y="1643"/>
                        <a:pt x="3412" y="1646"/>
                        <a:pt x="3406" y="1647"/>
                      </a:cubicBezTo>
                      <a:cubicBezTo>
                        <a:pt x="3401" y="1648"/>
                        <a:pt x="3384" y="1628"/>
                        <a:pt x="3384" y="1628"/>
                      </a:cubicBezTo>
                      <a:cubicBezTo>
                        <a:pt x="3380" y="1639"/>
                        <a:pt x="3380" y="1639"/>
                        <a:pt x="3380" y="1639"/>
                      </a:cubicBezTo>
                      <a:cubicBezTo>
                        <a:pt x="3384" y="1652"/>
                        <a:pt x="3384" y="1652"/>
                        <a:pt x="3384" y="1652"/>
                      </a:cubicBezTo>
                      <a:cubicBezTo>
                        <a:pt x="3384" y="1652"/>
                        <a:pt x="3385" y="1668"/>
                        <a:pt x="3383" y="1673"/>
                      </a:cubicBezTo>
                      <a:cubicBezTo>
                        <a:pt x="3381" y="1678"/>
                        <a:pt x="3375" y="1686"/>
                        <a:pt x="3381" y="1697"/>
                      </a:cubicBezTo>
                      <a:cubicBezTo>
                        <a:pt x="3387" y="1708"/>
                        <a:pt x="3380" y="1714"/>
                        <a:pt x="3372" y="1717"/>
                      </a:cubicBezTo>
                      <a:cubicBezTo>
                        <a:pt x="3363" y="1719"/>
                        <a:pt x="3356" y="1709"/>
                        <a:pt x="3356" y="1709"/>
                      </a:cubicBezTo>
                      <a:cubicBezTo>
                        <a:pt x="3356" y="1709"/>
                        <a:pt x="3352" y="1723"/>
                        <a:pt x="3351" y="1736"/>
                      </a:cubicBezTo>
                      <a:cubicBezTo>
                        <a:pt x="3350" y="1750"/>
                        <a:pt x="3362" y="1771"/>
                        <a:pt x="3362" y="1771"/>
                      </a:cubicBezTo>
                      <a:cubicBezTo>
                        <a:pt x="3377" y="1773"/>
                        <a:pt x="3377" y="1773"/>
                        <a:pt x="3377" y="1773"/>
                      </a:cubicBezTo>
                      <a:cubicBezTo>
                        <a:pt x="3364" y="1780"/>
                        <a:pt x="3364" y="1780"/>
                        <a:pt x="3364" y="1780"/>
                      </a:cubicBezTo>
                      <a:cubicBezTo>
                        <a:pt x="3369" y="1797"/>
                        <a:pt x="3369" y="1797"/>
                        <a:pt x="3369" y="1797"/>
                      </a:cubicBezTo>
                      <a:cubicBezTo>
                        <a:pt x="3369" y="1797"/>
                        <a:pt x="3381" y="1792"/>
                        <a:pt x="3387" y="1789"/>
                      </a:cubicBezTo>
                      <a:cubicBezTo>
                        <a:pt x="3394" y="1786"/>
                        <a:pt x="3399" y="1796"/>
                        <a:pt x="3410" y="1792"/>
                      </a:cubicBezTo>
                      <a:cubicBezTo>
                        <a:pt x="3421" y="1787"/>
                        <a:pt x="3428" y="1771"/>
                        <a:pt x="3435" y="1775"/>
                      </a:cubicBezTo>
                      <a:cubicBezTo>
                        <a:pt x="3443" y="1780"/>
                        <a:pt x="3432" y="1791"/>
                        <a:pt x="3432" y="1791"/>
                      </a:cubicBezTo>
                      <a:cubicBezTo>
                        <a:pt x="3443" y="1795"/>
                        <a:pt x="3443" y="1795"/>
                        <a:pt x="3443" y="1795"/>
                      </a:cubicBezTo>
                      <a:cubicBezTo>
                        <a:pt x="3443" y="1795"/>
                        <a:pt x="3464" y="1767"/>
                        <a:pt x="3473" y="1761"/>
                      </a:cubicBezTo>
                      <a:cubicBezTo>
                        <a:pt x="3481" y="1756"/>
                        <a:pt x="3464" y="1749"/>
                        <a:pt x="3464" y="1749"/>
                      </a:cubicBezTo>
                      <a:cubicBezTo>
                        <a:pt x="3478" y="1729"/>
                        <a:pt x="3478" y="1729"/>
                        <a:pt x="3478" y="1729"/>
                      </a:cubicBezTo>
                      <a:cubicBezTo>
                        <a:pt x="3478" y="1729"/>
                        <a:pt x="3488" y="1733"/>
                        <a:pt x="3499" y="1727"/>
                      </a:cubicBezTo>
                      <a:cubicBezTo>
                        <a:pt x="3510" y="1722"/>
                        <a:pt x="3501" y="1701"/>
                        <a:pt x="3511" y="1690"/>
                      </a:cubicBezTo>
                      <a:cubicBezTo>
                        <a:pt x="3522" y="1679"/>
                        <a:pt x="3536" y="1661"/>
                        <a:pt x="3528" y="1655"/>
                      </a:cubicBezTo>
                      <a:close/>
                      <a:moveTo>
                        <a:pt x="4260" y="1148"/>
                      </a:moveTo>
                      <a:cubicBezTo>
                        <a:pt x="4252" y="1150"/>
                        <a:pt x="4254" y="1160"/>
                        <a:pt x="4262" y="1162"/>
                      </a:cubicBezTo>
                      <a:cubicBezTo>
                        <a:pt x="4270" y="1164"/>
                        <a:pt x="4274" y="1145"/>
                        <a:pt x="4260" y="1148"/>
                      </a:cubicBezTo>
                      <a:close/>
                      <a:moveTo>
                        <a:pt x="3465" y="185"/>
                      </a:moveTo>
                      <a:cubicBezTo>
                        <a:pt x="3459" y="185"/>
                        <a:pt x="3455" y="216"/>
                        <a:pt x="3455" y="216"/>
                      </a:cubicBezTo>
                      <a:cubicBezTo>
                        <a:pt x="3465" y="230"/>
                        <a:pt x="3486" y="218"/>
                        <a:pt x="3486" y="218"/>
                      </a:cubicBezTo>
                      <a:cubicBezTo>
                        <a:pt x="3482" y="209"/>
                        <a:pt x="3482" y="209"/>
                        <a:pt x="3482" y="209"/>
                      </a:cubicBezTo>
                      <a:cubicBezTo>
                        <a:pt x="3486" y="190"/>
                        <a:pt x="3486" y="190"/>
                        <a:pt x="3486" y="190"/>
                      </a:cubicBezTo>
                      <a:cubicBezTo>
                        <a:pt x="3486" y="190"/>
                        <a:pt x="3470" y="185"/>
                        <a:pt x="3465" y="185"/>
                      </a:cubicBezTo>
                      <a:close/>
                      <a:moveTo>
                        <a:pt x="3378" y="1577"/>
                      </a:moveTo>
                      <a:cubicBezTo>
                        <a:pt x="3371" y="1604"/>
                        <a:pt x="3371" y="1604"/>
                        <a:pt x="3371" y="1604"/>
                      </a:cubicBezTo>
                      <a:cubicBezTo>
                        <a:pt x="3405" y="1572"/>
                        <a:pt x="3405" y="1572"/>
                        <a:pt x="3405" y="1572"/>
                      </a:cubicBezTo>
                      <a:lnTo>
                        <a:pt x="3378" y="1577"/>
                      </a:lnTo>
                      <a:close/>
                      <a:moveTo>
                        <a:pt x="3553" y="1620"/>
                      </a:moveTo>
                      <a:cubicBezTo>
                        <a:pt x="3541" y="1595"/>
                        <a:pt x="3541" y="1595"/>
                        <a:pt x="3541" y="1595"/>
                      </a:cubicBezTo>
                      <a:cubicBezTo>
                        <a:pt x="3541" y="1595"/>
                        <a:pt x="3529" y="1602"/>
                        <a:pt x="3528" y="1610"/>
                      </a:cubicBezTo>
                      <a:cubicBezTo>
                        <a:pt x="3528" y="1617"/>
                        <a:pt x="3530" y="1620"/>
                        <a:pt x="3539" y="1623"/>
                      </a:cubicBezTo>
                      <a:cubicBezTo>
                        <a:pt x="3548" y="1626"/>
                        <a:pt x="3553" y="1620"/>
                        <a:pt x="3553" y="1620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7" name="Freeform 72"/>
                <p:cNvSpPr>
                  <a:spLocks noEditPoints="1"/>
                </p:cNvSpPr>
                <p:nvPr/>
              </p:nvSpPr>
              <p:spPr bwMode="auto">
                <a:xfrm>
                  <a:off x="7218363" y="3914775"/>
                  <a:ext cx="87312" cy="39688"/>
                </a:xfrm>
                <a:custGeom>
                  <a:avLst/>
                  <a:gdLst>
                    <a:gd name="T0" fmla="*/ 2147483647 w 168"/>
                    <a:gd name="T1" fmla="*/ 2147483647 h 77"/>
                    <a:gd name="T2" fmla="*/ 2147483647 w 168"/>
                    <a:gd name="T3" fmla="*/ 2147483647 h 77"/>
                    <a:gd name="T4" fmla="*/ 2147483647 w 168"/>
                    <a:gd name="T5" fmla="*/ 2147483647 h 77"/>
                    <a:gd name="T6" fmla="*/ 2147483647 w 168"/>
                    <a:gd name="T7" fmla="*/ 2147483647 h 77"/>
                    <a:gd name="T8" fmla="*/ 2147483647 w 168"/>
                    <a:gd name="T9" fmla="*/ 0 h 77"/>
                    <a:gd name="T10" fmla="*/ 2147483647 w 168"/>
                    <a:gd name="T11" fmla="*/ 2147483647 h 77"/>
                    <a:gd name="T12" fmla="*/ 2147483647 w 168"/>
                    <a:gd name="T13" fmla="*/ 2147483647 h 77"/>
                    <a:gd name="T14" fmla="*/ 2147483647 w 168"/>
                    <a:gd name="T15" fmla="*/ 2147483647 h 77"/>
                    <a:gd name="T16" fmla="*/ 2147483647 w 168"/>
                    <a:gd name="T17" fmla="*/ 2147483647 h 77"/>
                    <a:gd name="T18" fmla="*/ 2147483647 w 168"/>
                    <a:gd name="T19" fmla="*/ 2147483647 h 77"/>
                    <a:gd name="T20" fmla="*/ 2147483647 w 168"/>
                    <a:gd name="T21" fmla="*/ 2147483647 h 77"/>
                    <a:gd name="T22" fmla="*/ 2147483647 w 168"/>
                    <a:gd name="T23" fmla="*/ 2147483647 h 77"/>
                    <a:gd name="T24" fmla="*/ 2147483647 w 168"/>
                    <a:gd name="T25" fmla="*/ 2147483647 h 77"/>
                    <a:gd name="T26" fmla="*/ 2147483647 w 168"/>
                    <a:gd name="T27" fmla="*/ 2147483647 h 77"/>
                    <a:gd name="T28" fmla="*/ 2147483647 w 168"/>
                    <a:gd name="T29" fmla="*/ 2147483647 h 77"/>
                    <a:gd name="T30" fmla="*/ 2147483647 w 168"/>
                    <a:gd name="T31" fmla="*/ 2147483647 h 77"/>
                    <a:gd name="T32" fmla="*/ 2147483647 w 168"/>
                    <a:gd name="T33" fmla="*/ 2147483647 h 77"/>
                    <a:gd name="T34" fmla="*/ 2147483647 w 168"/>
                    <a:gd name="T35" fmla="*/ 0 h 77"/>
                    <a:gd name="T36" fmla="*/ 0 w 168"/>
                    <a:gd name="T37" fmla="*/ 2147483647 h 77"/>
                    <a:gd name="T38" fmla="*/ 2147483647 w 168"/>
                    <a:gd name="T39" fmla="*/ 2147483647 h 77"/>
                    <a:gd name="T40" fmla="*/ 2147483647 w 168"/>
                    <a:gd name="T41" fmla="*/ 2147483647 h 77"/>
                    <a:gd name="T42" fmla="*/ 2147483647 w 168"/>
                    <a:gd name="T43" fmla="*/ 2147483647 h 77"/>
                    <a:gd name="T44" fmla="*/ 2147483647 w 168"/>
                    <a:gd name="T45" fmla="*/ 2147483647 h 77"/>
                    <a:gd name="T46" fmla="*/ 0 w 168"/>
                    <a:gd name="T47" fmla="*/ 2147483647 h 7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68"/>
                    <a:gd name="T73" fmla="*/ 0 h 77"/>
                    <a:gd name="T74" fmla="*/ 168 w 168"/>
                    <a:gd name="T75" fmla="*/ 77 h 7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68" h="77">
                      <a:moveTo>
                        <a:pt x="53" y="33"/>
                      </a:moveTo>
                      <a:cubicBezTo>
                        <a:pt x="53" y="33"/>
                        <a:pt x="53" y="33"/>
                        <a:pt x="53" y="33"/>
                      </a:cubicBezTo>
                      <a:cubicBezTo>
                        <a:pt x="53" y="33"/>
                        <a:pt x="53" y="33"/>
                        <a:pt x="53" y="33"/>
                      </a:cubicBezTo>
                      <a:cubicBezTo>
                        <a:pt x="53" y="33"/>
                        <a:pt x="53" y="33"/>
                        <a:pt x="53" y="33"/>
                      </a:cubicBezTo>
                      <a:close/>
                      <a:moveTo>
                        <a:pt x="152" y="0"/>
                      </a:moveTo>
                      <a:cubicBezTo>
                        <a:pt x="139" y="14"/>
                        <a:pt x="139" y="14"/>
                        <a:pt x="139" y="14"/>
                      </a:cubicBezTo>
                      <a:cubicBezTo>
                        <a:pt x="139" y="14"/>
                        <a:pt x="96" y="15"/>
                        <a:pt x="84" y="15"/>
                      </a:cubicBezTo>
                      <a:cubicBezTo>
                        <a:pt x="73" y="15"/>
                        <a:pt x="67" y="33"/>
                        <a:pt x="67" y="33"/>
                      </a:cubicBezTo>
                      <a:cubicBezTo>
                        <a:pt x="67" y="33"/>
                        <a:pt x="61" y="32"/>
                        <a:pt x="53" y="33"/>
                      </a:cubicBezTo>
                      <a:cubicBezTo>
                        <a:pt x="60" y="47"/>
                        <a:pt x="60" y="47"/>
                        <a:pt x="60" y="47"/>
                      </a:cubicBezTo>
                      <a:cubicBezTo>
                        <a:pt x="60" y="47"/>
                        <a:pt x="56" y="54"/>
                        <a:pt x="50" y="66"/>
                      </a:cubicBezTo>
                      <a:cubicBezTo>
                        <a:pt x="46" y="72"/>
                        <a:pt x="49" y="76"/>
                        <a:pt x="52" y="77"/>
                      </a:cubicBezTo>
                      <a:cubicBezTo>
                        <a:pt x="55" y="74"/>
                        <a:pt x="57" y="72"/>
                        <a:pt x="57" y="72"/>
                      </a:cubicBezTo>
                      <a:cubicBezTo>
                        <a:pt x="67" y="69"/>
                        <a:pt x="67" y="69"/>
                        <a:pt x="67" y="69"/>
                      </a:cubicBezTo>
                      <a:cubicBezTo>
                        <a:pt x="89" y="53"/>
                        <a:pt x="89" y="53"/>
                        <a:pt x="89" y="53"/>
                      </a:cubicBezTo>
                      <a:cubicBezTo>
                        <a:pt x="89" y="53"/>
                        <a:pt x="98" y="62"/>
                        <a:pt x="111" y="59"/>
                      </a:cubicBezTo>
                      <a:cubicBezTo>
                        <a:pt x="124" y="56"/>
                        <a:pt x="168" y="9"/>
                        <a:pt x="168" y="9"/>
                      </a:cubicBezTo>
                      <a:lnTo>
                        <a:pt x="152" y="0"/>
                      </a:lnTo>
                      <a:close/>
                      <a:moveTo>
                        <a:pt x="0" y="58"/>
                      </a:moveTo>
                      <a:cubicBezTo>
                        <a:pt x="4" y="67"/>
                        <a:pt x="4" y="67"/>
                        <a:pt x="4" y="67"/>
                      </a:cubicBezTo>
                      <a:cubicBezTo>
                        <a:pt x="15" y="58"/>
                        <a:pt x="24" y="61"/>
                        <a:pt x="24" y="61"/>
                      </a:cubicBezTo>
                      <a:cubicBezTo>
                        <a:pt x="24" y="61"/>
                        <a:pt x="24" y="54"/>
                        <a:pt x="28" y="48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8" name="Freeform 73"/>
                <p:cNvSpPr>
                  <a:spLocks/>
                </p:cNvSpPr>
                <p:nvPr/>
              </p:nvSpPr>
              <p:spPr bwMode="auto">
                <a:xfrm>
                  <a:off x="6127750" y="3411538"/>
                  <a:ext cx="71438" cy="117475"/>
                </a:xfrm>
                <a:custGeom>
                  <a:avLst/>
                  <a:gdLst>
                    <a:gd name="T0" fmla="*/ 2147483647 w 136"/>
                    <a:gd name="T1" fmla="*/ 2147483647 h 228"/>
                    <a:gd name="T2" fmla="*/ 2147483647 w 136"/>
                    <a:gd name="T3" fmla="*/ 2147483647 h 228"/>
                    <a:gd name="T4" fmla="*/ 2147483647 w 136"/>
                    <a:gd name="T5" fmla="*/ 2147483647 h 228"/>
                    <a:gd name="T6" fmla="*/ 2147483647 w 136"/>
                    <a:gd name="T7" fmla="*/ 2147483647 h 228"/>
                    <a:gd name="T8" fmla="*/ 2147483647 w 136"/>
                    <a:gd name="T9" fmla="*/ 2147483647 h 228"/>
                    <a:gd name="T10" fmla="*/ 2147483647 w 136"/>
                    <a:gd name="T11" fmla="*/ 2147483647 h 228"/>
                    <a:gd name="T12" fmla="*/ 2147483647 w 136"/>
                    <a:gd name="T13" fmla="*/ 2147483647 h 228"/>
                    <a:gd name="T14" fmla="*/ 2147483647 w 136"/>
                    <a:gd name="T15" fmla="*/ 2147483647 h 228"/>
                    <a:gd name="T16" fmla="*/ 2147483647 w 136"/>
                    <a:gd name="T17" fmla="*/ 2147483647 h 228"/>
                    <a:gd name="T18" fmla="*/ 2147483647 w 136"/>
                    <a:gd name="T19" fmla="*/ 2147483647 h 228"/>
                    <a:gd name="T20" fmla="*/ 2147483647 w 136"/>
                    <a:gd name="T21" fmla="*/ 2147483647 h 228"/>
                    <a:gd name="T22" fmla="*/ 2147483647 w 136"/>
                    <a:gd name="T23" fmla="*/ 2147483647 h 228"/>
                    <a:gd name="T24" fmla="*/ 2147483647 w 136"/>
                    <a:gd name="T25" fmla="*/ 2147483647 h 2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6"/>
                    <a:gd name="T40" fmla="*/ 0 h 228"/>
                    <a:gd name="T41" fmla="*/ 136 w 136"/>
                    <a:gd name="T42" fmla="*/ 228 h 2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6" h="228">
                      <a:moveTo>
                        <a:pt x="19" y="9"/>
                      </a:moveTo>
                      <a:cubicBezTo>
                        <a:pt x="35" y="0"/>
                        <a:pt x="46" y="7"/>
                        <a:pt x="62" y="29"/>
                      </a:cubicBezTo>
                      <a:cubicBezTo>
                        <a:pt x="78" y="50"/>
                        <a:pt x="91" y="65"/>
                        <a:pt x="91" y="65"/>
                      </a:cubicBezTo>
                      <a:cubicBezTo>
                        <a:pt x="87" y="86"/>
                        <a:pt x="87" y="86"/>
                        <a:pt x="87" y="86"/>
                      </a:cubicBezTo>
                      <a:cubicBezTo>
                        <a:pt x="104" y="82"/>
                        <a:pt x="104" y="82"/>
                        <a:pt x="104" y="82"/>
                      </a:cubicBezTo>
                      <a:cubicBezTo>
                        <a:pt x="105" y="120"/>
                        <a:pt x="105" y="120"/>
                        <a:pt x="105" y="120"/>
                      </a:cubicBezTo>
                      <a:cubicBezTo>
                        <a:pt x="105" y="120"/>
                        <a:pt x="136" y="176"/>
                        <a:pt x="105" y="190"/>
                      </a:cubicBezTo>
                      <a:cubicBezTo>
                        <a:pt x="75" y="204"/>
                        <a:pt x="37" y="228"/>
                        <a:pt x="19" y="194"/>
                      </a:cubicBezTo>
                      <a:cubicBezTo>
                        <a:pt x="1" y="160"/>
                        <a:pt x="0" y="106"/>
                        <a:pt x="10" y="99"/>
                      </a:cubicBezTo>
                      <a:cubicBezTo>
                        <a:pt x="21" y="91"/>
                        <a:pt x="25" y="59"/>
                        <a:pt x="25" y="59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lnTo>
                        <a:pt x="19" y="9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9" name="Freeform 74"/>
                <p:cNvSpPr>
                  <a:spLocks noEditPoints="1"/>
                </p:cNvSpPr>
                <p:nvPr/>
              </p:nvSpPr>
              <p:spPr bwMode="auto">
                <a:xfrm>
                  <a:off x="7046913" y="3160713"/>
                  <a:ext cx="252412" cy="415925"/>
                </a:xfrm>
                <a:custGeom>
                  <a:avLst/>
                  <a:gdLst>
                    <a:gd name="T0" fmla="*/ 2147483647 w 487"/>
                    <a:gd name="T1" fmla="*/ 2147483647 h 801"/>
                    <a:gd name="T2" fmla="*/ 2147483647 w 487"/>
                    <a:gd name="T3" fmla="*/ 2147483647 h 801"/>
                    <a:gd name="T4" fmla="*/ 2147483647 w 487"/>
                    <a:gd name="T5" fmla="*/ 2147483647 h 801"/>
                    <a:gd name="T6" fmla="*/ 2147483647 w 487"/>
                    <a:gd name="T7" fmla="*/ 2147483647 h 801"/>
                    <a:gd name="T8" fmla="*/ 2147483647 w 487"/>
                    <a:gd name="T9" fmla="*/ 2147483647 h 801"/>
                    <a:gd name="T10" fmla="*/ 2147483647 w 487"/>
                    <a:gd name="T11" fmla="*/ 2147483647 h 801"/>
                    <a:gd name="T12" fmla="*/ 2147483647 w 487"/>
                    <a:gd name="T13" fmla="*/ 2147483647 h 801"/>
                    <a:gd name="T14" fmla="*/ 2147483647 w 487"/>
                    <a:gd name="T15" fmla="*/ 2147483647 h 801"/>
                    <a:gd name="T16" fmla="*/ 2147483647 w 487"/>
                    <a:gd name="T17" fmla="*/ 2147483647 h 801"/>
                    <a:gd name="T18" fmla="*/ 2147483647 w 487"/>
                    <a:gd name="T19" fmla="*/ 2147483647 h 801"/>
                    <a:gd name="T20" fmla="*/ 2147483647 w 487"/>
                    <a:gd name="T21" fmla="*/ 2147483647 h 801"/>
                    <a:gd name="T22" fmla="*/ 2147483647 w 487"/>
                    <a:gd name="T23" fmla="*/ 2147483647 h 801"/>
                    <a:gd name="T24" fmla="*/ 2147483647 w 487"/>
                    <a:gd name="T25" fmla="*/ 2147483647 h 801"/>
                    <a:gd name="T26" fmla="*/ 2147483647 w 487"/>
                    <a:gd name="T27" fmla="*/ 2147483647 h 801"/>
                    <a:gd name="T28" fmla="*/ 2147483647 w 487"/>
                    <a:gd name="T29" fmla="*/ 2147483647 h 801"/>
                    <a:gd name="T30" fmla="*/ 2147483647 w 487"/>
                    <a:gd name="T31" fmla="*/ 2147483647 h 801"/>
                    <a:gd name="T32" fmla="*/ 2147483647 w 487"/>
                    <a:gd name="T33" fmla="*/ 2147483647 h 801"/>
                    <a:gd name="T34" fmla="*/ 2147483647 w 487"/>
                    <a:gd name="T35" fmla="*/ 2147483647 h 801"/>
                    <a:gd name="T36" fmla="*/ 2147483647 w 487"/>
                    <a:gd name="T37" fmla="*/ 2147483647 h 801"/>
                    <a:gd name="T38" fmla="*/ 2147483647 w 487"/>
                    <a:gd name="T39" fmla="*/ 2147483647 h 801"/>
                    <a:gd name="T40" fmla="*/ 2147483647 w 487"/>
                    <a:gd name="T41" fmla="*/ 2147483647 h 801"/>
                    <a:gd name="T42" fmla="*/ 2147483647 w 487"/>
                    <a:gd name="T43" fmla="*/ 2147483647 h 801"/>
                    <a:gd name="T44" fmla="*/ 2147483647 w 487"/>
                    <a:gd name="T45" fmla="*/ 2147483647 h 801"/>
                    <a:gd name="T46" fmla="*/ 2147483647 w 487"/>
                    <a:gd name="T47" fmla="*/ 2147483647 h 801"/>
                    <a:gd name="T48" fmla="*/ 2147483647 w 487"/>
                    <a:gd name="T49" fmla="*/ 2147483647 h 801"/>
                    <a:gd name="T50" fmla="*/ 2147483647 w 487"/>
                    <a:gd name="T51" fmla="*/ 2147483647 h 801"/>
                    <a:gd name="T52" fmla="*/ 2147483647 w 487"/>
                    <a:gd name="T53" fmla="*/ 2147483647 h 801"/>
                    <a:gd name="T54" fmla="*/ 2147483647 w 487"/>
                    <a:gd name="T55" fmla="*/ 2147483647 h 801"/>
                    <a:gd name="T56" fmla="*/ 2147483647 w 487"/>
                    <a:gd name="T57" fmla="*/ 2147483647 h 801"/>
                    <a:gd name="T58" fmla="*/ 2147483647 w 487"/>
                    <a:gd name="T59" fmla="*/ 2147483647 h 801"/>
                    <a:gd name="T60" fmla="*/ 2147483647 w 487"/>
                    <a:gd name="T61" fmla="*/ 2147483647 h 801"/>
                    <a:gd name="T62" fmla="*/ 2147483647 w 487"/>
                    <a:gd name="T63" fmla="*/ 2147483647 h 801"/>
                    <a:gd name="T64" fmla="*/ 2147483647 w 487"/>
                    <a:gd name="T65" fmla="*/ 2147483647 h 801"/>
                    <a:gd name="T66" fmla="*/ 2147483647 w 487"/>
                    <a:gd name="T67" fmla="*/ 2147483647 h 801"/>
                    <a:gd name="T68" fmla="*/ 2147483647 w 487"/>
                    <a:gd name="T69" fmla="*/ 2147483647 h 801"/>
                    <a:gd name="T70" fmla="*/ 2147483647 w 487"/>
                    <a:gd name="T71" fmla="*/ 2147483647 h 801"/>
                    <a:gd name="T72" fmla="*/ 2147483647 w 487"/>
                    <a:gd name="T73" fmla="*/ 2147483647 h 801"/>
                    <a:gd name="T74" fmla="*/ 2147483647 w 487"/>
                    <a:gd name="T75" fmla="*/ 2147483647 h 801"/>
                    <a:gd name="T76" fmla="*/ 2147483647 w 487"/>
                    <a:gd name="T77" fmla="*/ 2147483647 h 801"/>
                    <a:gd name="T78" fmla="*/ 2147483647 w 487"/>
                    <a:gd name="T79" fmla="*/ 2147483647 h 801"/>
                    <a:gd name="T80" fmla="*/ 2147483647 w 487"/>
                    <a:gd name="T81" fmla="*/ 2147483647 h 801"/>
                    <a:gd name="T82" fmla="*/ 2147483647 w 487"/>
                    <a:gd name="T83" fmla="*/ 2147483647 h 801"/>
                    <a:gd name="T84" fmla="*/ 2147483647 w 487"/>
                    <a:gd name="T85" fmla="*/ 2147483647 h 801"/>
                    <a:gd name="T86" fmla="*/ 2147483647 w 487"/>
                    <a:gd name="T87" fmla="*/ 2147483647 h 801"/>
                    <a:gd name="T88" fmla="*/ 2147483647 w 487"/>
                    <a:gd name="T89" fmla="*/ 2147483647 h 801"/>
                    <a:gd name="T90" fmla="*/ 2147483647 w 487"/>
                    <a:gd name="T91" fmla="*/ 2147483647 h 801"/>
                    <a:gd name="T92" fmla="*/ 2147483647 w 487"/>
                    <a:gd name="T93" fmla="*/ 2147483647 h 801"/>
                    <a:gd name="T94" fmla="*/ 2147483647 w 487"/>
                    <a:gd name="T95" fmla="*/ 2147483647 h 801"/>
                    <a:gd name="T96" fmla="*/ 2147483647 w 487"/>
                    <a:gd name="T97" fmla="*/ 2147483647 h 801"/>
                    <a:gd name="T98" fmla="*/ 2147483647 w 487"/>
                    <a:gd name="T99" fmla="*/ 2147483647 h 801"/>
                    <a:gd name="T100" fmla="*/ 2147483647 w 487"/>
                    <a:gd name="T101" fmla="*/ 2147483647 h 801"/>
                    <a:gd name="T102" fmla="*/ 2147483647 w 487"/>
                    <a:gd name="T103" fmla="*/ 2147483647 h 80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87"/>
                    <a:gd name="T157" fmla="*/ 0 h 801"/>
                    <a:gd name="T158" fmla="*/ 487 w 487"/>
                    <a:gd name="T159" fmla="*/ 801 h 80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87" h="801">
                      <a:moveTo>
                        <a:pt x="476" y="763"/>
                      </a:moveTo>
                      <a:cubicBezTo>
                        <a:pt x="472" y="782"/>
                        <a:pt x="472" y="782"/>
                        <a:pt x="472" y="782"/>
                      </a:cubicBezTo>
                      <a:cubicBezTo>
                        <a:pt x="475" y="801"/>
                        <a:pt x="475" y="801"/>
                        <a:pt x="475" y="801"/>
                      </a:cubicBezTo>
                      <a:cubicBezTo>
                        <a:pt x="487" y="791"/>
                        <a:pt x="487" y="791"/>
                        <a:pt x="487" y="791"/>
                      </a:cubicBezTo>
                      <a:cubicBezTo>
                        <a:pt x="487" y="763"/>
                        <a:pt x="487" y="763"/>
                        <a:pt x="487" y="763"/>
                      </a:cubicBezTo>
                      <a:lnTo>
                        <a:pt x="476" y="763"/>
                      </a:lnTo>
                      <a:close/>
                      <a:moveTo>
                        <a:pt x="399" y="785"/>
                      </a:moveTo>
                      <a:cubicBezTo>
                        <a:pt x="410" y="763"/>
                        <a:pt x="410" y="763"/>
                        <a:pt x="410" y="763"/>
                      </a:cubicBezTo>
                      <a:cubicBezTo>
                        <a:pt x="395" y="758"/>
                        <a:pt x="395" y="758"/>
                        <a:pt x="395" y="758"/>
                      </a:cubicBezTo>
                      <a:lnTo>
                        <a:pt x="399" y="785"/>
                      </a:lnTo>
                      <a:close/>
                      <a:moveTo>
                        <a:pt x="175" y="693"/>
                      </a:moveTo>
                      <a:cubicBezTo>
                        <a:pt x="187" y="700"/>
                        <a:pt x="187" y="700"/>
                        <a:pt x="187" y="700"/>
                      </a:cubicBezTo>
                      <a:cubicBezTo>
                        <a:pt x="199" y="682"/>
                        <a:pt x="199" y="682"/>
                        <a:pt x="199" y="682"/>
                      </a:cubicBezTo>
                      <a:cubicBezTo>
                        <a:pt x="182" y="672"/>
                        <a:pt x="182" y="672"/>
                        <a:pt x="182" y="672"/>
                      </a:cubicBezTo>
                      <a:lnTo>
                        <a:pt x="175" y="693"/>
                      </a:lnTo>
                      <a:close/>
                      <a:moveTo>
                        <a:pt x="345" y="372"/>
                      </a:moveTo>
                      <a:cubicBezTo>
                        <a:pt x="370" y="385"/>
                        <a:pt x="370" y="385"/>
                        <a:pt x="370" y="385"/>
                      </a:cubicBezTo>
                      <a:cubicBezTo>
                        <a:pt x="370" y="401"/>
                        <a:pt x="346" y="393"/>
                        <a:pt x="346" y="393"/>
                      </a:cubicBezTo>
                      <a:cubicBezTo>
                        <a:pt x="389" y="427"/>
                        <a:pt x="389" y="427"/>
                        <a:pt x="389" y="427"/>
                      </a:cubicBezTo>
                      <a:cubicBezTo>
                        <a:pt x="391" y="413"/>
                        <a:pt x="391" y="413"/>
                        <a:pt x="391" y="413"/>
                      </a:cubicBezTo>
                      <a:cubicBezTo>
                        <a:pt x="408" y="418"/>
                        <a:pt x="408" y="418"/>
                        <a:pt x="408" y="418"/>
                      </a:cubicBezTo>
                      <a:cubicBezTo>
                        <a:pt x="394" y="395"/>
                        <a:pt x="394" y="395"/>
                        <a:pt x="394" y="395"/>
                      </a:cubicBezTo>
                      <a:cubicBezTo>
                        <a:pt x="394" y="395"/>
                        <a:pt x="391" y="370"/>
                        <a:pt x="379" y="357"/>
                      </a:cubicBezTo>
                      <a:cubicBezTo>
                        <a:pt x="367" y="344"/>
                        <a:pt x="328" y="321"/>
                        <a:pt x="321" y="337"/>
                      </a:cubicBezTo>
                      <a:cubicBezTo>
                        <a:pt x="312" y="357"/>
                        <a:pt x="345" y="372"/>
                        <a:pt x="345" y="372"/>
                      </a:cubicBezTo>
                      <a:close/>
                      <a:moveTo>
                        <a:pt x="318" y="445"/>
                      </a:moveTo>
                      <a:cubicBezTo>
                        <a:pt x="325" y="499"/>
                        <a:pt x="325" y="499"/>
                        <a:pt x="325" y="499"/>
                      </a:cubicBezTo>
                      <a:cubicBezTo>
                        <a:pt x="333" y="449"/>
                        <a:pt x="333" y="449"/>
                        <a:pt x="333" y="449"/>
                      </a:cubicBezTo>
                      <a:cubicBezTo>
                        <a:pt x="316" y="414"/>
                        <a:pt x="316" y="414"/>
                        <a:pt x="316" y="414"/>
                      </a:cubicBezTo>
                      <a:cubicBezTo>
                        <a:pt x="301" y="414"/>
                        <a:pt x="301" y="414"/>
                        <a:pt x="301" y="414"/>
                      </a:cubicBezTo>
                      <a:lnTo>
                        <a:pt x="318" y="445"/>
                      </a:lnTo>
                      <a:close/>
                      <a:moveTo>
                        <a:pt x="337" y="494"/>
                      </a:moveTo>
                      <a:cubicBezTo>
                        <a:pt x="358" y="492"/>
                        <a:pt x="358" y="492"/>
                        <a:pt x="358" y="492"/>
                      </a:cubicBezTo>
                      <a:cubicBezTo>
                        <a:pt x="361" y="475"/>
                        <a:pt x="361" y="475"/>
                        <a:pt x="361" y="475"/>
                      </a:cubicBezTo>
                      <a:cubicBezTo>
                        <a:pt x="343" y="469"/>
                        <a:pt x="343" y="469"/>
                        <a:pt x="343" y="469"/>
                      </a:cubicBezTo>
                      <a:lnTo>
                        <a:pt x="337" y="494"/>
                      </a:lnTo>
                      <a:close/>
                      <a:moveTo>
                        <a:pt x="391" y="441"/>
                      </a:moveTo>
                      <a:cubicBezTo>
                        <a:pt x="372" y="434"/>
                        <a:pt x="372" y="434"/>
                        <a:pt x="372" y="434"/>
                      </a:cubicBezTo>
                      <a:cubicBezTo>
                        <a:pt x="372" y="434"/>
                        <a:pt x="364" y="424"/>
                        <a:pt x="360" y="416"/>
                      </a:cubicBezTo>
                      <a:cubicBezTo>
                        <a:pt x="357" y="408"/>
                        <a:pt x="333" y="413"/>
                        <a:pt x="333" y="413"/>
                      </a:cubicBezTo>
                      <a:cubicBezTo>
                        <a:pt x="336" y="442"/>
                        <a:pt x="336" y="442"/>
                        <a:pt x="336" y="442"/>
                      </a:cubicBezTo>
                      <a:cubicBezTo>
                        <a:pt x="352" y="436"/>
                        <a:pt x="352" y="436"/>
                        <a:pt x="352" y="436"/>
                      </a:cubicBezTo>
                      <a:cubicBezTo>
                        <a:pt x="358" y="452"/>
                        <a:pt x="358" y="452"/>
                        <a:pt x="358" y="452"/>
                      </a:cubicBezTo>
                      <a:cubicBezTo>
                        <a:pt x="391" y="477"/>
                        <a:pt x="391" y="477"/>
                        <a:pt x="391" y="477"/>
                      </a:cubicBezTo>
                      <a:lnTo>
                        <a:pt x="391" y="441"/>
                      </a:lnTo>
                      <a:close/>
                      <a:moveTo>
                        <a:pt x="117" y="403"/>
                      </a:moveTo>
                      <a:cubicBezTo>
                        <a:pt x="107" y="388"/>
                        <a:pt x="107" y="388"/>
                        <a:pt x="107" y="388"/>
                      </a:cubicBezTo>
                      <a:cubicBezTo>
                        <a:pt x="103" y="405"/>
                        <a:pt x="103" y="405"/>
                        <a:pt x="103" y="405"/>
                      </a:cubicBezTo>
                      <a:cubicBezTo>
                        <a:pt x="103" y="405"/>
                        <a:pt x="84" y="421"/>
                        <a:pt x="91" y="436"/>
                      </a:cubicBezTo>
                      <a:cubicBezTo>
                        <a:pt x="98" y="450"/>
                        <a:pt x="115" y="450"/>
                        <a:pt x="105" y="457"/>
                      </a:cubicBezTo>
                      <a:cubicBezTo>
                        <a:pt x="95" y="463"/>
                        <a:pt x="79" y="472"/>
                        <a:pt x="79" y="472"/>
                      </a:cubicBezTo>
                      <a:cubicBezTo>
                        <a:pt x="72" y="490"/>
                        <a:pt x="72" y="490"/>
                        <a:pt x="72" y="490"/>
                      </a:cubicBezTo>
                      <a:cubicBezTo>
                        <a:pt x="57" y="499"/>
                        <a:pt x="57" y="499"/>
                        <a:pt x="57" y="499"/>
                      </a:cubicBezTo>
                      <a:cubicBezTo>
                        <a:pt x="57" y="499"/>
                        <a:pt x="62" y="508"/>
                        <a:pt x="55" y="514"/>
                      </a:cubicBezTo>
                      <a:cubicBezTo>
                        <a:pt x="48" y="521"/>
                        <a:pt x="23" y="532"/>
                        <a:pt x="23" y="532"/>
                      </a:cubicBezTo>
                      <a:cubicBezTo>
                        <a:pt x="23" y="532"/>
                        <a:pt x="0" y="568"/>
                        <a:pt x="11" y="576"/>
                      </a:cubicBezTo>
                      <a:cubicBezTo>
                        <a:pt x="31" y="557"/>
                        <a:pt x="31" y="557"/>
                        <a:pt x="31" y="557"/>
                      </a:cubicBezTo>
                      <a:cubicBezTo>
                        <a:pt x="31" y="557"/>
                        <a:pt x="28" y="542"/>
                        <a:pt x="36" y="542"/>
                      </a:cubicBezTo>
                      <a:cubicBezTo>
                        <a:pt x="45" y="542"/>
                        <a:pt x="55" y="539"/>
                        <a:pt x="62" y="534"/>
                      </a:cubicBezTo>
                      <a:cubicBezTo>
                        <a:pt x="69" y="529"/>
                        <a:pt x="62" y="513"/>
                        <a:pt x="71" y="503"/>
                      </a:cubicBezTo>
                      <a:cubicBezTo>
                        <a:pt x="79" y="493"/>
                        <a:pt x="127" y="478"/>
                        <a:pt x="127" y="467"/>
                      </a:cubicBezTo>
                      <a:cubicBezTo>
                        <a:pt x="127" y="455"/>
                        <a:pt x="117" y="444"/>
                        <a:pt x="115" y="434"/>
                      </a:cubicBezTo>
                      <a:cubicBezTo>
                        <a:pt x="114" y="424"/>
                        <a:pt x="117" y="403"/>
                        <a:pt x="117" y="403"/>
                      </a:cubicBezTo>
                      <a:close/>
                      <a:moveTo>
                        <a:pt x="232" y="684"/>
                      </a:moveTo>
                      <a:cubicBezTo>
                        <a:pt x="257" y="706"/>
                        <a:pt x="257" y="706"/>
                        <a:pt x="257" y="706"/>
                      </a:cubicBezTo>
                      <a:cubicBezTo>
                        <a:pt x="259" y="679"/>
                        <a:pt x="259" y="679"/>
                        <a:pt x="259" y="679"/>
                      </a:cubicBezTo>
                      <a:cubicBezTo>
                        <a:pt x="244" y="668"/>
                        <a:pt x="244" y="668"/>
                        <a:pt x="244" y="668"/>
                      </a:cubicBezTo>
                      <a:lnTo>
                        <a:pt x="232" y="684"/>
                      </a:lnTo>
                      <a:close/>
                      <a:moveTo>
                        <a:pt x="451" y="560"/>
                      </a:moveTo>
                      <a:cubicBezTo>
                        <a:pt x="451" y="560"/>
                        <a:pt x="451" y="529"/>
                        <a:pt x="441" y="524"/>
                      </a:cubicBezTo>
                      <a:cubicBezTo>
                        <a:pt x="430" y="519"/>
                        <a:pt x="405" y="483"/>
                        <a:pt x="396" y="491"/>
                      </a:cubicBezTo>
                      <a:cubicBezTo>
                        <a:pt x="388" y="499"/>
                        <a:pt x="420" y="522"/>
                        <a:pt x="413" y="526"/>
                      </a:cubicBezTo>
                      <a:cubicBezTo>
                        <a:pt x="406" y="529"/>
                        <a:pt x="376" y="532"/>
                        <a:pt x="376" y="532"/>
                      </a:cubicBezTo>
                      <a:cubicBezTo>
                        <a:pt x="376" y="553"/>
                        <a:pt x="376" y="553"/>
                        <a:pt x="376" y="553"/>
                      </a:cubicBezTo>
                      <a:cubicBezTo>
                        <a:pt x="362" y="552"/>
                        <a:pt x="362" y="552"/>
                        <a:pt x="362" y="552"/>
                      </a:cubicBezTo>
                      <a:cubicBezTo>
                        <a:pt x="358" y="567"/>
                        <a:pt x="358" y="567"/>
                        <a:pt x="358" y="567"/>
                      </a:cubicBezTo>
                      <a:cubicBezTo>
                        <a:pt x="341" y="576"/>
                        <a:pt x="341" y="576"/>
                        <a:pt x="341" y="576"/>
                      </a:cubicBezTo>
                      <a:cubicBezTo>
                        <a:pt x="341" y="576"/>
                        <a:pt x="316" y="560"/>
                        <a:pt x="307" y="568"/>
                      </a:cubicBezTo>
                      <a:cubicBezTo>
                        <a:pt x="299" y="576"/>
                        <a:pt x="283" y="604"/>
                        <a:pt x="283" y="604"/>
                      </a:cubicBezTo>
                      <a:cubicBezTo>
                        <a:pt x="283" y="604"/>
                        <a:pt x="273" y="585"/>
                        <a:pt x="268" y="594"/>
                      </a:cubicBezTo>
                      <a:cubicBezTo>
                        <a:pt x="263" y="604"/>
                        <a:pt x="251" y="627"/>
                        <a:pt x="251" y="627"/>
                      </a:cubicBezTo>
                      <a:cubicBezTo>
                        <a:pt x="264" y="640"/>
                        <a:pt x="264" y="640"/>
                        <a:pt x="264" y="640"/>
                      </a:cubicBezTo>
                      <a:cubicBezTo>
                        <a:pt x="278" y="627"/>
                        <a:pt x="278" y="627"/>
                        <a:pt x="278" y="627"/>
                      </a:cubicBezTo>
                      <a:cubicBezTo>
                        <a:pt x="287" y="643"/>
                        <a:pt x="287" y="643"/>
                        <a:pt x="287" y="643"/>
                      </a:cubicBezTo>
                      <a:cubicBezTo>
                        <a:pt x="287" y="643"/>
                        <a:pt x="314" y="621"/>
                        <a:pt x="321" y="621"/>
                      </a:cubicBezTo>
                      <a:cubicBezTo>
                        <a:pt x="328" y="621"/>
                        <a:pt x="350" y="642"/>
                        <a:pt x="350" y="642"/>
                      </a:cubicBezTo>
                      <a:cubicBezTo>
                        <a:pt x="350" y="642"/>
                        <a:pt x="340" y="648"/>
                        <a:pt x="340" y="657"/>
                      </a:cubicBezTo>
                      <a:cubicBezTo>
                        <a:pt x="340" y="665"/>
                        <a:pt x="358" y="701"/>
                        <a:pt x="367" y="704"/>
                      </a:cubicBezTo>
                      <a:cubicBezTo>
                        <a:pt x="376" y="707"/>
                        <a:pt x="400" y="714"/>
                        <a:pt x="400" y="714"/>
                      </a:cubicBezTo>
                      <a:cubicBezTo>
                        <a:pt x="413" y="701"/>
                        <a:pt x="413" y="701"/>
                        <a:pt x="413" y="701"/>
                      </a:cubicBezTo>
                      <a:cubicBezTo>
                        <a:pt x="415" y="717"/>
                        <a:pt x="415" y="717"/>
                        <a:pt x="415" y="717"/>
                      </a:cubicBezTo>
                      <a:cubicBezTo>
                        <a:pt x="429" y="719"/>
                        <a:pt x="429" y="719"/>
                        <a:pt x="429" y="719"/>
                      </a:cubicBezTo>
                      <a:cubicBezTo>
                        <a:pt x="430" y="693"/>
                        <a:pt x="430" y="693"/>
                        <a:pt x="430" y="693"/>
                      </a:cubicBezTo>
                      <a:cubicBezTo>
                        <a:pt x="430" y="693"/>
                        <a:pt x="410" y="671"/>
                        <a:pt x="415" y="658"/>
                      </a:cubicBezTo>
                      <a:cubicBezTo>
                        <a:pt x="420" y="645"/>
                        <a:pt x="427" y="642"/>
                        <a:pt x="427" y="642"/>
                      </a:cubicBezTo>
                      <a:cubicBezTo>
                        <a:pt x="444" y="676"/>
                        <a:pt x="444" y="676"/>
                        <a:pt x="444" y="676"/>
                      </a:cubicBezTo>
                      <a:cubicBezTo>
                        <a:pt x="444" y="676"/>
                        <a:pt x="463" y="650"/>
                        <a:pt x="463" y="634"/>
                      </a:cubicBezTo>
                      <a:cubicBezTo>
                        <a:pt x="463" y="617"/>
                        <a:pt x="451" y="599"/>
                        <a:pt x="451" y="599"/>
                      </a:cubicBezTo>
                      <a:lnTo>
                        <a:pt x="451" y="560"/>
                      </a:lnTo>
                      <a:close/>
                      <a:moveTo>
                        <a:pt x="230" y="258"/>
                      </a:moveTo>
                      <a:cubicBezTo>
                        <a:pt x="248" y="256"/>
                        <a:pt x="255" y="265"/>
                        <a:pt x="259" y="279"/>
                      </a:cubicBezTo>
                      <a:cubicBezTo>
                        <a:pt x="262" y="291"/>
                        <a:pt x="272" y="303"/>
                        <a:pt x="286" y="309"/>
                      </a:cubicBezTo>
                      <a:cubicBezTo>
                        <a:pt x="311" y="322"/>
                        <a:pt x="313" y="261"/>
                        <a:pt x="282" y="264"/>
                      </a:cubicBezTo>
                      <a:cubicBezTo>
                        <a:pt x="281" y="258"/>
                        <a:pt x="286" y="256"/>
                        <a:pt x="288" y="251"/>
                      </a:cubicBezTo>
                      <a:cubicBezTo>
                        <a:pt x="276" y="250"/>
                        <a:pt x="272" y="236"/>
                        <a:pt x="259" y="240"/>
                      </a:cubicBezTo>
                      <a:cubicBezTo>
                        <a:pt x="251" y="257"/>
                        <a:pt x="236" y="236"/>
                        <a:pt x="224" y="236"/>
                      </a:cubicBezTo>
                      <a:cubicBezTo>
                        <a:pt x="208" y="235"/>
                        <a:pt x="201" y="259"/>
                        <a:pt x="188" y="239"/>
                      </a:cubicBezTo>
                      <a:cubicBezTo>
                        <a:pt x="181" y="228"/>
                        <a:pt x="184" y="213"/>
                        <a:pt x="184" y="201"/>
                      </a:cubicBezTo>
                      <a:cubicBezTo>
                        <a:pt x="184" y="189"/>
                        <a:pt x="180" y="170"/>
                        <a:pt x="185" y="159"/>
                      </a:cubicBezTo>
                      <a:cubicBezTo>
                        <a:pt x="192" y="143"/>
                        <a:pt x="203" y="148"/>
                        <a:pt x="202" y="128"/>
                      </a:cubicBezTo>
                      <a:cubicBezTo>
                        <a:pt x="202" y="114"/>
                        <a:pt x="191" y="105"/>
                        <a:pt x="193" y="93"/>
                      </a:cubicBezTo>
                      <a:cubicBezTo>
                        <a:pt x="194" y="80"/>
                        <a:pt x="202" y="64"/>
                        <a:pt x="198" y="50"/>
                      </a:cubicBezTo>
                      <a:cubicBezTo>
                        <a:pt x="195" y="44"/>
                        <a:pt x="188" y="41"/>
                        <a:pt x="185" y="35"/>
                      </a:cubicBezTo>
                      <a:cubicBezTo>
                        <a:pt x="182" y="29"/>
                        <a:pt x="185" y="22"/>
                        <a:pt x="184" y="16"/>
                      </a:cubicBezTo>
                      <a:cubicBezTo>
                        <a:pt x="183" y="11"/>
                        <a:pt x="181" y="0"/>
                        <a:pt x="172" y="0"/>
                      </a:cubicBezTo>
                      <a:cubicBezTo>
                        <a:pt x="167" y="1"/>
                        <a:pt x="165" y="9"/>
                        <a:pt x="162" y="12"/>
                      </a:cubicBezTo>
                      <a:cubicBezTo>
                        <a:pt x="145" y="26"/>
                        <a:pt x="142" y="9"/>
                        <a:pt x="126" y="10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114" y="20"/>
                        <a:pt x="117" y="27"/>
                        <a:pt x="115" y="34"/>
                      </a:cubicBezTo>
                      <a:cubicBezTo>
                        <a:pt x="113" y="41"/>
                        <a:pt x="104" y="47"/>
                        <a:pt x="100" y="53"/>
                      </a:cubicBezTo>
                      <a:cubicBezTo>
                        <a:pt x="92" y="65"/>
                        <a:pt x="94" y="57"/>
                        <a:pt x="101" y="69"/>
                      </a:cubicBezTo>
                      <a:cubicBezTo>
                        <a:pt x="104" y="74"/>
                        <a:pt x="108" y="83"/>
                        <a:pt x="110" y="89"/>
                      </a:cubicBezTo>
                      <a:cubicBezTo>
                        <a:pt x="112" y="95"/>
                        <a:pt x="113" y="102"/>
                        <a:pt x="112" y="109"/>
                      </a:cubicBezTo>
                      <a:cubicBezTo>
                        <a:pt x="111" y="116"/>
                        <a:pt x="103" y="122"/>
                        <a:pt x="103" y="127"/>
                      </a:cubicBezTo>
                      <a:cubicBezTo>
                        <a:pt x="103" y="135"/>
                        <a:pt x="114" y="137"/>
                        <a:pt x="110" y="145"/>
                      </a:cubicBezTo>
                      <a:cubicBezTo>
                        <a:pt x="108" y="150"/>
                        <a:pt x="96" y="153"/>
                        <a:pt x="92" y="152"/>
                      </a:cubicBezTo>
                      <a:cubicBezTo>
                        <a:pt x="92" y="146"/>
                        <a:pt x="90" y="140"/>
                        <a:pt x="85" y="138"/>
                      </a:cubicBezTo>
                      <a:cubicBezTo>
                        <a:pt x="84" y="161"/>
                        <a:pt x="87" y="175"/>
                        <a:pt x="103" y="194"/>
                      </a:cubicBezTo>
                      <a:cubicBezTo>
                        <a:pt x="115" y="207"/>
                        <a:pt x="127" y="217"/>
                        <a:pt x="135" y="233"/>
                      </a:cubicBezTo>
                      <a:cubicBezTo>
                        <a:pt x="140" y="245"/>
                        <a:pt x="156" y="275"/>
                        <a:pt x="171" y="274"/>
                      </a:cubicBezTo>
                      <a:cubicBezTo>
                        <a:pt x="181" y="273"/>
                        <a:pt x="185" y="260"/>
                        <a:pt x="196" y="259"/>
                      </a:cubicBezTo>
                      <a:cubicBezTo>
                        <a:pt x="207" y="258"/>
                        <a:pt x="212" y="268"/>
                        <a:pt x="219" y="274"/>
                      </a:cubicBezTo>
                      <a:cubicBezTo>
                        <a:pt x="241" y="293"/>
                        <a:pt x="240" y="275"/>
                        <a:pt x="230" y="258"/>
                      </a:cubicBezTo>
                      <a:close/>
                      <a:moveTo>
                        <a:pt x="182" y="288"/>
                      </a:moveTo>
                      <a:cubicBezTo>
                        <a:pt x="175" y="282"/>
                        <a:pt x="146" y="285"/>
                        <a:pt x="146" y="285"/>
                      </a:cubicBezTo>
                      <a:cubicBezTo>
                        <a:pt x="167" y="313"/>
                        <a:pt x="167" y="313"/>
                        <a:pt x="167" y="313"/>
                      </a:cubicBezTo>
                      <a:cubicBezTo>
                        <a:pt x="180" y="357"/>
                        <a:pt x="180" y="357"/>
                        <a:pt x="180" y="357"/>
                      </a:cubicBezTo>
                      <a:cubicBezTo>
                        <a:pt x="180" y="357"/>
                        <a:pt x="192" y="347"/>
                        <a:pt x="197" y="339"/>
                      </a:cubicBezTo>
                      <a:cubicBezTo>
                        <a:pt x="203" y="331"/>
                        <a:pt x="191" y="315"/>
                        <a:pt x="191" y="315"/>
                      </a:cubicBezTo>
                      <a:cubicBezTo>
                        <a:pt x="191" y="315"/>
                        <a:pt x="189" y="295"/>
                        <a:pt x="182" y="288"/>
                      </a:cubicBezTo>
                      <a:close/>
                      <a:moveTo>
                        <a:pt x="232" y="434"/>
                      </a:moveTo>
                      <a:cubicBezTo>
                        <a:pt x="237" y="444"/>
                        <a:pt x="245" y="454"/>
                        <a:pt x="245" y="454"/>
                      </a:cubicBezTo>
                      <a:cubicBezTo>
                        <a:pt x="245" y="454"/>
                        <a:pt x="261" y="437"/>
                        <a:pt x="266" y="441"/>
                      </a:cubicBezTo>
                      <a:cubicBezTo>
                        <a:pt x="271" y="444"/>
                        <a:pt x="271" y="463"/>
                        <a:pt x="271" y="463"/>
                      </a:cubicBezTo>
                      <a:cubicBezTo>
                        <a:pt x="280" y="472"/>
                        <a:pt x="280" y="472"/>
                        <a:pt x="280" y="472"/>
                      </a:cubicBezTo>
                      <a:cubicBezTo>
                        <a:pt x="280" y="472"/>
                        <a:pt x="257" y="506"/>
                        <a:pt x="257" y="513"/>
                      </a:cubicBezTo>
                      <a:cubicBezTo>
                        <a:pt x="257" y="519"/>
                        <a:pt x="257" y="539"/>
                        <a:pt x="273" y="535"/>
                      </a:cubicBezTo>
                      <a:cubicBezTo>
                        <a:pt x="288" y="532"/>
                        <a:pt x="311" y="527"/>
                        <a:pt x="302" y="513"/>
                      </a:cubicBezTo>
                      <a:cubicBezTo>
                        <a:pt x="293" y="498"/>
                        <a:pt x="292" y="486"/>
                        <a:pt x="300" y="463"/>
                      </a:cubicBezTo>
                      <a:cubicBezTo>
                        <a:pt x="309" y="441"/>
                        <a:pt x="302" y="424"/>
                        <a:pt x="295" y="431"/>
                      </a:cubicBezTo>
                      <a:cubicBezTo>
                        <a:pt x="288" y="437"/>
                        <a:pt x="275" y="445"/>
                        <a:pt x="275" y="437"/>
                      </a:cubicBezTo>
                      <a:cubicBezTo>
                        <a:pt x="275" y="429"/>
                        <a:pt x="295" y="398"/>
                        <a:pt x="283" y="395"/>
                      </a:cubicBezTo>
                      <a:cubicBezTo>
                        <a:pt x="271" y="391"/>
                        <a:pt x="249" y="378"/>
                        <a:pt x="249" y="378"/>
                      </a:cubicBezTo>
                      <a:cubicBezTo>
                        <a:pt x="249" y="378"/>
                        <a:pt x="228" y="373"/>
                        <a:pt x="227" y="380"/>
                      </a:cubicBezTo>
                      <a:cubicBezTo>
                        <a:pt x="225" y="387"/>
                        <a:pt x="239" y="398"/>
                        <a:pt x="239" y="398"/>
                      </a:cubicBezTo>
                      <a:cubicBezTo>
                        <a:pt x="239" y="398"/>
                        <a:pt x="227" y="424"/>
                        <a:pt x="232" y="434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0" name="Freeform 75"/>
                <p:cNvSpPr>
                  <a:spLocks/>
                </p:cNvSpPr>
                <p:nvPr/>
              </p:nvSpPr>
              <p:spPr bwMode="auto">
                <a:xfrm>
                  <a:off x="7061200" y="2976563"/>
                  <a:ext cx="44450" cy="93662"/>
                </a:xfrm>
                <a:custGeom>
                  <a:avLst/>
                  <a:gdLst>
                    <a:gd name="T0" fmla="*/ 2147483647 w 85"/>
                    <a:gd name="T1" fmla="*/ 2147483647 h 181"/>
                    <a:gd name="T2" fmla="*/ 2147483647 w 85"/>
                    <a:gd name="T3" fmla="*/ 2147483647 h 181"/>
                    <a:gd name="T4" fmla="*/ 2147483647 w 85"/>
                    <a:gd name="T5" fmla="*/ 2147483647 h 181"/>
                    <a:gd name="T6" fmla="*/ 2147483647 w 85"/>
                    <a:gd name="T7" fmla="*/ 2147483647 h 181"/>
                    <a:gd name="T8" fmla="*/ 2147483647 w 85"/>
                    <a:gd name="T9" fmla="*/ 2147483647 h 181"/>
                    <a:gd name="T10" fmla="*/ 2147483647 w 85"/>
                    <a:gd name="T11" fmla="*/ 2147483647 h 181"/>
                    <a:gd name="T12" fmla="*/ 2147483647 w 85"/>
                    <a:gd name="T13" fmla="*/ 0 h 181"/>
                    <a:gd name="T14" fmla="*/ 2147483647 w 85"/>
                    <a:gd name="T15" fmla="*/ 2147483647 h 181"/>
                    <a:gd name="T16" fmla="*/ 2147483647 w 85"/>
                    <a:gd name="T17" fmla="*/ 2147483647 h 181"/>
                    <a:gd name="T18" fmla="*/ 2147483647 w 85"/>
                    <a:gd name="T19" fmla="*/ 2147483647 h 181"/>
                    <a:gd name="T20" fmla="*/ 2147483647 w 85"/>
                    <a:gd name="T21" fmla="*/ 2147483647 h 1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5"/>
                    <a:gd name="T34" fmla="*/ 0 h 181"/>
                    <a:gd name="T35" fmla="*/ 85 w 85"/>
                    <a:gd name="T36" fmla="*/ 181 h 18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5" h="181">
                      <a:moveTo>
                        <a:pt x="62" y="181"/>
                      </a:moveTo>
                      <a:cubicBezTo>
                        <a:pt x="62" y="148"/>
                        <a:pt x="62" y="148"/>
                        <a:pt x="62" y="148"/>
                      </a:cubicBezTo>
                      <a:cubicBezTo>
                        <a:pt x="62" y="148"/>
                        <a:pt x="75" y="139"/>
                        <a:pt x="75" y="118"/>
                      </a:cubicBezTo>
                      <a:cubicBezTo>
                        <a:pt x="75" y="97"/>
                        <a:pt x="75" y="68"/>
                        <a:pt x="75" y="68"/>
                      </a:cubicBezTo>
                      <a:cubicBezTo>
                        <a:pt x="75" y="68"/>
                        <a:pt x="85" y="55"/>
                        <a:pt x="84" y="43"/>
                      </a:cubicBezTo>
                      <a:cubicBezTo>
                        <a:pt x="83" y="31"/>
                        <a:pt x="85" y="17"/>
                        <a:pt x="85" y="17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39" y="20"/>
                        <a:pt x="39" y="20"/>
                        <a:pt x="39" y="20"/>
                      </a:cubicBezTo>
                      <a:cubicBezTo>
                        <a:pt x="39" y="20"/>
                        <a:pt x="0" y="102"/>
                        <a:pt x="8" y="114"/>
                      </a:cubicBezTo>
                      <a:cubicBezTo>
                        <a:pt x="16" y="126"/>
                        <a:pt x="34" y="147"/>
                        <a:pt x="34" y="147"/>
                      </a:cubicBezTo>
                      <a:cubicBezTo>
                        <a:pt x="34" y="147"/>
                        <a:pt x="47" y="181"/>
                        <a:pt x="62" y="181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1" name="Freeform 76"/>
                <p:cNvSpPr>
                  <a:spLocks/>
                </p:cNvSpPr>
                <p:nvPr/>
              </p:nvSpPr>
              <p:spPr bwMode="auto">
                <a:xfrm>
                  <a:off x="6632575" y="3495675"/>
                  <a:ext cx="106363" cy="152400"/>
                </a:xfrm>
                <a:custGeom>
                  <a:avLst/>
                  <a:gdLst>
                    <a:gd name="T0" fmla="*/ 2147483647 w 207"/>
                    <a:gd name="T1" fmla="*/ 2147483647 h 293"/>
                    <a:gd name="T2" fmla="*/ 2147483647 w 207"/>
                    <a:gd name="T3" fmla="*/ 2147483647 h 293"/>
                    <a:gd name="T4" fmla="*/ 2147483647 w 207"/>
                    <a:gd name="T5" fmla="*/ 2147483647 h 293"/>
                    <a:gd name="T6" fmla="*/ 2147483647 w 207"/>
                    <a:gd name="T7" fmla="*/ 2147483647 h 293"/>
                    <a:gd name="T8" fmla="*/ 2147483647 w 207"/>
                    <a:gd name="T9" fmla="*/ 2147483647 h 293"/>
                    <a:gd name="T10" fmla="*/ 2147483647 w 207"/>
                    <a:gd name="T11" fmla="*/ 2147483647 h 293"/>
                    <a:gd name="T12" fmla="*/ 2147483647 w 207"/>
                    <a:gd name="T13" fmla="*/ 2147483647 h 293"/>
                    <a:gd name="T14" fmla="*/ 2147483647 w 207"/>
                    <a:gd name="T15" fmla="*/ 2147483647 h 293"/>
                    <a:gd name="T16" fmla="*/ 2147483647 w 207"/>
                    <a:gd name="T17" fmla="*/ 2147483647 h 293"/>
                    <a:gd name="T18" fmla="*/ 2147483647 w 207"/>
                    <a:gd name="T19" fmla="*/ 2147483647 h 293"/>
                    <a:gd name="T20" fmla="*/ 2147483647 w 207"/>
                    <a:gd name="T21" fmla="*/ 2147483647 h 293"/>
                    <a:gd name="T22" fmla="*/ 2147483647 w 207"/>
                    <a:gd name="T23" fmla="*/ 2147483647 h 293"/>
                    <a:gd name="T24" fmla="*/ 2147483647 w 207"/>
                    <a:gd name="T25" fmla="*/ 2147483647 h 293"/>
                    <a:gd name="T26" fmla="*/ 2147483647 w 207"/>
                    <a:gd name="T27" fmla="*/ 2147483647 h 293"/>
                    <a:gd name="T28" fmla="*/ 2147483647 w 207"/>
                    <a:gd name="T29" fmla="*/ 2147483647 h 293"/>
                    <a:gd name="T30" fmla="*/ 2147483647 w 207"/>
                    <a:gd name="T31" fmla="*/ 2147483647 h 293"/>
                    <a:gd name="T32" fmla="*/ 2147483647 w 207"/>
                    <a:gd name="T33" fmla="*/ 2147483647 h 293"/>
                    <a:gd name="T34" fmla="*/ 2147483647 w 207"/>
                    <a:gd name="T35" fmla="*/ 2147483647 h 293"/>
                    <a:gd name="T36" fmla="*/ 2147483647 w 207"/>
                    <a:gd name="T37" fmla="*/ 2147483647 h 293"/>
                    <a:gd name="T38" fmla="*/ 2147483647 w 207"/>
                    <a:gd name="T39" fmla="*/ 2147483647 h 293"/>
                    <a:gd name="T40" fmla="*/ 2147483647 w 207"/>
                    <a:gd name="T41" fmla="*/ 2147483647 h 293"/>
                    <a:gd name="T42" fmla="*/ 2147483647 w 207"/>
                    <a:gd name="T43" fmla="*/ 2147483647 h 293"/>
                    <a:gd name="T44" fmla="*/ 2147483647 w 207"/>
                    <a:gd name="T45" fmla="*/ 2147483647 h 293"/>
                    <a:gd name="T46" fmla="*/ 2147483647 w 207"/>
                    <a:gd name="T47" fmla="*/ 2147483647 h 293"/>
                    <a:gd name="T48" fmla="*/ 2147483647 w 207"/>
                    <a:gd name="T49" fmla="*/ 2147483647 h 293"/>
                    <a:gd name="T50" fmla="*/ 2147483647 w 207"/>
                    <a:gd name="T51" fmla="*/ 2147483647 h 293"/>
                    <a:gd name="T52" fmla="*/ 2147483647 w 207"/>
                    <a:gd name="T53" fmla="*/ 2147483647 h 293"/>
                    <a:gd name="T54" fmla="*/ 0 w 207"/>
                    <a:gd name="T55" fmla="*/ 2147483647 h 293"/>
                    <a:gd name="T56" fmla="*/ 2147483647 w 207"/>
                    <a:gd name="T57" fmla="*/ 2147483647 h 29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07"/>
                    <a:gd name="T88" fmla="*/ 0 h 293"/>
                    <a:gd name="T89" fmla="*/ 207 w 207"/>
                    <a:gd name="T90" fmla="*/ 293 h 29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07" h="293">
                      <a:moveTo>
                        <a:pt x="1" y="30"/>
                      </a:move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38" y="79"/>
                        <a:pt x="38" y="99"/>
                      </a:cubicBezTo>
                      <a:cubicBezTo>
                        <a:pt x="37" y="119"/>
                        <a:pt x="28" y="141"/>
                        <a:pt x="39" y="153"/>
                      </a:cubicBezTo>
                      <a:cubicBezTo>
                        <a:pt x="50" y="166"/>
                        <a:pt x="62" y="153"/>
                        <a:pt x="62" y="153"/>
                      </a:cubicBezTo>
                      <a:cubicBezTo>
                        <a:pt x="62" y="153"/>
                        <a:pt x="55" y="194"/>
                        <a:pt x="65" y="203"/>
                      </a:cubicBezTo>
                      <a:cubicBezTo>
                        <a:pt x="75" y="212"/>
                        <a:pt x="114" y="236"/>
                        <a:pt x="114" y="236"/>
                      </a:cubicBezTo>
                      <a:cubicBezTo>
                        <a:pt x="114" y="236"/>
                        <a:pt x="116" y="256"/>
                        <a:pt x="121" y="258"/>
                      </a:cubicBezTo>
                      <a:cubicBezTo>
                        <a:pt x="126" y="259"/>
                        <a:pt x="153" y="271"/>
                        <a:pt x="153" y="271"/>
                      </a:cubicBezTo>
                      <a:cubicBezTo>
                        <a:pt x="169" y="293"/>
                        <a:pt x="169" y="293"/>
                        <a:pt x="169" y="293"/>
                      </a:cubicBezTo>
                      <a:cubicBezTo>
                        <a:pt x="202" y="290"/>
                        <a:pt x="202" y="290"/>
                        <a:pt x="202" y="290"/>
                      </a:cubicBezTo>
                      <a:cubicBezTo>
                        <a:pt x="202" y="290"/>
                        <a:pt x="207" y="270"/>
                        <a:pt x="205" y="252"/>
                      </a:cubicBezTo>
                      <a:cubicBezTo>
                        <a:pt x="203" y="235"/>
                        <a:pt x="173" y="215"/>
                        <a:pt x="172" y="210"/>
                      </a:cubicBezTo>
                      <a:cubicBezTo>
                        <a:pt x="171" y="205"/>
                        <a:pt x="177" y="193"/>
                        <a:pt x="170" y="184"/>
                      </a:cubicBezTo>
                      <a:cubicBezTo>
                        <a:pt x="162" y="175"/>
                        <a:pt x="168" y="173"/>
                        <a:pt x="168" y="160"/>
                      </a:cubicBezTo>
                      <a:cubicBezTo>
                        <a:pt x="169" y="148"/>
                        <a:pt x="172" y="109"/>
                        <a:pt x="167" y="87"/>
                      </a:cubicBezTo>
                      <a:cubicBezTo>
                        <a:pt x="163" y="65"/>
                        <a:pt x="121" y="50"/>
                        <a:pt x="115" y="41"/>
                      </a:cubicBezTo>
                      <a:cubicBezTo>
                        <a:pt x="113" y="38"/>
                        <a:pt x="108" y="34"/>
                        <a:pt x="103" y="31"/>
                      </a:cubicBezTo>
                      <a:cubicBezTo>
                        <a:pt x="100" y="39"/>
                        <a:pt x="95" y="50"/>
                        <a:pt x="91" y="55"/>
                      </a:cubicBezTo>
                      <a:cubicBezTo>
                        <a:pt x="85" y="63"/>
                        <a:pt x="83" y="46"/>
                        <a:pt x="72" y="47"/>
                      </a:cubicBezTo>
                      <a:cubicBezTo>
                        <a:pt x="61" y="48"/>
                        <a:pt x="62" y="58"/>
                        <a:pt x="49" y="54"/>
                      </a:cubicBezTo>
                      <a:cubicBezTo>
                        <a:pt x="36" y="50"/>
                        <a:pt x="52" y="38"/>
                        <a:pt x="52" y="32"/>
                      </a:cubicBezTo>
                      <a:cubicBezTo>
                        <a:pt x="52" y="26"/>
                        <a:pt x="45" y="28"/>
                        <a:pt x="45" y="28"/>
                      </a:cubicBezTo>
                      <a:cubicBezTo>
                        <a:pt x="45" y="28"/>
                        <a:pt x="46" y="20"/>
                        <a:pt x="39" y="16"/>
                      </a:cubicBezTo>
                      <a:cubicBezTo>
                        <a:pt x="32" y="12"/>
                        <a:pt x="21" y="12"/>
                        <a:pt x="21" y="12"/>
                      </a:cubicBezTo>
                      <a:cubicBezTo>
                        <a:pt x="21" y="12"/>
                        <a:pt x="19" y="0"/>
                        <a:pt x="12" y="1"/>
                      </a:cubicBezTo>
                      <a:cubicBezTo>
                        <a:pt x="5" y="2"/>
                        <a:pt x="6" y="8"/>
                        <a:pt x="7" y="17"/>
                      </a:cubicBezTo>
                      <a:cubicBezTo>
                        <a:pt x="7" y="21"/>
                        <a:pt x="4" y="25"/>
                        <a:pt x="0" y="29"/>
                      </a:cubicBezTo>
                      <a:cubicBezTo>
                        <a:pt x="1" y="29"/>
                        <a:pt x="1" y="30"/>
                        <a:pt x="1" y="30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2" name="Freeform 77"/>
                <p:cNvSpPr>
                  <a:spLocks/>
                </p:cNvSpPr>
                <p:nvPr/>
              </p:nvSpPr>
              <p:spPr bwMode="auto">
                <a:xfrm>
                  <a:off x="6678613" y="3276600"/>
                  <a:ext cx="131762" cy="117475"/>
                </a:xfrm>
                <a:custGeom>
                  <a:avLst/>
                  <a:gdLst>
                    <a:gd name="T0" fmla="*/ 2147483647 w 252"/>
                    <a:gd name="T1" fmla="*/ 0 h 224"/>
                    <a:gd name="T2" fmla="*/ 2147483647 w 252"/>
                    <a:gd name="T3" fmla="*/ 2147483647 h 224"/>
                    <a:gd name="T4" fmla="*/ 2147483647 w 252"/>
                    <a:gd name="T5" fmla="*/ 0 h 224"/>
                    <a:gd name="T6" fmla="*/ 2147483647 w 252"/>
                    <a:gd name="T7" fmla="*/ 2147483647 h 224"/>
                    <a:gd name="T8" fmla="*/ 2147483647 w 252"/>
                    <a:gd name="T9" fmla="*/ 2147483647 h 224"/>
                    <a:gd name="T10" fmla="*/ 2147483647 w 252"/>
                    <a:gd name="T11" fmla="*/ 2147483647 h 224"/>
                    <a:gd name="T12" fmla="*/ 2147483647 w 252"/>
                    <a:gd name="T13" fmla="*/ 2147483647 h 224"/>
                    <a:gd name="T14" fmla="*/ 2147483647 w 252"/>
                    <a:gd name="T15" fmla="*/ 2147483647 h 224"/>
                    <a:gd name="T16" fmla="*/ 2147483647 w 252"/>
                    <a:gd name="T17" fmla="*/ 2147483647 h 224"/>
                    <a:gd name="T18" fmla="*/ 2147483647 w 252"/>
                    <a:gd name="T19" fmla="*/ 2147483647 h 224"/>
                    <a:gd name="T20" fmla="*/ 2147483647 w 252"/>
                    <a:gd name="T21" fmla="*/ 2147483647 h 224"/>
                    <a:gd name="T22" fmla="*/ 2147483647 w 252"/>
                    <a:gd name="T23" fmla="*/ 2147483647 h 224"/>
                    <a:gd name="T24" fmla="*/ 2147483647 w 252"/>
                    <a:gd name="T25" fmla="*/ 2147483647 h 224"/>
                    <a:gd name="T26" fmla="*/ 2147483647 w 252"/>
                    <a:gd name="T27" fmla="*/ 2147483647 h 224"/>
                    <a:gd name="T28" fmla="*/ 0 w 252"/>
                    <a:gd name="T29" fmla="*/ 2147483647 h 224"/>
                    <a:gd name="T30" fmla="*/ 2147483647 w 252"/>
                    <a:gd name="T31" fmla="*/ 2147483647 h 224"/>
                    <a:gd name="T32" fmla="*/ 2147483647 w 252"/>
                    <a:gd name="T33" fmla="*/ 2147483647 h 224"/>
                    <a:gd name="T34" fmla="*/ 2147483647 w 252"/>
                    <a:gd name="T35" fmla="*/ 2147483647 h 224"/>
                    <a:gd name="T36" fmla="*/ 2147483647 w 252"/>
                    <a:gd name="T37" fmla="*/ 2147483647 h 224"/>
                    <a:gd name="T38" fmla="*/ 2147483647 w 252"/>
                    <a:gd name="T39" fmla="*/ 2147483647 h 224"/>
                    <a:gd name="T40" fmla="*/ 2147483647 w 252"/>
                    <a:gd name="T41" fmla="*/ 2147483647 h 224"/>
                    <a:gd name="T42" fmla="*/ 2147483647 w 252"/>
                    <a:gd name="T43" fmla="*/ 2147483647 h 224"/>
                    <a:gd name="T44" fmla="*/ 2147483647 w 252"/>
                    <a:gd name="T45" fmla="*/ 2147483647 h 224"/>
                    <a:gd name="T46" fmla="*/ 2147483647 w 252"/>
                    <a:gd name="T47" fmla="*/ 2147483647 h 224"/>
                    <a:gd name="T48" fmla="*/ 2147483647 w 252"/>
                    <a:gd name="T49" fmla="*/ 2147483647 h 224"/>
                    <a:gd name="T50" fmla="*/ 2147483647 w 252"/>
                    <a:gd name="T51" fmla="*/ 2147483647 h 224"/>
                    <a:gd name="T52" fmla="*/ 2147483647 w 252"/>
                    <a:gd name="T53" fmla="*/ 2147483647 h 224"/>
                    <a:gd name="T54" fmla="*/ 2147483647 w 252"/>
                    <a:gd name="T55" fmla="*/ 2147483647 h 224"/>
                    <a:gd name="T56" fmla="*/ 2147483647 w 252"/>
                    <a:gd name="T57" fmla="*/ 2147483647 h 224"/>
                    <a:gd name="T58" fmla="*/ 2147483647 w 252"/>
                    <a:gd name="T59" fmla="*/ 2147483647 h 224"/>
                    <a:gd name="T60" fmla="*/ 2147483647 w 252"/>
                    <a:gd name="T61" fmla="*/ 2147483647 h 224"/>
                    <a:gd name="T62" fmla="*/ 2147483647 w 252"/>
                    <a:gd name="T63" fmla="*/ 2147483647 h 224"/>
                    <a:gd name="T64" fmla="*/ 2147483647 w 252"/>
                    <a:gd name="T65" fmla="*/ 2147483647 h 224"/>
                    <a:gd name="T66" fmla="*/ 2147483647 w 252"/>
                    <a:gd name="T67" fmla="*/ 2147483647 h 224"/>
                    <a:gd name="T68" fmla="*/ 2147483647 w 252"/>
                    <a:gd name="T69" fmla="*/ 2147483647 h 224"/>
                    <a:gd name="T70" fmla="*/ 2147483647 w 252"/>
                    <a:gd name="T71" fmla="*/ 2147483647 h 224"/>
                    <a:gd name="T72" fmla="*/ 2147483647 w 252"/>
                    <a:gd name="T73" fmla="*/ 2147483647 h 224"/>
                    <a:gd name="T74" fmla="*/ 2147483647 w 252"/>
                    <a:gd name="T75" fmla="*/ 2147483647 h 224"/>
                    <a:gd name="T76" fmla="*/ 2147483647 w 252"/>
                    <a:gd name="T77" fmla="*/ 2147483647 h 224"/>
                    <a:gd name="T78" fmla="*/ 2147483647 w 252"/>
                    <a:gd name="T79" fmla="*/ 2147483647 h 224"/>
                    <a:gd name="T80" fmla="*/ 2147483647 w 252"/>
                    <a:gd name="T81" fmla="*/ 2147483647 h 224"/>
                    <a:gd name="T82" fmla="*/ 2147483647 w 252"/>
                    <a:gd name="T83" fmla="*/ 2147483647 h 224"/>
                    <a:gd name="T84" fmla="*/ 2147483647 w 252"/>
                    <a:gd name="T85" fmla="*/ 2147483647 h 224"/>
                    <a:gd name="T86" fmla="*/ 2147483647 w 252"/>
                    <a:gd name="T87" fmla="*/ 2147483647 h 224"/>
                    <a:gd name="T88" fmla="*/ 2147483647 w 252"/>
                    <a:gd name="T89" fmla="*/ 2147483647 h 224"/>
                    <a:gd name="T90" fmla="*/ 2147483647 w 252"/>
                    <a:gd name="T91" fmla="*/ 0 h 22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52"/>
                    <a:gd name="T139" fmla="*/ 0 h 224"/>
                    <a:gd name="T140" fmla="*/ 252 w 252"/>
                    <a:gd name="T141" fmla="*/ 224 h 22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52" h="224">
                      <a:moveTo>
                        <a:pt x="214" y="0"/>
                      </a:moveTo>
                      <a:cubicBezTo>
                        <a:pt x="206" y="9"/>
                        <a:pt x="206" y="9"/>
                        <a:pt x="206" y="9"/>
                      </a:cubicBezTo>
                      <a:cubicBezTo>
                        <a:pt x="184" y="0"/>
                        <a:pt x="184" y="0"/>
                        <a:pt x="184" y="0"/>
                      </a:cubicBezTo>
                      <a:cubicBezTo>
                        <a:pt x="175" y="8"/>
                        <a:pt x="175" y="8"/>
                        <a:pt x="175" y="8"/>
                      </a:cubicBezTo>
                      <a:cubicBezTo>
                        <a:pt x="164" y="16"/>
                        <a:pt x="164" y="16"/>
                        <a:pt x="164" y="16"/>
                      </a:cubicBezTo>
                      <a:cubicBezTo>
                        <a:pt x="164" y="16"/>
                        <a:pt x="176" y="28"/>
                        <a:pt x="168" y="36"/>
                      </a:cubicBezTo>
                      <a:cubicBezTo>
                        <a:pt x="160" y="44"/>
                        <a:pt x="151" y="24"/>
                        <a:pt x="151" y="24"/>
                      </a:cubicBezTo>
                      <a:cubicBezTo>
                        <a:pt x="151" y="24"/>
                        <a:pt x="135" y="23"/>
                        <a:pt x="131" y="22"/>
                      </a:cubicBezTo>
                      <a:cubicBezTo>
                        <a:pt x="128" y="21"/>
                        <a:pt x="128" y="16"/>
                        <a:pt x="128" y="13"/>
                      </a:cubicBezTo>
                      <a:cubicBezTo>
                        <a:pt x="125" y="15"/>
                        <a:pt x="123" y="16"/>
                        <a:pt x="123" y="16"/>
                      </a:cubicBezTo>
                      <a:cubicBezTo>
                        <a:pt x="123" y="16"/>
                        <a:pt x="106" y="7"/>
                        <a:pt x="101" y="8"/>
                      </a:cubicBezTo>
                      <a:cubicBezTo>
                        <a:pt x="96" y="9"/>
                        <a:pt x="74" y="15"/>
                        <a:pt x="74" y="15"/>
                      </a:cubicBezTo>
                      <a:cubicBezTo>
                        <a:pt x="74" y="15"/>
                        <a:pt x="73" y="5"/>
                        <a:pt x="46" y="10"/>
                      </a:cubicBezTo>
                      <a:cubicBezTo>
                        <a:pt x="19" y="15"/>
                        <a:pt x="19" y="34"/>
                        <a:pt x="19" y="34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2" y="79"/>
                        <a:pt x="2" y="79"/>
                        <a:pt x="2" y="79"/>
                      </a:cubicBezTo>
                      <a:cubicBezTo>
                        <a:pt x="9" y="85"/>
                        <a:pt x="9" y="85"/>
                        <a:pt x="9" y="85"/>
                      </a:cubicBezTo>
                      <a:cubicBezTo>
                        <a:pt x="9" y="104"/>
                        <a:pt x="9" y="104"/>
                        <a:pt x="9" y="104"/>
                      </a:cubicBezTo>
                      <a:cubicBezTo>
                        <a:pt x="20" y="114"/>
                        <a:pt x="20" y="114"/>
                        <a:pt x="20" y="114"/>
                      </a:cubicBezTo>
                      <a:cubicBezTo>
                        <a:pt x="17" y="133"/>
                        <a:pt x="17" y="133"/>
                        <a:pt x="17" y="133"/>
                      </a:cubicBezTo>
                      <a:cubicBezTo>
                        <a:pt x="20" y="134"/>
                        <a:pt x="23" y="136"/>
                        <a:pt x="26" y="139"/>
                      </a:cubicBezTo>
                      <a:cubicBezTo>
                        <a:pt x="41" y="156"/>
                        <a:pt x="27" y="168"/>
                        <a:pt x="27" y="168"/>
                      </a:cubicBezTo>
                      <a:cubicBezTo>
                        <a:pt x="27" y="168"/>
                        <a:pt x="36" y="190"/>
                        <a:pt x="46" y="191"/>
                      </a:cubicBezTo>
                      <a:cubicBezTo>
                        <a:pt x="56" y="191"/>
                        <a:pt x="59" y="178"/>
                        <a:pt x="59" y="178"/>
                      </a:cubicBezTo>
                      <a:cubicBezTo>
                        <a:pt x="59" y="178"/>
                        <a:pt x="58" y="202"/>
                        <a:pt x="68" y="204"/>
                      </a:cubicBezTo>
                      <a:cubicBezTo>
                        <a:pt x="79" y="206"/>
                        <a:pt x="89" y="198"/>
                        <a:pt x="91" y="208"/>
                      </a:cubicBezTo>
                      <a:cubicBezTo>
                        <a:pt x="92" y="212"/>
                        <a:pt x="95" y="218"/>
                        <a:pt x="97" y="223"/>
                      </a:cubicBezTo>
                      <a:cubicBezTo>
                        <a:pt x="110" y="224"/>
                        <a:pt x="110" y="224"/>
                        <a:pt x="110" y="224"/>
                      </a:cubicBezTo>
                      <a:cubicBezTo>
                        <a:pt x="112" y="219"/>
                        <a:pt x="124" y="214"/>
                        <a:pt x="139" y="213"/>
                      </a:cubicBezTo>
                      <a:cubicBezTo>
                        <a:pt x="159" y="211"/>
                        <a:pt x="135" y="197"/>
                        <a:pt x="135" y="197"/>
                      </a:cubicBezTo>
                      <a:cubicBezTo>
                        <a:pt x="135" y="197"/>
                        <a:pt x="149" y="197"/>
                        <a:pt x="153" y="197"/>
                      </a:cubicBezTo>
                      <a:cubicBezTo>
                        <a:pt x="157" y="197"/>
                        <a:pt x="159" y="190"/>
                        <a:pt x="169" y="190"/>
                      </a:cubicBezTo>
                      <a:cubicBezTo>
                        <a:pt x="179" y="190"/>
                        <a:pt x="186" y="206"/>
                        <a:pt x="193" y="205"/>
                      </a:cubicBezTo>
                      <a:cubicBezTo>
                        <a:pt x="200" y="204"/>
                        <a:pt x="193" y="194"/>
                        <a:pt x="183" y="186"/>
                      </a:cubicBezTo>
                      <a:cubicBezTo>
                        <a:pt x="173" y="178"/>
                        <a:pt x="173" y="160"/>
                        <a:pt x="175" y="154"/>
                      </a:cubicBezTo>
                      <a:cubicBezTo>
                        <a:pt x="177" y="148"/>
                        <a:pt x="204" y="152"/>
                        <a:pt x="204" y="152"/>
                      </a:cubicBezTo>
                      <a:cubicBezTo>
                        <a:pt x="201" y="138"/>
                        <a:pt x="201" y="138"/>
                        <a:pt x="201" y="138"/>
                      </a:cubicBezTo>
                      <a:cubicBezTo>
                        <a:pt x="222" y="137"/>
                        <a:pt x="222" y="137"/>
                        <a:pt x="222" y="137"/>
                      </a:cubicBezTo>
                      <a:cubicBezTo>
                        <a:pt x="222" y="137"/>
                        <a:pt x="223" y="126"/>
                        <a:pt x="228" y="123"/>
                      </a:cubicBezTo>
                      <a:cubicBezTo>
                        <a:pt x="233" y="120"/>
                        <a:pt x="245" y="125"/>
                        <a:pt x="245" y="125"/>
                      </a:cubicBezTo>
                      <a:cubicBezTo>
                        <a:pt x="248" y="111"/>
                        <a:pt x="248" y="111"/>
                        <a:pt x="248" y="111"/>
                      </a:cubicBezTo>
                      <a:cubicBezTo>
                        <a:pt x="248" y="111"/>
                        <a:pt x="238" y="75"/>
                        <a:pt x="237" y="72"/>
                      </a:cubicBezTo>
                      <a:cubicBezTo>
                        <a:pt x="236" y="69"/>
                        <a:pt x="252" y="69"/>
                        <a:pt x="252" y="56"/>
                      </a:cubicBezTo>
                      <a:cubicBezTo>
                        <a:pt x="252" y="43"/>
                        <a:pt x="231" y="32"/>
                        <a:pt x="231" y="32"/>
                      </a:cubicBezTo>
                      <a:cubicBezTo>
                        <a:pt x="231" y="4"/>
                        <a:pt x="231" y="4"/>
                        <a:pt x="231" y="4"/>
                      </a:cubicBezTo>
                      <a:lnTo>
                        <a:pt x="214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3" name="Freeform 78"/>
                <p:cNvSpPr>
                  <a:spLocks noEditPoints="1"/>
                </p:cNvSpPr>
                <p:nvPr/>
              </p:nvSpPr>
              <p:spPr bwMode="auto">
                <a:xfrm>
                  <a:off x="7092950" y="2608263"/>
                  <a:ext cx="100013" cy="147637"/>
                </a:xfrm>
                <a:custGeom>
                  <a:avLst/>
                  <a:gdLst>
                    <a:gd name="T0" fmla="*/ 2147483647 w 191"/>
                    <a:gd name="T1" fmla="*/ 2147483647 h 284"/>
                    <a:gd name="T2" fmla="*/ 2147483647 w 191"/>
                    <a:gd name="T3" fmla="*/ 2147483647 h 284"/>
                    <a:gd name="T4" fmla="*/ 2147483647 w 191"/>
                    <a:gd name="T5" fmla="*/ 2147483647 h 284"/>
                    <a:gd name="T6" fmla="*/ 2147483647 w 191"/>
                    <a:gd name="T7" fmla="*/ 2147483647 h 284"/>
                    <a:gd name="T8" fmla="*/ 2147483647 w 191"/>
                    <a:gd name="T9" fmla="*/ 2147483647 h 284"/>
                    <a:gd name="T10" fmla="*/ 2147483647 w 191"/>
                    <a:gd name="T11" fmla="*/ 2147483647 h 284"/>
                    <a:gd name="T12" fmla="*/ 2147483647 w 191"/>
                    <a:gd name="T13" fmla="*/ 2147483647 h 284"/>
                    <a:gd name="T14" fmla="*/ 2147483647 w 191"/>
                    <a:gd name="T15" fmla="*/ 2147483647 h 284"/>
                    <a:gd name="T16" fmla="*/ 2147483647 w 191"/>
                    <a:gd name="T17" fmla="*/ 2147483647 h 284"/>
                    <a:gd name="T18" fmla="*/ 2147483647 w 191"/>
                    <a:gd name="T19" fmla="*/ 0 h 284"/>
                    <a:gd name="T20" fmla="*/ 2147483647 w 191"/>
                    <a:gd name="T21" fmla="*/ 2147483647 h 284"/>
                    <a:gd name="T22" fmla="*/ 2147483647 w 191"/>
                    <a:gd name="T23" fmla="*/ 2147483647 h 284"/>
                    <a:gd name="T24" fmla="*/ 2147483647 w 191"/>
                    <a:gd name="T25" fmla="*/ 2147483647 h 284"/>
                    <a:gd name="T26" fmla="*/ 0 w 191"/>
                    <a:gd name="T27" fmla="*/ 2147483647 h 284"/>
                    <a:gd name="T28" fmla="*/ 2147483647 w 191"/>
                    <a:gd name="T29" fmla="*/ 2147483647 h 284"/>
                    <a:gd name="T30" fmla="*/ 2147483647 w 191"/>
                    <a:gd name="T31" fmla="*/ 2147483647 h 284"/>
                    <a:gd name="T32" fmla="*/ 2147483647 w 191"/>
                    <a:gd name="T33" fmla="*/ 2147483647 h 284"/>
                    <a:gd name="T34" fmla="*/ 2147483647 w 191"/>
                    <a:gd name="T35" fmla="*/ 2147483647 h 284"/>
                    <a:gd name="T36" fmla="*/ 2147483647 w 191"/>
                    <a:gd name="T37" fmla="*/ 2147483647 h 284"/>
                    <a:gd name="T38" fmla="*/ 2147483647 w 191"/>
                    <a:gd name="T39" fmla="*/ 2147483647 h 284"/>
                    <a:gd name="T40" fmla="*/ 2147483647 w 191"/>
                    <a:gd name="T41" fmla="*/ 2147483647 h 284"/>
                    <a:gd name="T42" fmla="*/ 2147483647 w 191"/>
                    <a:gd name="T43" fmla="*/ 2147483647 h 284"/>
                    <a:gd name="T44" fmla="*/ 2147483647 w 191"/>
                    <a:gd name="T45" fmla="*/ 2147483647 h 284"/>
                    <a:gd name="T46" fmla="*/ 2147483647 w 191"/>
                    <a:gd name="T47" fmla="*/ 2147483647 h 284"/>
                    <a:gd name="T48" fmla="*/ 2147483647 w 191"/>
                    <a:gd name="T49" fmla="*/ 2147483647 h 284"/>
                    <a:gd name="T50" fmla="*/ 2147483647 w 191"/>
                    <a:gd name="T51" fmla="*/ 2147483647 h 284"/>
                    <a:gd name="T52" fmla="*/ 2147483647 w 191"/>
                    <a:gd name="T53" fmla="*/ 2147483647 h 284"/>
                    <a:gd name="T54" fmla="*/ 2147483647 w 191"/>
                    <a:gd name="T55" fmla="*/ 2147483647 h 284"/>
                    <a:gd name="T56" fmla="*/ 2147483647 w 191"/>
                    <a:gd name="T57" fmla="*/ 2147483647 h 284"/>
                    <a:gd name="T58" fmla="*/ 2147483647 w 191"/>
                    <a:gd name="T59" fmla="*/ 2147483647 h 28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1"/>
                    <a:gd name="T91" fmla="*/ 0 h 284"/>
                    <a:gd name="T92" fmla="*/ 191 w 191"/>
                    <a:gd name="T93" fmla="*/ 284 h 28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1" h="284">
                      <a:moveTo>
                        <a:pt x="100" y="267"/>
                      </a:moveTo>
                      <a:cubicBezTo>
                        <a:pt x="76" y="275"/>
                        <a:pt x="86" y="284"/>
                        <a:pt x="101" y="284"/>
                      </a:cubicBezTo>
                      <a:cubicBezTo>
                        <a:pt x="120" y="284"/>
                        <a:pt x="124" y="259"/>
                        <a:pt x="100" y="267"/>
                      </a:cubicBezTo>
                      <a:close/>
                      <a:moveTo>
                        <a:pt x="185" y="165"/>
                      </a:moveTo>
                      <a:cubicBezTo>
                        <a:pt x="179" y="146"/>
                        <a:pt x="166" y="132"/>
                        <a:pt x="166" y="132"/>
                      </a:cubicBezTo>
                      <a:cubicBezTo>
                        <a:pt x="166" y="132"/>
                        <a:pt x="171" y="115"/>
                        <a:pt x="162" y="101"/>
                      </a:cubicBezTo>
                      <a:cubicBezTo>
                        <a:pt x="153" y="87"/>
                        <a:pt x="111" y="50"/>
                        <a:pt x="111" y="50"/>
                      </a:cubicBezTo>
                      <a:cubicBezTo>
                        <a:pt x="98" y="45"/>
                        <a:pt x="98" y="45"/>
                        <a:pt x="98" y="45"/>
                      </a:cubicBezTo>
                      <a:cubicBezTo>
                        <a:pt x="98" y="45"/>
                        <a:pt x="94" y="34"/>
                        <a:pt x="82" y="21"/>
                      </a:cubicBezTo>
                      <a:cubicBezTo>
                        <a:pt x="76" y="14"/>
                        <a:pt x="69" y="6"/>
                        <a:pt x="64" y="0"/>
                      </a:cubicBezTo>
                      <a:cubicBezTo>
                        <a:pt x="54" y="10"/>
                        <a:pt x="54" y="10"/>
                        <a:pt x="54" y="10"/>
                      </a:cubicBezTo>
                      <a:cubicBezTo>
                        <a:pt x="54" y="10"/>
                        <a:pt x="30" y="9"/>
                        <a:pt x="16" y="16"/>
                      </a:cubicBezTo>
                      <a:cubicBezTo>
                        <a:pt x="2" y="24"/>
                        <a:pt x="14" y="26"/>
                        <a:pt x="13" y="29"/>
                      </a:cubicBezTo>
                      <a:cubicBezTo>
                        <a:pt x="12" y="32"/>
                        <a:pt x="0" y="39"/>
                        <a:pt x="0" y="39"/>
                      </a:cubicBezTo>
                      <a:cubicBezTo>
                        <a:pt x="0" y="39"/>
                        <a:pt x="1" y="50"/>
                        <a:pt x="8" y="56"/>
                      </a:cubicBezTo>
                      <a:cubicBezTo>
                        <a:pt x="15" y="62"/>
                        <a:pt x="30" y="64"/>
                        <a:pt x="30" y="64"/>
                      </a:cubicBezTo>
                      <a:cubicBezTo>
                        <a:pt x="41" y="89"/>
                        <a:pt x="41" y="89"/>
                        <a:pt x="41" y="89"/>
                      </a:cubicBezTo>
                      <a:cubicBezTo>
                        <a:pt x="41" y="89"/>
                        <a:pt x="7" y="75"/>
                        <a:pt x="6" y="82"/>
                      </a:cubicBezTo>
                      <a:cubicBezTo>
                        <a:pt x="5" y="89"/>
                        <a:pt x="27" y="102"/>
                        <a:pt x="27" y="102"/>
                      </a:cubicBezTo>
                      <a:cubicBezTo>
                        <a:pt x="37" y="130"/>
                        <a:pt x="37" y="130"/>
                        <a:pt x="37" y="130"/>
                      </a:cubicBezTo>
                      <a:cubicBezTo>
                        <a:pt x="60" y="134"/>
                        <a:pt x="60" y="134"/>
                        <a:pt x="60" y="134"/>
                      </a:cubicBezTo>
                      <a:cubicBezTo>
                        <a:pt x="60" y="153"/>
                        <a:pt x="60" y="153"/>
                        <a:pt x="60" y="153"/>
                      </a:cubicBezTo>
                      <a:cubicBezTo>
                        <a:pt x="60" y="153"/>
                        <a:pt x="49" y="161"/>
                        <a:pt x="54" y="180"/>
                      </a:cubicBezTo>
                      <a:cubicBezTo>
                        <a:pt x="59" y="199"/>
                        <a:pt x="74" y="199"/>
                        <a:pt x="74" y="199"/>
                      </a:cubicBezTo>
                      <a:cubicBezTo>
                        <a:pt x="74" y="199"/>
                        <a:pt x="61" y="225"/>
                        <a:pt x="80" y="222"/>
                      </a:cubicBezTo>
                      <a:cubicBezTo>
                        <a:pt x="99" y="219"/>
                        <a:pt x="100" y="203"/>
                        <a:pt x="100" y="203"/>
                      </a:cubicBezTo>
                      <a:cubicBezTo>
                        <a:pt x="133" y="188"/>
                        <a:pt x="133" y="188"/>
                        <a:pt x="133" y="188"/>
                      </a:cubicBezTo>
                      <a:cubicBezTo>
                        <a:pt x="150" y="193"/>
                        <a:pt x="150" y="193"/>
                        <a:pt x="150" y="193"/>
                      </a:cubicBezTo>
                      <a:cubicBezTo>
                        <a:pt x="155" y="181"/>
                        <a:pt x="155" y="181"/>
                        <a:pt x="155" y="181"/>
                      </a:cubicBezTo>
                      <a:cubicBezTo>
                        <a:pt x="155" y="181"/>
                        <a:pt x="191" y="184"/>
                        <a:pt x="185" y="165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4" name="Freeform 79"/>
                <p:cNvSpPr>
                  <a:spLocks/>
                </p:cNvSpPr>
                <p:nvPr/>
              </p:nvSpPr>
              <p:spPr bwMode="auto">
                <a:xfrm>
                  <a:off x="6596063" y="3055938"/>
                  <a:ext cx="209550" cy="244475"/>
                </a:xfrm>
                <a:custGeom>
                  <a:avLst/>
                  <a:gdLst>
                    <a:gd name="T0" fmla="*/ 2147483647 w 404"/>
                    <a:gd name="T1" fmla="*/ 2147483647 h 470"/>
                    <a:gd name="T2" fmla="*/ 2147483647 w 404"/>
                    <a:gd name="T3" fmla="*/ 2147483647 h 470"/>
                    <a:gd name="T4" fmla="*/ 2147483647 w 404"/>
                    <a:gd name="T5" fmla="*/ 2147483647 h 470"/>
                    <a:gd name="T6" fmla="*/ 2147483647 w 404"/>
                    <a:gd name="T7" fmla="*/ 2147483647 h 470"/>
                    <a:gd name="T8" fmla="*/ 2147483647 w 404"/>
                    <a:gd name="T9" fmla="*/ 2147483647 h 470"/>
                    <a:gd name="T10" fmla="*/ 2147483647 w 404"/>
                    <a:gd name="T11" fmla="*/ 2147483647 h 470"/>
                    <a:gd name="T12" fmla="*/ 2147483647 w 404"/>
                    <a:gd name="T13" fmla="*/ 2147483647 h 470"/>
                    <a:gd name="T14" fmla="*/ 2147483647 w 404"/>
                    <a:gd name="T15" fmla="*/ 2147483647 h 470"/>
                    <a:gd name="T16" fmla="*/ 2147483647 w 404"/>
                    <a:gd name="T17" fmla="*/ 2147483647 h 470"/>
                    <a:gd name="T18" fmla="*/ 2147483647 w 404"/>
                    <a:gd name="T19" fmla="*/ 2147483647 h 470"/>
                    <a:gd name="T20" fmla="*/ 2147483647 w 404"/>
                    <a:gd name="T21" fmla="*/ 2147483647 h 470"/>
                    <a:gd name="T22" fmla="*/ 2147483647 w 404"/>
                    <a:gd name="T23" fmla="*/ 2147483647 h 470"/>
                    <a:gd name="T24" fmla="*/ 2147483647 w 404"/>
                    <a:gd name="T25" fmla="*/ 2147483647 h 470"/>
                    <a:gd name="T26" fmla="*/ 2147483647 w 404"/>
                    <a:gd name="T27" fmla="*/ 2147483647 h 470"/>
                    <a:gd name="T28" fmla="*/ 2147483647 w 404"/>
                    <a:gd name="T29" fmla="*/ 2147483647 h 470"/>
                    <a:gd name="T30" fmla="*/ 2147483647 w 404"/>
                    <a:gd name="T31" fmla="*/ 2147483647 h 470"/>
                    <a:gd name="T32" fmla="*/ 2147483647 w 404"/>
                    <a:gd name="T33" fmla="*/ 2147483647 h 470"/>
                    <a:gd name="T34" fmla="*/ 2147483647 w 404"/>
                    <a:gd name="T35" fmla="*/ 2147483647 h 470"/>
                    <a:gd name="T36" fmla="*/ 2147483647 w 404"/>
                    <a:gd name="T37" fmla="*/ 2147483647 h 470"/>
                    <a:gd name="T38" fmla="*/ 2147483647 w 404"/>
                    <a:gd name="T39" fmla="*/ 2147483647 h 470"/>
                    <a:gd name="T40" fmla="*/ 2147483647 w 404"/>
                    <a:gd name="T41" fmla="*/ 2147483647 h 470"/>
                    <a:gd name="T42" fmla="*/ 2147483647 w 404"/>
                    <a:gd name="T43" fmla="*/ 2147483647 h 470"/>
                    <a:gd name="T44" fmla="*/ 2147483647 w 404"/>
                    <a:gd name="T45" fmla="*/ 2147483647 h 470"/>
                    <a:gd name="T46" fmla="*/ 2147483647 w 404"/>
                    <a:gd name="T47" fmla="*/ 2147483647 h 470"/>
                    <a:gd name="T48" fmla="*/ 2147483647 w 404"/>
                    <a:gd name="T49" fmla="*/ 2147483647 h 470"/>
                    <a:gd name="T50" fmla="*/ 2147483647 w 404"/>
                    <a:gd name="T51" fmla="*/ 2147483647 h 470"/>
                    <a:gd name="T52" fmla="*/ 2147483647 w 404"/>
                    <a:gd name="T53" fmla="*/ 2147483647 h 470"/>
                    <a:gd name="T54" fmla="*/ 2147483647 w 404"/>
                    <a:gd name="T55" fmla="*/ 2147483647 h 470"/>
                    <a:gd name="T56" fmla="*/ 2147483647 w 404"/>
                    <a:gd name="T57" fmla="*/ 2147483647 h 470"/>
                    <a:gd name="T58" fmla="*/ 2147483647 w 404"/>
                    <a:gd name="T59" fmla="*/ 2147483647 h 470"/>
                    <a:gd name="T60" fmla="*/ 2147483647 w 404"/>
                    <a:gd name="T61" fmla="*/ 2147483647 h 470"/>
                    <a:gd name="T62" fmla="*/ 2147483647 w 404"/>
                    <a:gd name="T63" fmla="*/ 2147483647 h 470"/>
                    <a:gd name="T64" fmla="*/ 2147483647 w 404"/>
                    <a:gd name="T65" fmla="*/ 2147483647 h 470"/>
                    <a:gd name="T66" fmla="*/ 2147483647 w 404"/>
                    <a:gd name="T67" fmla="*/ 2147483647 h 470"/>
                    <a:gd name="T68" fmla="*/ 2147483647 w 404"/>
                    <a:gd name="T69" fmla="*/ 2147483647 h 470"/>
                    <a:gd name="T70" fmla="*/ 2147483647 w 404"/>
                    <a:gd name="T71" fmla="*/ 2147483647 h 470"/>
                    <a:gd name="T72" fmla="*/ 2147483647 w 404"/>
                    <a:gd name="T73" fmla="*/ 2147483647 h 470"/>
                    <a:gd name="T74" fmla="*/ 2147483647 w 404"/>
                    <a:gd name="T75" fmla="*/ 2147483647 h 470"/>
                    <a:gd name="T76" fmla="*/ 2147483647 w 404"/>
                    <a:gd name="T77" fmla="*/ 2147483647 h 47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04"/>
                    <a:gd name="T118" fmla="*/ 0 h 470"/>
                    <a:gd name="T119" fmla="*/ 404 w 404"/>
                    <a:gd name="T120" fmla="*/ 470 h 47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04" h="470">
                      <a:moveTo>
                        <a:pt x="17" y="121"/>
                      </a:moveTo>
                      <a:cubicBezTo>
                        <a:pt x="17" y="121"/>
                        <a:pt x="27" y="116"/>
                        <a:pt x="28" y="124"/>
                      </a:cubicBezTo>
                      <a:cubicBezTo>
                        <a:pt x="29" y="132"/>
                        <a:pt x="22" y="153"/>
                        <a:pt x="28" y="158"/>
                      </a:cubicBezTo>
                      <a:cubicBezTo>
                        <a:pt x="34" y="163"/>
                        <a:pt x="47" y="163"/>
                        <a:pt x="47" y="163"/>
                      </a:cubicBezTo>
                      <a:cubicBezTo>
                        <a:pt x="45" y="155"/>
                        <a:pt x="45" y="155"/>
                        <a:pt x="45" y="155"/>
                      </a:cubicBezTo>
                      <a:cubicBezTo>
                        <a:pt x="45" y="155"/>
                        <a:pt x="68" y="146"/>
                        <a:pt x="68" y="160"/>
                      </a:cubicBezTo>
                      <a:cubicBezTo>
                        <a:pt x="68" y="174"/>
                        <a:pt x="66" y="180"/>
                        <a:pt x="66" y="180"/>
                      </a:cubicBezTo>
                      <a:cubicBezTo>
                        <a:pt x="66" y="180"/>
                        <a:pt x="74" y="187"/>
                        <a:pt x="74" y="196"/>
                      </a:cubicBezTo>
                      <a:cubicBezTo>
                        <a:pt x="74" y="205"/>
                        <a:pt x="60" y="216"/>
                        <a:pt x="60" y="216"/>
                      </a:cubicBezTo>
                      <a:cubicBezTo>
                        <a:pt x="60" y="216"/>
                        <a:pt x="73" y="215"/>
                        <a:pt x="73" y="224"/>
                      </a:cubicBezTo>
                      <a:cubicBezTo>
                        <a:pt x="73" y="233"/>
                        <a:pt x="49" y="264"/>
                        <a:pt x="59" y="267"/>
                      </a:cubicBezTo>
                      <a:cubicBezTo>
                        <a:pt x="69" y="270"/>
                        <a:pt x="88" y="254"/>
                        <a:pt x="88" y="254"/>
                      </a:cubicBezTo>
                      <a:cubicBezTo>
                        <a:pt x="88" y="254"/>
                        <a:pt x="101" y="229"/>
                        <a:pt x="108" y="231"/>
                      </a:cubicBezTo>
                      <a:cubicBezTo>
                        <a:pt x="115" y="233"/>
                        <a:pt x="129" y="244"/>
                        <a:pt x="143" y="245"/>
                      </a:cubicBezTo>
                      <a:cubicBezTo>
                        <a:pt x="157" y="246"/>
                        <a:pt x="154" y="221"/>
                        <a:pt x="164" y="220"/>
                      </a:cubicBezTo>
                      <a:cubicBezTo>
                        <a:pt x="174" y="219"/>
                        <a:pt x="187" y="228"/>
                        <a:pt x="187" y="228"/>
                      </a:cubicBezTo>
                      <a:cubicBezTo>
                        <a:pt x="187" y="228"/>
                        <a:pt x="194" y="226"/>
                        <a:pt x="202" y="228"/>
                      </a:cubicBezTo>
                      <a:cubicBezTo>
                        <a:pt x="210" y="230"/>
                        <a:pt x="197" y="236"/>
                        <a:pt x="215" y="247"/>
                      </a:cubicBezTo>
                      <a:cubicBezTo>
                        <a:pt x="233" y="258"/>
                        <a:pt x="247" y="270"/>
                        <a:pt x="247" y="270"/>
                      </a:cubicBezTo>
                      <a:cubicBezTo>
                        <a:pt x="248" y="298"/>
                        <a:pt x="248" y="298"/>
                        <a:pt x="248" y="298"/>
                      </a:cubicBezTo>
                      <a:cubicBezTo>
                        <a:pt x="248" y="298"/>
                        <a:pt x="255" y="318"/>
                        <a:pt x="260" y="327"/>
                      </a:cubicBezTo>
                      <a:cubicBezTo>
                        <a:pt x="265" y="336"/>
                        <a:pt x="283" y="343"/>
                        <a:pt x="283" y="347"/>
                      </a:cubicBezTo>
                      <a:cubicBezTo>
                        <a:pt x="283" y="351"/>
                        <a:pt x="285" y="364"/>
                        <a:pt x="285" y="364"/>
                      </a:cubicBezTo>
                      <a:cubicBezTo>
                        <a:pt x="285" y="364"/>
                        <a:pt x="288" y="357"/>
                        <a:pt x="294" y="367"/>
                      </a:cubicBezTo>
                      <a:cubicBezTo>
                        <a:pt x="300" y="377"/>
                        <a:pt x="285" y="390"/>
                        <a:pt x="287" y="394"/>
                      </a:cubicBezTo>
                      <a:cubicBezTo>
                        <a:pt x="289" y="398"/>
                        <a:pt x="312" y="413"/>
                        <a:pt x="302" y="425"/>
                      </a:cubicBezTo>
                      <a:cubicBezTo>
                        <a:pt x="296" y="432"/>
                        <a:pt x="291" y="436"/>
                        <a:pt x="287" y="439"/>
                      </a:cubicBezTo>
                      <a:cubicBezTo>
                        <a:pt x="287" y="442"/>
                        <a:pt x="287" y="447"/>
                        <a:pt x="290" y="448"/>
                      </a:cubicBezTo>
                      <a:cubicBezTo>
                        <a:pt x="294" y="449"/>
                        <a:pt x="310" y="450"/>
                        <a:pt x="310" y="450"/>
                      </a:cubicBezTo>
                      <a:cubicBezTo>
                        <a:pt x="310" y="450"/>
                        <a:pt x="319" y="470"/>
                        <a:pt x="327" y="462"/>
                      </a:cubicBezTo>
                      <a:cubicBezTo>
                        <a:pt x="335" y="454"/>
                        <a:pt x="323" y="442"/>
                        <a:pt x="323" y="442"/>
                      </a:cubicBezTo>
                      <a:cubicBezTo>
                        <a:pt x="334" y="434"/>
                        <a:pt x="334" y="434"/>
                        <a:pt x="334" y="434"/>
                      </a:cubicBezTo>
                      <a:cubicBezTo>
                        <a:pt x="343" y="426"/>
                        <a:pt x="343" y="426"/>
                        <a:pt x="343" y="426"/>
                      </a:cubicBezTo>
                      <a:cubicBezTo>
                        <a:pt x="365" y="435"/>
                        <a:pt x="365" y="435"/>
                        <a:pt x="365" y="435"/>
                      </a:cubicBezTo>
                      <a:cubicBezTo>
                        <a:pt x="373" y="426"/>
                        <a:pt x="373" y="426"/>
                        <a:pt x="373" y="426"/>
                      </a:cubicBezTo>
                      <a:cubicBezTo>
                        <a:pt x="390" y="430"/>
                        <a:pt x="390" y="430"/>
                        <a:pt x="390" y="430"/>
                      </a:cubicBezTo>
                      <a:cubicBezTo>
                        <a:pt x="390" y="430"/>
                        <a:pt x="396" y="431"/>
                        <a:pt x="400" y="423"/>
                      </a:cubicBezTo>
                      <a:cubicBezTo>
                        <a:pt x="404" y="415"/>
                        <a:pt x="391" y="410"/>
                        <a:pt x="391" y="410"/>
                      </a:cubicBezTo>
                      <a:cubicBezTo>
                        <a:pt x="402" y="389"/>
                        <a:pt x="402" y="389"/>
                        <a:pt x="402" y="389"/>
                      </a:cubicBezTo>
                      <a:cubicBezTo>
                        <a:pt x="402" y="389"/>
                        <a:pt x="383" y="380"/>
                        <a:pt x="369" y="369"/>
                      </a:cubicBezTo>
                      <a:cubicBezTo>
                        <a:pt x="355" y="358"/>
                        <a:pt x="369" y="355"/>
                        <a:pt x="377" y="350"/>
                      </a:cubicBezTo>
                      <a:cubicBezTo>
                        <a:pt x="385" y="345"/>
                        <a:pt x="361" y="331"/>
                        <a:pt x="361" y="331"/>
                      </a:cubicBezTo>
                      <a:cubicBezTo>
                        <a:pt x="361" y="331"/>
                        <a:pt x="351" y="330"/>
                        <a:pt x="344" y="323"/>
                      </a:cubicBezTo>
                      <a:cubicBezTo>
                        <a:pt x="337" y="316"/>
                        <a:pt x="334" y="299"/>
                        <a:pt x="334" y="299"/>
                      </a:cubicBezTo>
                      <a:cubicBezTo>
                        <a:pt x="320" y="300"/>
                        <a:pt x="320" y="300"/>
                        <a:pt x="320" y="300"/>
                      </a:cubicBezTo>
                      <a:cubicBezTo>
                        <a:pt x="319" y="289"/>
                        <a:pt x="319" y="289"/>
                        <a:pt x="319" y="289"/>
                      </a:cubicBezTo>
                      <a:cubicBezTo>
                        <a:pt x="319" y="289"/>
                        <a:pt x="308" y="278"/>
                        <a:pt x="295" y="267"/>
                      </a:cubicBezTo>
                      <a:cubicBezTo>
                        <a:pt x="282" y="256"/>
                        <a:pt x="285" y="236"/>
                        <a:pt x="285" y="236"/>
                      </a:cubicBezTo>
                      <a:cubicBezTo>
                        <a:pt x="285" y="236"/>
                        <a:pt x="263" y="228"/>
                        <a:pt x="259" y="224"/>
                      </a:cubicBezTo>
                      <a:cubicBezTo>
                        <a:pt x="255" y="220"/>
                        <a:pt x="256" y="203"/>
                        <a:pt x="256" y="203"/>
                      </a:cubicBezTo>
                      <a:cubicBezTo>
                        <a:pt x="256" y="203"/>
                        <a:pt x="238" y="198"/>
                        <a:pt x="232" y="193"/>
                      </a:cubicBezTo>
                      <a:cubicBezTo>
                        <a:pt x="226" y="188"/>
                        <a:pt x="193" y="168"/>
                        <a:pt x="193" y="168"/>
                      </a:cubicBezTo>
                      <a:cubicBezTo>
                        <a:pt x="193" y="168"/>
                        <a:pt x="193" y="156"/>
                        <a:pt x="191" y="152"/>
                      </a:cubicBezTo>
                      <a:cubicBezTo>
                        <a:pt x="189" y="148"/>
                        <a:pt x="218" y="156"/>
                        <a:pt x="218" y="156"/>
                      </a:cubicBezTo>
                      <a:cubicBezTo>
                        <a:pt x="218" y="156"/>
                        <a:pt x="237" y="142"/>
                        <a:pt x="243" y="132"/>
                      </a:cubicBezTo>
                      <a:cubicBezTo>
                        <a:pt x="249" y="122"/>
                        <a:pt x="230" y="120"/>
                        <a:pt x="212" y="112"/>
                      </a:cubicBezTo>
                      <a:cubicBezTo>
                        <a:pt x="194" y="104"/>
                        <a:pt x="214" y="98"/>
                        <a:pt x="214" y="98"/>
                      </a:cubicBezTo>
                      <a:cubicBezTo>
                        <a:pt x="214" y="98"/>
                        <a:pt x="192" y="80"/>
                        <a:pt x="184" y="79"/>
                      </a:cubicBezTo>
                      <a:cubicBezTo>
                        <a:pt x="176" y="78"/>
                        <a:pt x="179" y="90"/>
                        <a:pt x="172" y="98"/>
                      </a:cubicBezTo>
                      <a:cubicBezTo>
                        <a:pt x="165" y="106"/>
                        <a:pt x="160" y="90"/>
                        <a:pt x="160" y="90"/>
                      </a:cubicBezTo>
                      <a:cubicBezTo>
                        <a:pt x="151" y="90"/>
                        <a:pt x="151" y="90"/>
                        <a:pt x="151" y="90"/>
                      </a:cubicBezTo>
                      <a:cubicBezTo>
                        <a:pt x="151" y="90"/>
                        <a:pt x="138" y="76"/>
                        <a:pt x="128" y="63"/>
                      </a:cubicBezTo>
                      <a:cubicBezTo>
                        <a:pt x="118" y="50"/>
                        <a:pt x="131" y="41"/>
                        <a:pt x="127" y="37"/>
                      </a:cubicBezTo>
                      <a:cubicBezTo>
                        <a:pt x="123" y="33"/>
                        <a:pt x="118" y="40"/>
                        <a:pt x="118" y="40"/>
                      </a:cubicBezTo>
                      <a:cubicBezTo>
                        <a:pt x="118" y="40"/>
                        <a:pt x="102" y="22"/>
                        <a:pt x="96" y="15"/>
                      </a:cubicBezTo>
                      <a:cubicBezTo>
                        <a:pt x="93" y="12"/>
                        <a:pt x="92" y="7"/>
                        <a:pt x="91" y="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59" y="9"/>
                        <a:pt x="60" y="22"/>
                      </a:cubicBezTo>
                      <a:cubicBezTo>
                        <a:pt x="61" y="35"/>
                        <a:pt x="79" y="47"/>
                        <a:pt x="79" y="47"/>
                      </a:cubicBezTo>
                      <a:cubicBezTo>
                        <a:pt x="79" y="72"/>
                        <a:pt x="79" y="72"/>
                        <a:pt x="79" y="72"/>
                      </a:cubicBezTo>
                      <a:cubicBezTo>
                        <a:pt x="50" y="70"/>
                        <a:pt x="50" y="70"/>
                        <a:pt x="50" y="70"/>
                      </a:cubicBezTo>
                      <a:cubicBezTo>
                        <a:pt x="48" y="57"/>
                        <a:pt x="48" y="57"/>
                        <a:pt x="48" y="57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6" y="74"/>
                        <a:pt x="26" y="74"/>
                        <a:pt x="26" y="74"/>
                      </a:cubicBezTo>
                      <a:cubicBezTo>
                        <a:pt x="21" y="82"/>
                        <a:pt x="21" y="82"/>
                        <a:pt x="21" y="82"/>
                      </a:cubicBezTo>
                      <a:cubicBezTo>
                        <a:pt x="26" y="89"/>
                        <a:pt x="26" y="89"/>
                        <a:pt x="26" y="89"/>
                      </a:cubicBezTo>
                      <a:cubicBezTo>
                        <a:pt x="26" y="89"/>
                        <a:pt x="18" y="92"/>
                        <a:pt x="9" y="95"/>
                      </a:cubicBezTo>
                      <a:cubicBezTo>
                        <a:pt x="0" y="98"/>
                        <a:pt x="2" y="110"/>
                        <a:pt x="2" y="110"/>
                      </a:cubicBezTo>
                      <a:cubicBezTo>
                        <a:pt x="6" y="111"/>
                        <a:pt x="17" y="121"/>
                        <a:pt x="17" y="12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5" name="Freeform 80"/>
                <p:cNvSpPr>
                  <a:spLocks/>
                </p:cNvSpPr>
                <p:nvPr/>
              </p:nvSpPr>
              <p:spPr bwMode="auto">
                <a:xfrm>
                  <a:off x="6540500" y="3113088"/>
                  <a:ext cx="217488" cy="414337"/>
                </a:xfrm>
                <a:custGeom>
                  <a:avLst/>
                  <a:gdLst>
                    <a:gd name="T0" fmla="*/ 2147483647 w 420"/>
                    <a:gd name="T1" fmla="*/ 2147483647 h 800"/>
                    <a:gd name="T2" fmla="*/ 2147483647 w 420"/>
                    <a:gd name="T3" fmla="*/ 2147483647 h 800"/>
                    <a:gd name="T4" fmla="*/ 2147483647 w 420"/>
                    <a:gd name="T5" fmla="*/ 2147483647 h 800"/>
                    <a:gd name="T6" fmla="*/ 2147483647 w 420"/>
                    <a:gd name="T7" fmla="*/ 2147483647 h 800"/>
                    <a:gd name="T8" fmla="*/ 2147483647 w 420"/>
                    <a:gd name="T9" fmla="*/ 2147483647 h 800"/>
                    <a:gd name="T10" fmla="*/ 2147483647 w 420"/>
                    <a:gd name="T11" fmla="*/ 2147483647 h 800"/>
                    <a:gd name="T12" fmla="*/ 2147483647 w 420"/>
                    <a:gd name="T13" fmla="*/ 2147483647 h 800"/>
                    <a:gd name="T14" fmla="*/ 2147483647 w 420"/>
                    <a:gd name="T15" fmla="*/ 2147483647 h 800"/>
                    <a:gd name="T16" fmla="*/ 2147483647 w 420"/>
                    <a:gd name="T17" fmla="*/ 2147483647 h 800"/>
                    <a:gd name="T18" fmla="*/ 2147483647 w 420"/>
                    <a:gd name="T19" fmla="*/ 2147483647 h 800"/>
                    <a:gd name="T20" fmla="*/ 2147483647 w 420"/>
                    <a:gd name="T21" fmla="*/ 2147483647 h 800"/>
                    <a:gd name="T22" fmla="*/ 2147483647 w 420"/>
                    <a:gd name="T23" fmla="*/ 2147483647 h 800"/>
                    <a:gd name="T24" fmla="*/ 2147483647 w 420"/>
                    <a:gd name="T25" fmla="*/ 2147483647 h 800"/>
                    <a:gd name="T26" fmla="*/ 2147483647 w 420"/>
                    <a:gd name="T27" fmla="*/ 2147483647 h 800"/>
                    <a:gd name="T28" fmla="*/ 2147483647 w 420"/>
                    <a:gd name="T29" fmla="*/ 2147483647 h 800"/>
                    <a:gd name="T30" fmla="*/ 2147483647 w 420"/>
                    <a:gd name="T31" fmla="*/ 2147483647 h 800"/>
                    <a:gd name="T32" fmla="*/ 2147483647 w 420"/>
                    <a:gd name="T33" fmla="*/ 2147483647 h 800"/>
                    <a:gd name="T34" fmla="*/ 2147483647 w 420"/>
                    <a:gd name="T35" fmla="*/ 2147483647 h 800"/>
                    <a:gd name="T36" fmla="*/ 2147483647 w 420"/>
                    <a:gd name="T37" fmla="*/ 2147483647 h 800"/>
                    <a:gd name="T38" fmla="*/ 2147483647 w 420"/>
                    <a:gd name="T39" fmla="*/ 2147483647 h 800"/>
                    <a:gd name="T40" fmla="*/ 2147483647 w 420"/>
                    <a:gd name="T41" fmla="*/ 2147483647 h 800"/>
                    <a:gd name="T42" fmla="*/ 2147483647 w 420"/>
                    <a:gd name="T43" fmla="*/ 2147483647 h 800"/>
                    <a:gd name="T44" fmla="*/ 2147483647 w 420"/>
                    <a:gd name="T45" fmla="*/ 2147483647 h 800"/>
                    <a:gd name="T46" fmla="*/ 2147483647 w 420"/>
                    <a:gd name="T47" fmla="*/ 2147483647 h 800"/>
                    <a:gd name="T48" fmla="*/ 2147483647 w 420"/>
                    <a:gd name="T49" fmla="*/ 2147483647 h 800"/>
                    <a:gd name="T50" fmla="*/ 2147483647 w 420"/>
                    <a:gd name="T51" fmla="*/ 2147483647 h 800"/>
                    <a:gd name="T52" fmla="*/ 2147483647 w 420"/>
                    <a:gd name="T53" fmla="*/ 2147483647 h 800"/>
                    <a:gd name="T54" fmla="*/ 2147483647 w 420"/>
                    <a:gd name="T55" fmla="*/ 2147483647 h 800"/>
                    <a:gd name="T56" fmla="*/ 2147483647 w 420"/>
                    <a:gd name="T57" fmla="*/ 2147483647 h 800"/>
                    <a:gd name="T58" fmla="*/ 2147483647 w 420"/>
                    <a:gd name="T59" fmla="*/ 2147483647 h 800"/>
                    <a:gd name="T60" fmla="*/ 2147483647 w 420"/>
                    <a:gd name="T61" fmla="*/ 2147483647 h 800"/>
                    <a:gd name="T62" fmla="*/ 2147483647 w 420"/>
                    <a:gd name="T63" fmla="*/ 2147483647 h 800"/>
                    <a:gd name="T64" fmla="*/ 2147483647 w 420"/>
                    <a:gd name="T65" fmla="*/ 2147483647 h 800"/>
                    <a:gd name="T66" fmla="*/ 2147483647 w 420"/>
                    <a:gd name="T67" fmla="*/ 2147483647 h 800"/>
                    <a:gd name="T68" fmla="*/ 2147483647 w 420"/>
                    <a:gd name="T69" fmla="*/ 2147483647 h 800"/>
                    <a:gd name="T70" fmla="*/ 2147483647 w 420"/>
                    <a:gd name="T71" fmla="*/ 2147483647 h 800"/>
                    <a:gd name="T72" fmla="*/ 2147483647 w 420"/>
                    <a:gd name="T73" fmla="*/ 2147483647 h 800"/>
                    <a:gd name="T74" fmla="*/ 2147483647 w 420"/>
                    <a:gd name="T75" fmla="*/ 2147483647 h 800"/>
                    <a:gd name="T76" fmla="*/ 2147483647 w 420"/>
                    <a:gd name="T77" fmla="*/ 2147483647 h 800"/>
                    <a:gd name="T78" fmla="*/ 2147483647 w 420"/>
                    <a:gd name="T79" fmla="*/ 2147483647 h 800"/>
                    <a:gd name="T80" fmla="*/ 2147483647 w 420"/>
                    <a:gd name="T81" fmla="*/ 2147483647 h 800"/>
                    <a:gd name="T82" fmla="*/ 2147483647 w 420"/>
                    <a:gd name="T83" fmla="*/ 2147483647 h 800"/>
                    <a:gd name="T84" fmla="*/ 2147483647 w 420"/>
                    <a:gd name="T85" fmla="*/ 2147483647 h 800"/>
                    <a:gd name="T86" fmla="*/ 2147483647 w 420"/>
                    <a:gd name="T87" fmla="*/ 2147483647 h 800"/>
                    <a:gd name="T88" fmla="*/ 2147483647 w 420"/>
                    <a:gd name="T89" fmla="*/ 2147483647 h 800"/>
                    <a:gd name="T90" fmla="*/ 2147483647 w 420"/>
                    <a:gd name="T91" fmla="*/ 2147483647 h 800"/>
                    <a:gd name="T92" fmla="*/ 2147483647 w 420"/>
                    <a:gd name="T93" fmla="*/ 2147483647 h 800"/>
                    <a:gd name="T94" fmla="*/ 2147483647 w 420"/>
                    <a:gd name="T95" fmla="*/ 2147483647 h 800"/>
                    <a:gd name="T96" fmla="*/ 2147483647 w 420"/>
                    <a:gd name="T97" fmla="*/ 2147483647 h 800"/>
                    <a:gd name="T98" fmla="*/ 2147483647 w 420"/>
                    <a:gd name="T99" fmla="*/ 2147483647 h 800"/>
                    <a:gd name="T100" fmla="*/ 2147483647 w 420"/>
                    <a:gd name="T101" fmla="*/ 2147483647 h 800"/>
                    <a:gd name="T102" fmla="*/ 2147483647 w 420"/>
                    <a:gd name="T103" fmla="*/ 2147483647 h 800"/>
                    <a:gd name="T104" fmla="*/ 2147483647 w 420"/>
                    <a:gd name="T105" fmla="*/ 2147483647 h 800"/>
                    <a:gd name="T106" fmla="*/ 2147483647 w 420"/>
                    <a:gd name="T107" fmla="*/ 2147483647 h 800"/>
                    <a:gd name="T108" fmla="*/ 2147483647 w 420"/>
                    <a:gd name="T109" fmla="*/ 2147483647 h 800"/>
                    <a:gd name="T110" fmla="*/ 2147483647 w 420"/>
                    <a:gd name="T111" fmla="*/ 2147483647 h 80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0"/>
                    <a:gd name="T169" fmla="*/ 0 h 800"/>
                    <a:gd name="T170" fmla="*/ 420 w 420"/>
                    <a:gd name="T171" fmla="*/ 800 h 80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0" h="800">
                      <a:moveTo>
                        <a:pt x="395" y="285"/>
                      </a:moveTo>
                      <a:cubicBezTo>
                        <a:pt x="393" y="281"/>
                        <a:pt x="408" y="268"/>
                        <a:pt x="402" y="258"/>
                      </a:cubicBezTo>
                      <a:cubicBezTo>
                        <a:pt x="396" y="248"/>
                        <a:pt x="393" y="255"/>
                        <a:pt x="393" y="255"/>
                      </a:cubicBezTo>
                      <a:cubicBezTo>
                        <a:pt x="393" y="255"/>
                        <a:pt x="391" y="242"/>
                        <a:pt x="391" y="238"/>
                      </a:cubicBezTo>
                      <a:cubicBezTo>
                        <a:pt x="391" y="234"/>
                        <a:pt x="373" y="227"/>
                        <a:pt x="368" y="218"/>
                      </a:cubicBezTo>
                      <a:cubicBezTo>
                        <a:pt x="363" y="209"/>
                        <a:pt x="356" y="189"/>
                        <a:pt x="356" y="189"/>
                      </a:cubicBezTo>
                      <a:cubicBezTo>
                        <a:pt x="355" y="161"/>
                        <a:pt x="355" y="161"/>
                        <a:pt x="355" y="161"/>
                      </a:cubicBezTo>
                      <a:cubicBezTo>
                        <a:pt x="355" y="161"/>
                        <a:pt x="341" y="149"/>
                        <a:pt x="323" y="138"/>
                      </a:cubicBezTo>
                      <a:cubicBezTo>
                        <a:pt x="305" y="127"/>
                        <a:pt x="318" y="121"/>
                        <a:pt x="310" y="119"/>
                      </a:cubicBezTo>
                      <a:cubicBezTo>
                        <a:pt x="302" y="117"/>
                        <a:pt x="295" y="119"/>
                        <a:pt x="295" y="119"/>
                      </a:cubicBezTo>
                      <a:cubicBezTo>
                        <a:pt x="295" y="119"/>
                        <a:pt x="282" y="110"/>
                        <a:pt x="272" y="111"/>
                      </a:cubicBezTo>
                      <a:cubicBezTo>
                        <a:pt x="262" y="112"/>
                        <a:pt x="265" y="137"/>
                        <a:pt x="251" y="136"/>
                      </a:cubicBezTo>
                      <a:cubicBezTo>
                        <a:pt x="237" y="135"/>
                        <a:pt x="223" y="124"/>
                        <a:pt x="216" y="122"/>
                      </a:cubicBezTo>
                      <a:cubicBezTo>
                        <a:pt x="209" y="120"/>
                        <a:pt x="196" y="145"/>
                        <a:pt x="196" y="145"/>
                      </a:cubicBezTo>
                      <a:cubicBezTo>
                        <a:pt x="196" y="145"/>
                        <a:pt x="177" y="161"/>
                        <a:pt x="167" y="158"/>
                      </a:cubicBezTo>
                      <a:cubicBezTo>
                        <a:pt x="157" y="155"/>
                        <a:pt x="181" y="124"/>
                        <a:pt x="181" y="115"/>
                      </a:cubicBezTo>
                      <a:cubicBezTo>
                        <a:pt x="181" y="106"/>
                        <a:pt x="168" y="107"/>
                        <a:pt x="168" y="107"/>
                      </a:cubicBezTo>
                      <a:cubicBezTo>
                        <a:pt x="168" y="107"/>
                        <a:pt x="182" y="96"/>
                        <a:pt x="182" y="87"/>
                      </a:cubicBezTo>
                      <a:cubicBezTo>
                        <a:pt x="182" y="78"/>
                        <a:pt x="174" y="71"/>
                        <a:pt x="174" y="71"/>
                      </a:cubicBezTo>
                      <a:cubicBezTo>
                        <a:pt x="174" y="71"/>
                        <a:pt x="176" y="65"/>
                        <a:pt x="176" y="51"/>
                      </a:cubicBezTo>
                      <a:cubicBezTo>
                        <a:pt x="176" y="37"/>
                        <a:pt x="153" y="46"/>
                        <a:pt x="153" y="46"/>
                      </a:cubicBezTo>
                      <a:cubicBezTo>
                        <a:pt x="155" y="54"/>
                        <a:pt x="155" y="54"/>
                        <a:pt x="155" y="54"/>
                      </a:cubicBezTo>
                      <a:cubicBezTo>
                        <a:pt x="155" y="54"/>
                        <a:pt x="142" y="54"/>
                        <a:pt x="136" y="49"/>
                      </a:cubicBezTo>
                      <a:cubicBezTo>
                        <a:pt x="130" y="44"/>
                        <a:pt x="137" y="23"/>
                        <a:pt x="136" y="15"/>
                      </a:cubicBezTo>
                      <a:cubicBezTo>
                        <a:pt x="135" y="7"/>
                        <a:pt x="125" y="12"/>
                        <a:pt x="125" y="12"/>
                      </a:cubicBezTo>
                      <a:cubicBezTo>
                        <a:pt x="125" y="12"/>
                        <a:pt x="114" y="2"/>
                        <a:pt x="110" y="1"/>
                      </a:cubicBezTo>
                      <a:cubicBezTo>
                        <a:pt x="106" y="0"/>
                        <a:pt x="87" y="6"/>
                        <a:pt x="87" y="6"/>
                      </a:cubicBezTo>
                      <a:cubicBezTo>
                        <a:pt x="82" y="21"/>
                        <a:pt x="82" y="21"/>
                        <a:pt x="82" y="21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5" y="22"/>
                        <a:pt x="63" y="40"/>
                        <a:pt x="53" y="43"/>
                      </a:cubicBezTo>
                      <a:cubicBezTo>
                        <a:pt x="43" y="46"/>
                        <a:pt x="34" y="35"/>
                        <a:pt x="23" y="37"/>
                      </a:cubicBezTo>
                      <a:cubicBezTo>
                        <a:pt x="12" y="39"/>
                        <a:pt x="20" y="55"/>
                        <a:pt x="19" y="64"/>
                      </a:cubicBezTo>
                      <a:cubicBezTo>
                        <a:pt x="18" y="73"/>
                        <a:pt x="8" y="74"/>
                        <a:pt x="7" y="78"/>
                      </a:cubicBezTo>
                      <a:cubicBezTo>
                        <a:pt x="6" y="82"/>
                        <a:pt x="17" y="93"/>
                        <a:pt x="17" y="102"/>
                      </a:cubicBezTo>
                      <a:cubicBezTo>
                        <a:pt x="17" y="111"/>
                        <a:pt x="6" y="105"/>
                        <a:pt x="3" y="108"/>
                      </a:cubicBezTo>
                      <a:cubicBezTo>
                        <a:pt x="0" y="111"/>
                        <a:pt x="3" y="116"/>
                        <a:pt x="8" y="120"/>
                      </a:cubicBezTo>
                      <a:cubicBezTo>
                        <a:pt x="13" y="124"/>
                        <a:pt x="26" y="130"/>
                        <a:pt x="26" y="130"/>
                      </a:cubicBezTo>
                      <a:cubicBezTo>
                        <a:pt x="22" y="145"/>
                        <a:pt x="22" y="145"/>
                        <a:pt x="22" y="145"/>
                      </a:cubicBezTo>
                      <a:cubicBezTo>
                        <a:pt x="22" y="145"/>
                        <a:pt x="27" y="148"/>
                        <a:pt x="30" y="158"/>
                      </a:cubicBezTo>
                      <a:cubicBezTo>
                        <a:pt x="33" y="168"/>
                        <a:pt x="59" y="177"/>
                        <a:pt x="67" y="188"/>
                      </a:cubicBezTo>
                      <a:cubicBezTo>
                        <a:pt x="75" y="199"/>
                        <a:pt x="61" y="194"/>
                        <a:pt x="66" y="206"/>
                      </a:cubicBezTo>
                      <a:cubicBezTo>
                        <a:pt x="71" y="218"/>
                        <a:pt x="79" y="219"/>
                        <a:pt x="79" y="219"/>
                      </a:cubicBezTo>
                      <a:cubicBezTo>
                        <a:pt x="79" y="219"/>
                        <a:pt x="85" y="211"/>
                        <a:pt x="85" y="224"/>
                      </a:cubicBezTo>
                      <a:cubicBezTo>
                        <a:pt x="85" y="237"/>
                        <a:pt x="73" y="236"/>
                        <a:pt x="73" y="236"/>
                      </a:cubicBezTo>
                      <a:cubicBezTo>
                        <a:pt x="73" y="236"/>
                        <a:pt x="76" y="247"/>
                        <a:pt x="76" y="253"/>
                      </a:cubicBezTo>
                      <a:cubicBezTo>
                        <a:pt x="76" y="259"/>
                        <a:pt x="75" y="269"/>
                        <a:pt x="65" y="279"/>
                      </a:cubicBezTo>
                      <a:cubicBezTo>
                        <a:pt x="55" y="289"/>
                        <a:pt x="63" y="302"/>
                        <a:pt x="63" y="302"/>
                      </a:cubicBezTo>
                      <a:cubicBezTo>
                        <a:pt x="63" y="302"/>
                        <a:pt x="75" y="316"/>
                        <a:pt x="79" y="326"/>
                      </a:cubicBezTo>
                      <a:cubicBezTo>
                        <a:pt x="83" y="336"/>
                        <a:pt x="105" y="349"/>
                        <a:pt x="109" y="364"/>
                      </a:cubicBezTo>
                      <a:cubicBezTo>
                        <a:pt x="113" y="379"/>
                        <a:pt x="108" y="403"/>
                        <a:pt x="112" y="409"/>
                      </a:cubicBezTo>
                      <a:cubicBezTo>
                        <a:pt x="116" y="415"/>
                        <a:pt x="131" y="427"/>
                        <a:pt x="131" y="427"/>
                      </a:cubicBezTo>
                      <a:cubicBezTo>
                        <a:pt x="131" y="427"/>
                        <a:pt x="129" y="437"/>
                        <a:pt x="133" y="450"/>
                      </a:cubicBezTo>
                      <a:cubicBezTo>
                        <a:pt x="137" y="463"/>
                        <a:pt x="130" y="488"/>
                        <a:pt x="127" y="498"/>
                      </a:cubicBezTo>
                      <a:cubicBezTo>
                        <a:pt x="124" y="508"/>
                        <a:pt x="119" y="515"/>
                        <a:pt x="110" y="522"/>
                      </a:cubicBezTo>
                      <a:cubicBezTo>
                        <a:pt x="101" y="529"/>
                        <a:pt x="109" y="536"/>
                        <a:pt x="108" y="545"/>
                      </a:cubicBezTo>
                      <a:cubicBezTo>
                        <a:pt x="107" y="554"/>
                        <a:pt x="98" y="567"/>
                        <a:pt x="98" y="567"/>
                      </a:cubicBezTo>
                      <a:cubicBezTo>
                        <a:pt x="98" y="567"/>
                        <a:pt x="86" y="599"/>
                        <a:pt x="84" y="615"/>
                      </a:cubicBezTo>
                      <a:cubicBezTo>
                        <a:pt x="82" y="631"/>
                        <a:pt x="84" y="676"/>
                        <a:pt x="84" y="676"/>
                      </a:cubicBezTo>
                      <a:cubicBezTo>
                        <a:pt x="84" y="676"/>
                        <a:pt x="94" y="686"/>
                        <a:pt x="96" y="676"/>
                      </a:cubicBezTo>
                      <a:cubicBezTo>
                        <a:pt x="97" y="666"/>
                        <a:pt x="97" y="642"/>
                        <a:pt x="101" y="653"/>
                      </a:cubicBezTo>
                      <a:cubicBezTo>
                        <a:pt x="104" y="665"/>
                        <a:pt x="96" y="665"/>
                        <a:pt x="110" y="667"/>
                      </a:cubicBezTo>
                      <a:cubicBezTo>
                        <a:pt x="124" y="668"/>
                        <a:pt x="132" y="698"/>
                        <a:pt x="132" y="698"/>
                      </a:cubicBezTo>
                      <a:cubicBezTo>
                        <a:pt x="155" y="718"/>
                        <a:pt x="155" y="718"/>
                        <a:pt x="155" y="718"/>
                      </a:cubicBezTo>
                      <a:cubicBezTo>
                        <a:pt x="155" y="718"/>
                        <a:pt x="150" y="729"/>
                        <a:pt x="159" y="743"/>
                      </a:cubicBezTo>
                      <a:cubicBezTo>
                        <a:pt x="165" y="754"/>
                        <a:pt x="173" y="762"/>
                        <a:pt x="177" y="766"/>
                      </a:cubicBezTo>
                      <a:cubicBezTo>
                        <a:pt x="181" y="762"/>
                        <a:pt x="184" y="758"/>
                        <a:pt x="184" y="754"/>
                      </a:cubicBezTo>
                      <a:cubicBezTo>
                        <a:pt x="183" y="745"/>
                        <a:pt x="182" y="739"/>
                        <a:pt x="189" y="738"/>
                      </a:cubicBezTo>
                      <a:cubicBezTo>
                        <a:pt x="196" y="737"/>
                        <a:pt x="198" y="749"/>
                        <a:pt x="198" y="749"/>
                      </a:cubicBezTo>
                      <a:cubicBezTo>
                        <a:pt x="198" y="749"/>
                        <a:pt x="209" y="749"/>
                        <a:pt x="216" y="753"/>
                      </a:cubicBezTo>
                      <a:cubicBezTo>
                        <a:pt x="223" y="757"/>
                        <a:pt x="222" y="765"/>
                        <a:pt x="222" y="765"/>
                      </a:cubicBezTo>
                      <a:cubicBezTo>
                        <a:pt x="222" y="765"/>
                        <a:pt x="229" y="763"/>
                        <a:pt x="229" y="769"/>
                      </a:cubicBezTo>
                      <a:cubicBezTo>
                        <a:pt x="229" y="775"/>
                        <a:pt x="213" y="787"/>
                        <a:pt x="226" y="791"/>
                      </a:cubicBezTo>
                      <a:cubicBezTo>
                        <a:pt x="239" y="795"/>
                        <a:pt x="238" y="785"/>
                        <a:pt x="249" y="784"/>
                      </a:cubicBezTo>
                      <a:cubicBezTo>
                        <a:pt x="260" y="783"/>
                        <a:pt x="262" y="800"/>
                        <a:pt x="268" y="792"/>
                      </a:cubicBezTo>
                      <a:cubicBezTo>
                        <a:pt x="272" y="787"/>
                        <a:pt x="277" y="776"/>
                        <a:pt x="280" y="768"/>
                      </a:cubicBezTo>
                      <a:cubicBezTo>
                        <a:pt x="271" y="761"/>
                        <a:pt x="261" y="755"/>
                        <a:pt x="261" y="755"/>
                      </a:cubicBezTo>
                      <a:cubicBezTo>
                        <a:pt x="261" y="755"/>
                        <a:pt x="256" y="731"/>
                        <a:pt x="253" y="721"/>
                      </a:cubicBezTo>
                      <a:cubicBezTo>
                        <a:pt x="250" y="711"/>
                        <a:pt x="223" y="731"/>
                        <a:pt x="215" y="727"/>
                      </a:cubicBezTo>
                      <a:cubicBezTo>
                        <a:pt x="208" y="723"/>
                        <a:pt x="201" y="686"/>
                        <a:pt x="196" y="689"/>
                      </a:cubicBezTo>
                      <a:cubicBezTo>
                        <a:pt x="191" y="693"/>
                        <a:pt x="196" y="704"/>
                        <a:pt x="190" y="705"/>
                      </a:cubicBezTo>
                      <a:cubicBezTo>
                        <a:pt x="184" y="706"/>
                        <a:pt x="169" y="683"/>
                        <a:pt x="177" y="675"/>
                      </a:cubicBezTo>
                      <a:cubicBezTo>
                        <a:pt x="185" y="667"/>
                        <a:pt x="182" y="682"/>
                        <a:pt x="190" y="679"/>
                      </a:cubicBezTo>
                      <a:cubicBezTo>
                        <a:pt x="198" y="676"/>
                        <a:pt x="180" y="645"/>
                        <a:pt x="178" y="639"/>
                      </a:cubicBezTo>
                      <a:cubicBezTo>
                        <a:pt x="176" y="633"/>
                        <a:pt x="165" y="635"/>
                        <a:pt x="165" y="635"/>
                      </a:cubicBezTo>
                      <a:cubicBezTo>
                        <a:pt x="166" y="598"/>
                        <a:pt x="166" y="598"/>
                        <a:pt x="166" y="598"/>
                      </a:cubicBezTo>
                      <a:cubicBezTo>
                        <a:pt x="131" y="608"/>
                        <a:pt x="131" y="608"/>
                        <a:pt x="131" y="608"/>
                      </a:cubicBezTo>
                      <a:cubicBezTo>
                        <a:pt x="131" y="608"/>
                        <a:pt x="127" y="549"/>
                        <a:pt x="126" y="542"/>
                      </a:cubicBezTo>
                      <a:cubicBezTo>
                        <a:pt x="125" y="534"/>
                        <a:pt x="120" y="524"/>
                        <a:pt x="120" y="524"/>
                      </a:cubicBezTo>
                      <a:cubicBezTo>
                        <a:pt x="120" y="524"/>
                        <a:pt x="136" y="516"/>
                        <a:pt x="137" y="498"/>
                      </a:cubicBezTo>
                      <a:cubicBezTo>
                        <a:pt x="138" y="479"/>
                        <a:pt x="138" y="456"/>
                        <a:pt x="138" y="456"/>
                      </a:cubicBezTo>
                      <a:cubicBezTo>
                        <a:pt x="138" y="456"/>
                        <a:pt x="152" y="449"/>
                        <a:pt x="153" y="425"/>
                      </a:cubicBezTo>
                      <a:cubicBezTo>
                        <a:pt x="154" y="400"/>
                        <a:pt x="147" y="396"/>
                        <a:pt x="147" y="396"/>
                      </a:cubicBezTo>
                      <a:cubicBezTo>
                        <a:pt x="151" y="374"/>
                        <a:pt x="151" y="374"/>
                        <a:pt x="151" y="374"/>
                      </a:cubicBezTo>
                      <a:cubicBezTo>
                        <a:pt x="158" y="374"/>
                        <a:pt x="158" y="374"/>
                        <a:pt x="158" y="374"/>
                      </a:cubicBezTo>
                      <a:cubicBezTo>
                        <a:pt x="158" y="374"/>
                        <a:pt x="159" y="366"/>
                        <a:pt x="171" y="367"/>
                      </a:cubicBezTo>
                      <a:cubicBezTo>
                        <a:pt x="182" y="367"/>
                        <a:pt x="201" y="381"/>
                        <a:pt x="201" y="381"/>
                      </a:cubicBezTo>
                      <a:cubicBezTo>
                        <a:pt x="193" y="387"/>
                        <a:pt x="193" y="387"/>
                        <a:pt x="193" y="387"/>
                      </a:cubicBezTo>
                      <a:cubicBezTo>
                        <a:pt x="193" y="387"/>
                        <a:pt x="188" y="419"/>
                        <a:pt x="199" y="419"/>
                      </a:cubicBezTo>
                      <a:cubicBezTo>
                        <a:pt x="211" y="420"/>
                        <a:pt x="247" y="403"/>
                        <a:pt x="247" y="403"/>
                      </a:cubicBezTo>
                      <a:cubicBezTo>
                        <a:pt x="265" y="457"/>
                        <a:pt x="265" y="457"/>
                        <a:pt x="265" y="457"/>
                      </a:cubicBezTo>
                      <a:cubicBezTo>
                        <a:pt x="265" y="457"/>
                        <a:pt x="273" y="445"/>
                        <a:pt x="284" y="450"/>
                      </a:cubicBezTo>
                      <a:cubicBezTo>
                        <a:pt x="287" y="431"/>
                        <a:pt x="287" y="431"/>
                        <a:pt x="287" y="431"/>
                      </a:cubicBezTo>
                      <a:cubicBezTo>
                        <a:pt x="276" y="421"/>
                        <a:pt x="276" y="421"/>
                        <a:pt x="276" y="421"/>
                      </a:cubicBezTo>
                      <a:cubicBezTo>
                        <a:pt x="276" y="402"/>
                        <a:pt x="276" y="402"/>
                        <a:pt x="276" y="402"/>
                      </a:cubicBezTo>
                      <a:cubicBezTo>
                        <a:pt x="269" y="396"/>
                        <a:pt x="269" y="396"/>
                        <a:pt x="269" y="396"/>
                      </a:cubicBezTo>
                      <a:cubicBezTo>
                        <a:pt x="267" y="371"/>
                        <a:pt x="267" y="371"/>
                        <a:pt x="267" y="371"/>
                      </a:cubicBezTo>
                      <a:cubicBezTo>
                        <a:pt x="286" y="351"/>
                        <a:pt x="286" y="351"/>
                        <a:pt x="286" y="351"/>
                      </a:cubicBezTo>
                      <a:cubicBezTo>
                        <a:pt x="286" y="351"/>
                        <a:pt x="286" y="332"/>
                        <a:pt x="313" y="327"/>
                      </a:cubicBezTo>
                      <a:cubicBezTo>
                        <a:pt x="340" y="322"/>
                        <a:pt x="341" y="332"/>
                        <a:pt x="341" y="332"/>
                      </a:cubicBezTo>
                      <a:cubicBezTo>
                        <a:pt x="341" y="332"/>
                        <a:pt x="363" y="326"/>
                        <a:pt x="368" y="325"/>
                      </a:cubicBezTo>
                      <a:cubicBezTo>
                        <a:pt x="373" y="324"/>
                        <a:pt x="390" y="333"/>
                        <a:pt x="390" y="333"/>
                      </a:cubicBezTo>
                      <a:cubicBezTo>
                        <a:pt x="390" y="333"/>
                        <a:pt x="400" y="328"/>
                        <a:pt x="410" y="316"/>
                      </a:cubicBezTo>
                      <a:cubicBezTo>
                        <a:pt x="420" y="304"/>
                        <a:pt x="397" y="289"/>
                        <a:pt x="395" y="285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6" name="Freeform 81"/>
                <p:cNvSpPr>
                  <a:spLocks/>
                </p:cNvSpPr>
                <p:nvPr/>
              </p:nvSpPr>
              <p:spPr bwMode="auto">
                <a:xfrm>
                  <a:off x="6643688" y="3030538"/>
                  <a:ext cx="211137" cy="414337"/>
                </a:xfrm>
                <a:custGeom>
                  <a:avLst/>
                  <a:gdLst>
                    <a:gd name="T0" fmla="*/ 2147483647 w 407"/>
                    <a:gd name="T1" fmla="*/ 2147483647 h 795"/>
                    <a:gd name="T2" fmla="*/ 2147483647 w 407"/>
                    <a:gd name="T3" fmla="*/ 2147483647 h 795"/>
                    <a:gd name="T4" fmla="*/ 2147483647 w 407"/>
                    <a:gd name="T5" fmla="*/ 2147483647 h 795"/>
                    <a:gd name="T6" fmla="*/ 2147483647 w 407"/>
                    <a:gd name="T7" fmla="*/ 2147483647 h 795"/>
                    <a:gd name="T8" fmla="*/ 2147483647 w 407"/>
                    <a:gd name="T9" fmla="*/ 2147483647 h 795"/>
                    <a:gd name="T10" fmla="*/ 2147483647 w 407"/>
                    <a:gd name="T11" fmla="*/ 2147483647 h 795"/>
                    <a:gd name="T12" fmla="*/ 2147483647 w 407"/>
                    <a:gd name="T13" fmla="*/ 2147483647 h 795"/>
                    <a:gd name="T14" fmla="*/ 2147483647 w 407"/>
                    <a:gd name="T15" fmla="*/ 2147483647 h 795"/>
                    <a:gd name="T16" fmla="*/ 2147483647 w 407"/>
                    <a:gd name="T17" fmla="*/ 2147483647 h 795"/>
                    <a:gd name="T18" fmla="*/ 2147483647 w 407"/>
                    <a:gd name="T19" fmla="*/ 2147483647 h 795"/>
                    <a:gd name="T20" fmla="*/ 2147483647 w 407"/>
                    <a:gd name="T21" fmla="*/ 2147483647 h 795"/>
                    <a:gd name="T22" fmla="*/ 2147483647 w 407"/>
                    <a:gd name="T23" fmla="*/ 2147483647 h 795"/>
                    <a:gd name="T24" fmla="*/ 2147483647 w 407"/>
                    <a:gd name="T25" fmla="*/ 2147483647 h 795"/>
                    <a:gd name="T26" fmla="*/ 2147483647 w 407"/>
                    <a:gd name="T27" fmla="*/ 2147483647 h 795"/>
                    <a:gd name="T28" fmla="*/ 2147483647 w 407"/>
                    <a:gd name="T29" fmla="*/ 2147483647 h 795"/>
                    <a:gd name="T30" fmla="*/ 2147483647 w 407"/>
                    <a:gd name="T31" fmla="*/ 2147483647 h 795"/>
                    <a:gd name="T32" fmla="*/ 2147483647 w 407"/>
                    <a:gd name="T33" fmla="*/ 2147483647 h 795"/>
                    <a:gd name="T34" fmla="*/ 2147483647 w 407"/>
                    <a:gd name="T35" fmla="*/ 2147483647 h 795"/>
                    <a:gd name="T36" fmla="*/ 2147483647 w 407"/>
                    <a:gd name="T37" fmla="*/ 2147483647 h 795"/>
                    <a:gd name="T38" fmla="*/ 2147483647 w 407"/>
                    <a:gd name="T39" fmla="*/ 2147483647 h 795"/>
                    <a:gd name="T40" fmla="*/ 2147483647 w 407"/>
                    <a:gd name="T41" fmla="*/ 2147483647 h 795"/>
                    <a:gd name="T42" fmla="*/ 2147483647 w 407"/>
                    <a:gd name="T43" fmla="*/ 2147483647 h 795"/>
                    <a:gd name="T44" fmla="*/ 2147483647 w 407"/>
                    <a:gd name="T45" fmla="*/ 2147483647 h 795"/>
                    <a:gd name="T46" fmla="*/ 2147483647 w 407"/>
                    <a:gd name="T47" fmla="*/ 2147483647 h 795"/>
                    <a:gd name="T48" fmla="*/ 2147483647 w 407"/>
                    <a:gd name="T49" fmla="*/ 2147483647 h 795"/>
                    <a:gd name="T50" fmla="*/ 2147483647 w 407"/>
                    <a:gd name="T51" fmla="*/ 2147483647 h 795"/>
                    <a:gd name="T52" fmla="*/ 2147483647 w 407"/>
                    <a:gd name="T53" fmla="*/ 2147483647 h 795"/>
                    <a:gd name="T54" fmla="*/ 2147483647 w 407"/>
                    <a:gd name="T55" fmla="*/ 2147483647 h 795"/>
                    <a:gd name="T56" fmla="*/ 2147483647 w 407"/>
                    <a:gd name="T57" fmla="*/ 2147483647 h 795"/>
                    <a:gd name="T58" fmla="*/ 2147483647 w 407"/>
                    <a:gd name="T59" fmla="*/ 2147483647 h 795"/>
                    <a:gd name="T60" fmla="*/ 2147483647 w 407"/>
                    <a:gd name="T61" fmla="*/ 2147483647 h 795"/>
                    <a:gd name="T62" fmla="*/ 2147483647 w 407"/>
                    <a:gd name="T63" fmla="*/ 2147483647 h 795"/>
                    <a:gd name="T64" fmla="*/ 2147483647 w 407"/>
                    <a:gd name="T65" fmla="*/ 2147483647 h 795"/>
                    <a:gd name="T66" fmla="*/ 2147483647 w 407"/>
                    <a:gd name="T67" fmla="*/ 2147483647 h 795"/>
                    <a:gd name="T68" fmla="*/ 2147483647 w 407"/>
                    <a:gd name="T69" fmla="*/ 2147483647 h 795"/>
                    <a:gd name="T70" fmla="*/ 2147483647 w 407"/>
                    <a:gd name="T71" fmla="*/ 2147483647 h 795"/>
                    <a:gd name="T72" fmla="*/ 2147483647 w 407"/>
                    <a:gd name="T73" fmla="*/ 2147483647 h 795"/>
                    <a:gd name="T74" fmla="*/ 2147483647 w 407"/>
                    <a:gd name="T75" fmla="*/ 2147483647 h 795"/>
                    <a:gd name="T76" fmla="*/ 2147483647 w 407"/>
                    <a:gd name="T77" fmla="*/ 2147483647 h 795"/>
                    <a:gd name="T78" fmla="*/ 2147483647 w 407"/>
                    <a:gd name="T79" fmla="*/ 2147483647 h 795"/>
                    <a:gd name="T80" fmla="*/ 2147483647 w 407"/>
                    <a:gd name="T81" fmla="*/ 2147483647 h 795"/>
                    <a:gd name="T82" fmla="*/ 2147483647 w 407"/>
                    <a:gd name="T83" fmla="*/ 2147483647 h 795"/>
                    <a:gd name="T84" fmla="*/ 2147483647 w 407"/>
                    <a:gd name="T85" fmla="*/ 2147483647 h 795"/>
                    <a:gd name="T86" fmla="*/ 2147483647 w 407"/>
                    <a:gd name="T87" fmla="*/ 2147483647 h 795"/>
                    <a:gd name="T88" fmla="*/ 2147483647 w 407"/>
                    <a:gd name="T89" fmla="*/ 2147483647 h 795"/>
                    <a:gd name="T90" fmla="*/ 2147483647 w 407"/>
                    <a:gd name="T91" fmla="*/ 2147483647 h 795"/>
                    <a:gd name="T92" fmla="*/ 2147483647 w 407"/>
                    <a:gd name="T93" fmla="*/ 2147483647 h 795"/>
                    <a:gd name="T94" fmla="*/ 2147483647 w 407"/>
                    <a:gd name="T95" fmla="*/ 2147483647 h 795"/>
                    <a:gd name="T96" fmla="*/ 2147483647 w 407"/>
                    <a:gd name="T97" fmla="*/ 2147483647 h 795"/>
                    <a:gd name="T98" fmla="*/ 2147483647 w 407"/>
                    <a:gd name="T99" fmla="*/ 2147483647 h 795"/>
                    <a:gd name="T100" fmla="*/ 2147483647 w 407"/>
                    <a:gd name="T101" fmla="*/ 2147483647 h 795"/>
                    <a:gd name="T102" fmla="*/ 2147483647 w 407"/>
                    <a:gd name="T103" fmla="*/ 2147483647 h 79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07"/>
                    <a:gd name="T157" fmla="*/ 0 h 795"/>
                    <a:gd name="T158" fmla="*/ 407 w 407"/>
                    <a:gd name="T159" fmla="*/ 795 h 79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07" h="795">
                      <a:moveTo>
                        <a:pt x="4" y="32"/>
                      </a:moveTo>
                      <a:cubicBezTo>
                        <a:pt x="0" y="40"/>
                        <a:pt x="0" y="55"/>
                        <a:pt x="6" y="62"/>
                      </a:cubicBezTo>
                      <a:cubicBezTo>
                        <a:pt x="12" y="69"/>
                        <a:pt x="28" y="87"/>
                        <a:pt x="28" y="87"/>
                      </a:cubicBezTo>
                      <a:cubicBezTo>
                        <a:pt x="28" y="87"/>
                        <a:pt x="33" y="80"/>
                        <a:pt x="37" y="84"/>
                      </a:cubicBezTo>
                      <a:cubicBezTo>
                        <a:pt x="41" y="88"/>
                        <a:pt x="28" y="97"/>
                        <a:pt x="38" y="110"/>
                      </a:cubicBezTo>
                      <a:cubicBezTo>
                        <a:pt x="48" y="123"/>
                        <a:pt x="61" y="137"/>
                        <a:pt x="61" y="137"/>
                      </a:cubicBezTo>
                      <a:cubicBezTo>
                        <a:pt x="70" y="137"/>
                        <a:pt x="70" y="137"/>
                        <a:pt x="70" y="137"/>
                      </a:cubicBezTo>
                      <a:cubicBezTo>
                        <a:pt x="70" y="137"/>
                        <a:pt x="75" y="153"/>
                        <a:pt x="82" y="145"/>
                      </a:cubicBezTo>
                      <a:cubicBezTo>
                        <a:pt x="89" y="137"/>
                        <a:pt x="86" y="125"/>
                        <a:pt x="94" y="126"/>
                      </a:cubicBezTo>
                      <a:cubicBezTo>
                        <a:pt x="102" y="127"/>
                        <a:pt x="124" y="145"/>
                        <a:pt x="124" y="145"/>
                      </a:cubicBezTo>
                      <a:cubicBezTo>
                        <a:pt x="124" y="145"/>
                        <a:pt x="104" y="151"/>
                        <a:pt x="122" y="159"/>
                      </a:cubicBezTo>
                      <a:cubicBezTo>
                        <a:pt x="140" y="167"/>
                        <a:pt x="159" y="169"/>
                        <a:pt x="153" y="179"/>
                      </a:cubicBezTo>
                      <a:cubicBezTo>
                        <a:pt x="147" y="189"/>
                        <a:pt x="128" y="203"/>
                        <a:pt x="128" y="203"/>
                      </a:cubicBezTo>
                      <a:cubicBezTo>
                        <a:pt x="128" y="203"/>
                        <a:pt x="99" y="195"/>
                        <a:pt x="101" y="199"/>
                      </a:cubicBezTo>
                      <a:cubicBezTo>
                        <a:pt x="103" y="203"/>
                        <a:pt x="103" y="215"/>
                        <a:pt x="103" y="215"/>
                      </a:cubicBezTo>
                      <a:cubicBezTo>
                        <a:pt x="103" y="215"/>
                        <a:pt x="136" y="235"/>
                        <a:pt x="142" y="240"/>
                      </a:cubicBezTo>
                      <a:cubicBezTo>
                        <a:pt x="148" y="245"/>
                        <a:pt x="166" y="250"/>
                        <a:pt x="166" y="250"/>
                      </a:cubicBezTo>
                      <a:cubicBezTo>
                        <a:pt x="166" y="250"/>
                        <a:pt x="165" y="267"/>
                        <a:pt x="169" y="271"/>
                      </a:cubicBezTo>
                      <a:cubicBezTo>
                        <a:pt x="173" y="275"/>
                        <a:pt x="195" y="283"/>
                        <a:pt x="195" y="283"/>
                      </a:cubicBezTo>
                      <a:cubicBezTo>
                        <a:pt x="195" y="283"/>
                        <a:pt x="192" y="303"/>
                        <a:pt x="205" y="314"/>
                      </a:cubicBezTo>
                      <a:cubicBezTo>
                        <a:pt x="218" y="325"/>
                        <a:pt x="229" y="336"/>
                        <a:pt x="229" y="336"/>
                      </a:cubicBezTo>
                      <a:cubicBezTo>
                        <a:pt x="230" y="347"/>
                        <a:pt x="230" y="347"/>
                        <a:pt x="230" y="347"/>
                      </a:cubicBezTo>
                      <a:cubicBezTo>
                        <a:pt x="244" y="346"/>
                        <a:pt x="244" y="346"/>
                        <a:pt x="244" y="346"/>
                      </a:cubicBezTo>
                      <a:cubicBezTo>
                        <a:pt x="244" y="346"/>
                        <a:pt x="247" y="363"/>
                        <a:pt x="254" y="370"/>
                      </a:cubicBezTo>
                      <a:cubicBezTo>
                        <a:pt x="261" y="377"/>
                        <a:pt x="271" y="378"/>
                        <a:pt x="271" y="378"/>
                      </a:cubicBezTo>
                      <a:cubicBezTo>
                        <a:pt x="271" y="378"/>
                        <a:pt x="295" y="392"/>
                        <a:pt x="287" y="397"/>
                      </a:cubicBezTo>
                      <a:cubicBezTo>
                        <a:pt x="279" y="402"/>
                        <a:pt x="265" y="405"/>
                        <a:pt x="279" y="416"/>
                      </a:cubicBezTo>
                      <a:cubicBezTo>
                        <a:pt x="293" y="427"/>
                        <a:pt x="312" y="436"/>
                        <a:pt x="312" y="436"/>
                      </a:cubicBezTo>
                      <a:cubicBezTo>
                        <a:pt x="301" y="457"/>
                        <a:pt x="301" y="457"/>
                        <a:pt x="301" y="457"/>
                      </a:cubicBezTo>
                      <a:cubicBezTo>
                        <a:pt x="301" y="457"/>
                        <a:pt x="314" y="462"/>
                        <a:pt x="310" y="470"/>
                      </a:cubicBezTo>
                      <a:cubicBezTo>
                        <a:pt x="306" y="478"/>
                        <a:pt x="300" y="477"/>
                        <a:pt x="300" y="477"/>
                      </a:cubicBezTo>
                      <a:cubicBezTo>
                        <a:pt x="300" y="505"/>
                        <a:pt x="300" y="505"/>
                        <a:pt x="300" y="505"/>
                      </a:cubicBezTo>
                      <a:cubicBezTo>
                        <a:pt x="300" y="505"/>
                        <a:pt x="321" y="516"/>
                        <a:pt x="321" y="529"/>
                      </a:cubicBezTo>
                      <a:cubicBezTo>
                        <a:pt x="321" y="542"/>
                        <a:pt x="305" y="542"/>
                        <a:pt x="306" y="545"/>
                      </a:cubicBezTo>
                      <a:cubicBezTo>
                        <a:pt x="307" y="548"/>
                        <a:pt x="317" y="584"/>
                        <a:pt x="317" y="584"/>
                      </a:cubicBezTo>
                      <a:cubicBezTo>
                        <a:pt x="314" y="598"/>
                        <a:pt x="314" y="598"/>
                        <a:pt x="314" y="598"/>
                      </a:cubicBezTo>
                      <a:cubicBezTo>
                        <a:pt x="314" y="598"/>
                        <a:pt x="302" y="593"/>
                        <a:pt x="297" y="596"/>
                      </a:cubicBezTo>
                      <a:cubicBezTo>
                        <a:pt x="292" y="599"/>
                        <a:pt x="291" y="610"/>
                        <a:pt x="291" y="610"/>
                      </a:cubicBezTo>
                      <a:cubicBezTo>
                        <a:pt x="270" y="611"/>
                        <a:pt x="270" y="611"/>
                        <a:pt x="270" y="611"/>
                      </a:cubicBezTo>
                      <a:cubicBezTo>
                        <a:pt x="273" y="625"/>
                        <a:pt x="273" y="625"/>
                        <a:pt x="273" y="625"/>
                      </a:cubicBezTo>
                      <a:cubicBezTo>
                        <a:pt x="273" y="625"/>
                        <a:pt x="246" y="621"/>
                        <a:pt x="244" y="627"/>
                      </a:cubicBezTo>
                      <a:cubicBezTo>
                        <a:pt x="242" y="633"/>
                        <a:pt x="242" y="651"/>
                        <a:pt x="252" y="659"/>
                      </a:cubicBezTo>
                      <a:cubicBezTo>
                        <a:pt x="262" y="667"/>
                        <a:pt x="269" y="677"/>
                        <a:pt x="262" y="678"/>
                      </a:cubicBezTo>
                      <a:cubicBezTo>
                        <a:pt x="255" y="679"/>
                        <a:pt x="248" y="663"/>
                        <a:pt x="238" y="663"/>
                      </a:cubicBezTo>
                      <a:cubicBezTo>
                        <a:pt x="228" y="663"/>
                        <a:pt x="226" y="670"/>
                        <a:pt x="222" y="670"/>
                      </a:cubicBezTo>
                      <a:cubicBezTo>
                        <a:pt x="218" y="670"/>
                        <a:pt x="204" y="670"/>
                        <a:pt x="204" y="670"/>
                      </a:cubicBezTo>
                      <a:cubicBezTo>
                        <a:pt x="204" y="670"/>
                        <a:pt x="228" y="684"/>
                        <a:pt x="208" y="686"/>
                      </a:cubicBezTo>
                      <a:cubicBezTo>
                        <a:pt x="188" y="688"/>
                        <a:pt x="174" y="695"/>
                        <a:pt x="180" y="703"/>
                      </a:cubicBezTo>
                      <a:cubicBezTo>
                        <a:pt x="186" y="711"/>
                        <a:pt x="209" y="723"/>
                        <a:pt x="209" y="723"/>
                      </a:cubicBezTo>
                      <a:cubicBezTo>
                        <a:pt x="196" y="734"/>
                        <a:pt x="196" y="734"/>
                        <a:pt x="196" y="734"/>
                      </a:cubicBezTo>
                      <a:cubicBezTo>
                        <a:pt x="196" y="734"/>
                        <a:pt x="210" y="769"/>
                        <a:pt x="203" y="775"/>
                      </a:cubicBezTo>
                      <a:cubicBezTo>
                        <a:pt x="199" y="778"/>
                        <a:pt x="196" y="784"/>
                        <a:pt x="194" y="789"/>
                      </a:cubicBezTo>
                      <a:cubicBezTo>
                        <a:pt x="195" y="789"/>
                        <a:pt x="195" y="789"/>
                        <a:pt x="195" y="789"/>
                      </a:cubicBezTo>
                      <a:cubicBezTo>
                        <a:pt x="204" y="795"/>
                        <a:pt x="218" y="795"/>
                        <a:pt x="228" y="783"/>
                      </a:cubicBezTo>
                      <a:cubicBezTo>
                        <a:pt x="239" y="772"/>
                        <a:pt x="252" y="768"/>
                        <a:pt x="252" y="768"/>
                      </a:cubicBezTo>
                      <a:cubicBezTo>
                        <a:pt x="255" y="752"/>
                        <a:pt x="255" y="752"/>
                        <a:pt x="255" y="752"/>
                      </a:cubicBezTo>
                      <a:cubicBezTo>
                        <a:pt x="255" y="736"/>
                        <a:pt x="255" y="736"/>
                        <a:pt x="255" y="736"/>
                      </a:cubicBezTo>
                      <a:cubicBezTo>
                        <a:pt x="255" y="736"/>
                        <a:pt x="280" y="747"/>
                        <a:pt x="285" y="735"/>
                      </a:cubicBezTo>
                      <a:cubicBezTo>
                        <a:pt x="289" y="723"/>
                        <a:pt x="269" y="711"/>
                        <a:pt x="273" y="708"/>
                      </a:cubicBezTo>
                      <a:cubicBezTo>
                        <a:pt x="277" y="704"/>
                        <a:pt x="300" y="693"/>
                        <a:pt x="300" y="693"/>
                      </a:cubicBezTo>
                      <a:cubicBezTo>
                        <a:pt x="300" y="693"/>
                        <a:pt x="311" y="702"/>
                        <a:pt x="334" y="690"/>
                      </a:cubicBezTo>
                      <a:cubicBezTo>
                        <a:pt x="356" y="679"/>
                        <a:pt x="387" y="656"/>
                        <a:pt x="391" y="639"/>
                      </a:cubicBezTo>
                      <a:cubicBezTo>
                        <a:pt x="394" y="622"/>
                        <a:pt x="407" y="577"/>
                        <a:pt x="405" y="567"/>
                      </a:cubicBezTo>
                      <a:cubicBezTo>
                        <a:pt x="403" y="557"/>
                        <a:pt x="385" y="539"/>
                        <a:pt x="385" y="539"/>
                      </a:cubicBezTo>
                      <a:cubicBezTo>
                        <a:pt x="395" y="535"/>
                        <a:pt x="395" y="535"/>
                        <a:pt x="395" y="535"/>
                      </a:cubicBezTo>
                      <a:cubicBezTo>
                        <a:pt x="395" y="535"/>
                        <a:pt x="395" y="498"/>
                        <a:pt x="390" y="485"/>
                      </a:cubicBezTo>
                      <a:cubicBezTo>
                        <a:pt x="384" y="471"/>
                        <a:pt x="368" y="448"/>
                        <a:pt x="368" y="448"/>
                      </a:cubicBezTo>
                      <a:cubicBezTo>
                        <a:pt x="368" y="448"/>
                        <a:pt x="379" y="434"/>
                        <a:pt x="363" y="418"/>
                      </a:cubicBezTo>
                      <a:cubicBezTo>
                        <a:pt x="347" y="403"/>
                        <a:pt x="302" y="361"/>
                        <a:pt x="288" y="354"/>
                      </a:cubicBezTo>
                      <a:cubicBezTo>
                        <a:pt x="274" y="348"/>
                        <a:pt x="259" y="340"/>
                        <a:pt x="256" y="332"/>
                      </a:cubicBezTo>
                      <a:cubicBezTo>
                        <a:pt x="252" y="325"/>
                        <a:pt x="260" y="319"/>
                        <a:pt x="254" y="309"/>
                      </a:cubicBezTo>
                      <a:cubicBezTo>
                        <a:pt x="248" y="299"/>
                        <a:pt x="200" y="258"/>
                        <a:pt x="193" y="235"/>
                      </a:cubicBezTo>
                      <a:cubicBezTo>
                        <a:pt x="187" y="211"/>
                        <a:pt x="182" y="185"/>
                        <a:pt x="188" y="180"/>
                      </a:cubicBezTo>
                      <a:cubicBezTo>
                        <a:pt x="195" y="176"/>
                        <a:pt x="197" y="160"/>
                        <a:pt x="197" y="160"/>
                      </a:cubicBezTo>
                      <a:cubicBezTo>
                        <a:pt x="197" y="160"/>
                        <a:pt x="215" y="147"/>
                        <a:pt x="220" y="143"/>
                      </a:cubicBezTo>
                      <a:cubicBezTo>
                        <a:pt x="226" y="140"/>
                        <a:pt x="229" y="129"/>
                        <a:pt x="229" y="129"/>
                      </a:cubicBezTo>
                      <a:cubicBezTo>
                        <a:pt x="229" y="129"/>
                        <a:pt x="248" y="132"/>
                        <a:pt x="254" y="127"/>
                      </a:cubicBezTo>
                      <a:cubicBezTo>
                        <a:pt x="259" y="122"/>
                        <a:pt x="259" y="100"/>
                        <a:pt x="259" y="100"/>
                      </a:cubicBezTo>
                      <a:cubicBezTo>
                        <a:pt x="266" y="95"/>
                        <a:pt x="266" y="95"/>
                        <a:pt x="266" y="95"/>
                      </a:cubicBezTo>
                      <a:cubicBezTo>
                        <a:pt x="264" y="94"/>
                        <a:pt x="261" y="92"/>
                        <a:pt x="257" y="92"/>
                      </a:cubicBezTo>
                      <a:cubicBezTo>
                        <a:pt x="249" y="91"/>
                        <a:pt x="236" y="94"/>
                        <a:pt x="229" y="87"/>
                      </a:cubicBezTo>
                      <a:cubicBezTo>
                        <a:pt x="222" y="80"/>
                        <a:pt x="218" y="75"/>
                        <a:pt x="218" y="75"/>
                      </a:cubicBezTo>
                      <a:cubicBezTo>
                        <a:pt x="207" y="74"/>
                        <a:pt x="207" y="74"/>
                        <a:pt x="207" y="74"/>
                      </a:cubicBezTo>
                      <a:cubicBezTo>
                        <a:pt x="207" y="61"/>
                        <a:pt x="207" y="61"/>
                        <a:pt x="207" y="61"/>
                      </a:cubicBezTo>
                      <a:cubicBezTo>
                        <a:pt x="200" y="57"/>
                        <a:pt x="200" y="57"/>
                        <a:pt x="200" y="57"/>
                      </a:cubicBezTo>
                      <a:cubicBezTo>
                        <a:pt x="196" y="47"/>
                        <a:pt x="196" y="47"/>
                        <a:pt x="196" y="47"/>
                      </a:cubicBezTo>
                      <a:cubicBezTo>
                        <a:pt x="196" y="47"/>
                        <a:pt x="212" y="40"/>
                        <a:pt x="207" y="32"/>
                      </a:cubicBezTo>
                      <a:cubicBezTo>
                        <a:pt x="202" y="24"/>
                        <a:pt x="182" y="25"/>
                        <a:pt x="182" y="25"/>
                      </a:cubicBezTo>
                      <a:cubicBezTo>
                        <a:pt x="177" y="17"/>
                        <a:pt x="177" y="17"/>
                        <a:pt x="177" y="17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34" y="0"/>
                        <a:pt x="134" y="0"/>
                        <a:pt x="134" y="0"/>
                      </a:cubicBezTo>
                      <a:cubicBezTo>
                        <a:pt x="134" y="0"/>
                        <a:pt x="119" y="4"/>
                        <a:pt x="115" y="9"/>
                      </a:cubicBezTo>
                      <a:cubicBezTo>
                        <a:pt x="111" y="14"/>
                        <a:pt x="117" y="28"/>
                        <a:pt x="110" y="30"/>
                      </a:cubicBezTo>
                      <a:cubicBezTo>
                        <a:pt x="103" y="32"/>
                        <a:pt x="95" y="36"/>
                        <a:pt x="95" y="36"/>
                      </a:cubicBezTo>
                      <a:cubicBezTo>
                        <a:pt x="91" y="29"/>
                        <a:pt x="91" y="29"/>
                        <a:pt x="91" y="29"/>
                      </a:cubicBezTo>
                      <a:cubicBezTo>
                        <a:pt x="80" y="29"/>
                        <a:pt x="80" y="29"/>
                        <a:pt x="80" y="29"/>
                      </a:cubicBezTo>
                      <a:cubicBezTo>
                        <a:pt x="80" y="29"/>
                        <a:pt x="97" y="45"/>
                        <a:pt x="84" y="46"/>
                      </a:cubicBezTo>
                      <a:cubicBezTo>
                        <a:pt x="71" y="47"/>
                        <a:pt x="72" y="42"/>
                        <a:pt x="72" y="42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58" y="30"/>
                        <a:pt x="58" y="30"/>
                        <a:pt x="58" y="30"/>
                      </a:cubicBezTo>
                      <a:cubicBezTo>
                        <a:pt x="59" y="43"/>
                        <a:pt x="59" y="43"/>
                        <a:pt x="59" y="43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cubicBezTo>
                        <a:pt x="48" y="31"/>
                        <a:pt x="39" y="47"/>
                        <a:pt x="33" y="47"/>
                      </a:cubicBezTo>
                      <a:cubicBezTo>
                        <a:pt x="27" y="47"/>
                        <a:pt x="8" y="24"/>
                        <a:pt x="4" y="32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7" name="Freeform 82"/>
                <p:cNvSpPr>
                  <a:spLocks/>
                </p:cNvSpPr>
                <p:nvPr/>
              </p:nvSpPr>
              <p:spPr bwMode="auto">
                <a:xfrm>
                  <a:off x="6078538" y="2827338"/>
                  <a:ext cx="206375" cy="122237"/>
                </a:xfrm>
                <a:custGeom>
                  <a:avLst/>
                  <a:gdLst>
                    <a:gd name="T0" fmla="*/ 2147483647 w 400"/>
                    <a:gd name="T1" fmla="*/ 2147483647 h 233"/>
                    <a:gd name="T2" fmla="*/ 2147483647 w 400"/>
                    <a:gd name="T3" fmla="*/ 2147483647 h 233"/>
                    <a:gd name="T4" fmla="*/ 2147483647 w 400"/>
                    <a:gd name="T5" fmla="*/ 2147483647 h 233"/>
                    <a:gd name="T6" fmla="*/ 2147483647 w 400"/>
                    <a:gd name="T7" fmla="*/ 2147483647 h 233"/>
                    <a:gd name="T8" fmla="*/ 2147483647 w 400"/>
                    <a:gd name="T9" fmla="*/ 2147483647 h 233"/>
                    <a:gd name="T10" fmla="*/ 2147483647 w 400"/>
                    <a:gd name="T11" fmla="*/ 2147483647 h 233"/>
                    <a:gd name="T12" fmla="*/ 2147483647 w 400"/>
                    <a:gd name="T13" fmla="*/ 2147483647 h 233"/>
                    <a:gd name="T14" fmla="*/ 2147483647 w 400"/>
                    <a:gd name="T15" fmla="*/ 2147483647 h 233"/>
                    <a:gd name="T16" fmla="*/ 2147483647 w 400"/>
                    <a:gd name="T17" fmla="*/ 2147483647 h 233"/>
                    <a:gd name="T18" fmla="*/ 2147483647 w 400"/>
                    <a:gd name="T19" fmla="*/ 2147483647 h 233"/>
                    <a:gd name="T20" fmla="*/ 2147483647 w 400"/>
                    <a:gd name="T21" fmla="*/ 2147483647 h 233"/>
                    <a:gd name="T22" fmla="*/ 2147483647 w 400"/>
                    <a:gd name="T23" fmla="*/ 2147483647 h 233"/>
                    <a:gd name="T24" fmla="*/ 2147483647 w 400"/>
                    <a:gd name="T25" fmla="*/ 2147483647 h 233"/>
                    <a:gd name="T26" fmla="*/ 2147483647 w 400"/>
                    <a:gd name="T27" fmla="*/ 2147483647 h 233"/>
                    <a:gd name="T28" fmla="*/ 2147483647 w 400"/>
                    <a:gd name="T29" fmla="*/ 2147483647 h 233"/>
                    <a:gd name="T30" fmla="*/ 2147483647 w 400"/>
                    <a:gd name="T31" fmla="*/ 2147483647 h 233"/>
                    <a:gd name="T32" fmla="*/ 2147483647 w 400"/>
                    <a:gd name="T33" fmla="*/ 2147483647 h 233"/>
                    <a:gd name="T34" fmla="*/ 2147483647 w 400"/>
                    <a:gd name="T35" fmla="*/ 2147483647 h 233"/>
                    <a:gd name="T36" fmla="*/ 2147483647 w 400"/>
                    <a:gd name="T37" fmla="*/ 2147483647 h 233"/>
                    <a:gd name="T38" fmla="*/ 2147483647 w 400"/>
                    <a:gd name="T39" fmla="*/ 2147483647 h 233"/>
                    <a:gd name="T40" fmla="*/ 2147483647 w 400"/>
                    <a:gd name="T41" fmla="*/ 2147483647 h 233"/>
                    <a:gd name="T42" fmla="*/ 2147483647 w 400"/>
                    <a:gd name="T43" fmla="*/ 2147483647 h 233"/>
                    <a:gd name="T44" fmla="*/ 2147483647 w 400"/>
                    <a:gd name="T45" fmla="*/ 2147483647 h 233"/>
                    <a:gd name="T46" fmla="*/ 2147483647 w 400"/>
                    <a:gd name="T47" fmla="*/ 2147483647 h 233"/>
                    <a:gd name="T48" fmla="*/ 2147483647 w 400"/>
                    <a:gd name="T49" fmla="*/ 2147483647 h 233"/>
                    <a:gd name="T50" fmla="*/ 2147483647 w 400"/>
                    <a:gd name="T51" fmla="*/ 2147483647 h 233"/>
                    <a:gd name="T52" fmla="*/ 2147483647 w 400"/>
                    <a:gd name="T53" fmla="*/ 2147483647 h 233"/>
                    <a:gd name="T54" fmla="*/ 2147483647 w 400"/>
                    <a:gd name="T55" fmla="*/ 2147483647 h 233"/>
                    <a:gd name="T56" fmla="*/ 2147483647 w 400"/>
                    <a:gd name="T57" fmla="*/ 2147483647 h 233"/>
                    <a:gd name="T58" fmla="*/ 2147483647 w 400"/>
                    <a:gd name="T59" fmla="*/ 2147483647 h 233"/>
                    <a:gd name="T60" fmla="*/ 2147483647 w 400"/>
                    <a:gd name="T61" fmla="*/ 2147483647 h 233"/>
                    <a:gd name="T62" fmla="*/ 2147483647 w 400"/>
                    <a:gd name="T63" fmla="*/ 2147483647 h 233"/>
                    <a:gd name="T64" fmla="*/ 2147483647 w 400"/>
                    <a:gd name="T65" fmla="*/ 2147483647 h 233"/>
                    <a:gd name="T66" fmla="*/ 2147483647 w 400"/>
                    <a:gd name="T67" fmla="*/ 2147483647 h 233"/>
                    <a:gd name="T68" fmla="*/ 2147483647 w 400"/>
                    <a:gd name="T69" fmla="*/ 2147483647 h 233"/>
                    <a:gd name="T70" fmla="*/ 2147483647 w 400"/>
                    <a:gd name="T71" fmla="*/ 2147483647 h 233"/>
                    <a:gd name="T72" fmla="*/ 2147483647 w 400"/>
                    <a:gd name="T73" fmla="*/ 2147483647 h 233"/>
                    <a:gd name="T74" fmla="*/ 2147483647 w 400"/>
                    <a:gd name="T75" fmla="*/ 2147483647 h 233"/>
                    <a:gd name="T76" fmla="*/ 2147483647 w 400"/>
                    <a:gd name="T77" fmla="*/ 2147483647 h 233"/>
                    <a:gd name="T78" fmla="*/ 2147483647 w 400"/>
                    <a:gd name="T79" fmla="*/ 2147483647 h 233"/>
                    <a:gd name="T80" fmla="*/ 2147483647 w 400"/>
                    <a:gd name="T81" fmla="*/ 2147483647 h 233"/>
                    <a:gd name="T82" fmla="*/ 2147483647 w 400"/>
                    <a:gd name="T83" fmla="*/ 2147483647 h 233"/>
                    <a:gd name="T84" fmla="*/ 2147483647 w 400"/>
                    <a:gd name="T85" fmla="*/ 2147483647 h 233"/>
                    <a:gd name="T86" fmla="*/ 2147483647 w 400"/>
                    <a:gd name="T87" fmla="*/ 2147483647 h 233"/>
                    <a:gd name="T88" fmla="*/ 2147483647 w 400"/>
                    <a:gd name="T89" fmla="*/ 2147483647 h 233"/>
                    <a:gd name="T90" fmla="*/ 2147483647 w 400"/>
                    <a:gd name="T91" fmla="*/ 2147483647 h 233"/>
                    <a:gd name="T92" fmla="*/ 2147483647 w 400"/>
                    <a:gd name="T93" fmla="*/ 2147483647 h 233"/>
                    <a:gd name="T94" fmla="*/ 2147483647 w 400"/>
                    <a:gd name="T95" fmla="*/ 2147483647 h 233"/>
                    <a:gd name="T96" fmla="*/ 2147483647 w 400"/>
                    <a:gd name="T97" fmla="*/ 2147483647 h 233"/>
                    <a:gd name="T98" fmla="*/ 2147483647 w 400"/>
                    <a:gd name="T99" fmla="*/ 2147483647 h 233"/>
                    <a:gd name="T100" fmla="*/ 2147483647 w 400"/>
                    <a:gd name="T101" fmla="*/ 2147483647 h 233"/>
                    <a:gd name="T102" fmla="*/ 2147483647 w 400"/>
                    <a:gd name="T103" fmla="*/ 2147483647 h 233"/>
                    <a:gd name="T104" fmla="*/ 2147483647 w 400"/>
                    <a:gd name="T105" fmla="*/ 2147483647 h 233"/>
                    <a:gd name="T106" fmla="*/ 2147483647 w 400"/>
                    <a:gd name="T107" fmla="*/ 2147483647 h 233"/>
                    <a:gd name="T108" fmla="*/ 2147483647 w 400"/>
                    <a:gd name="T109" fmla="*/ 2147483647 h 233"/>
                    <a:gd name="T110" fmla="*/ 2147483647 w 400"/>
                    <a:gd name="T111" fmla="*/ 2147483647 h 23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00"/>
                    <a:gd name="T169" fmla="*/ 0 h 233"/>
                    <a:gd name="T170" fmla="*/ 400 w 400"/>
                    <a:gd name="T171" fmla="*/ 233 h 23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00" h="233">
                      <a:moveTo>
                        <a:pt x="203" y="166"/>
                      </a:moveTo>
                      <a:cubicBezTo>
                        <a:pt x="212" y="171"/>
                        <a:pt x="213" y="179"/>
                        <a:pt x="213" y="179"/>
                      </a:cubicBezTo>
                      <a:cubicBezTo>
                        <a:pt x="227" y="176"/>
                        <a:pt x="227" y="176"/>
                        <a:pt x="227" y="176"/>
                      </a:cubicBezTo>
                      <a:cubicBezTo>
                        <a:pt x="227" y="176"/>
                        <a:pt x="235" y="186"/>
                        <a:pt x="244" y="194"/>
                      </a:cubicBezTo>
                      <a:cubicBezTo>
                        <a:pt x="253" y="202"/>
                        <a:pt x="262" y="213"/>
                        <a:pt x="262" y="213"/>
                      </a:cubicBezTo>
                      <a:cubicBezTo>
                        <a:pt x="274" y="204"/>
                        <a:pt x="274" y="204"/>
                        <a:pt x="274" y="204"/>
                      </a:cubicBezTo>
                      <a:cubicBezTo>
                        <a:pt x="296" y="218"/>
                        <a:pt x="296" y="218"/>
                        <a:pt x="296" y="218"/>
                      </a:cubicBezTo>
                      <a:cubicBezTo>
                        <a:pt x="296" y="218"/>
                        <a:pt x="300" y="209"/>
                        <a:pt x="313" y="213"/>
                      </a:cubicBezTo>
                      <a:cubicBezTo>
                        <a:pt x="326" y="217"/>
                        <a:pt x="337" y="230"/>
                        <a:pt x="337" y="230"/>
                      </a:cubicBezTo>
                      <a:cubicBezTo>
                        <a:pt x="337" y="230"/>
                        <a:pt x="345" y="219"/>
                        <a:pt x="351" y="219"/>
                      </a:cubicBezTo>
                      <a:cubicBezTo>
                        <a:pt x="357" y="219"/>
                        <a:pt x="352" y="229"/>
                        <a:pt x="361" y="229"/>
                      </a:cubicBezTo>
                      <a:cubicBezTo>
                        <a:pt x="370" y="229"/>
                        <a:pt x="377" y="230"/>
                        <a:pt x="377" y="230"/>
                      </a:cubicBezTo>
                      <a:cubicBezTo>
                        <a:pt x="377" y="230"/>
                        <a:pt x="398" y="233"/>
                        <a:pt x="399" y="224"/>
                      </a:cubicBezTo>
                      <a:cubicBezTo>
                        <a:pt x="400" y="215"/>
                        <a:pt x="400" y="206"/>
                        <a:pt x="400" y="206"/>
                      </a:cubicBezTo>
                      <a:cubicBezTo>
                        <a:pt x="390" y="191"/>
                        <a:pt x="390" y="191"/>
                        <a:pt x="390" y="191"/>
                      </a:cubicBezTo>
                      <a:cubicBezTo>
                        <a:pt x="390" y="159"/>
                        <a:pt x="390" y="159"/>
                        <a:pt x="390" y="159"/>
                      </a:cubicBezTo>
                      <a:cubicBezTo>
                        <a:pt x="384" y="144"/>
                        <a:pt x="384" y="144"/>
                        <a:pt x="384" y="144"/>
                      </a:cubicBezTo>
                      <a:cubicBezTo>
                        <a:pt x="376" y="148"/>
                        <a:pt x="369" y="152"/>
                        <a:pt x="363" y="153"/>
                      </a:cubicBezTo>
                      <a:cubicBezTo>
                        <a:pt x="349" y="154"/>
                        <a:pt x="316" y="134"/>
                        <a:pt x="316" y="134"/>
                      </a:cubicBezTo>
                      <a:cubicBezTo>
                        <a:pt x="316" y="134"/>
                        <a:pt x="314" y="142"/>
                        <a:pt x="304" y="143"/>
                      </a:cubicBezTo>
                      <a:cubicBezTo>
                        <a:pt x="294" y="144"/>
                        <a:pt x="295" y="130"/>
                        <a:pt x="295" y="130"/>
                      </a:cubicBezTo>
                      <a:cubicBezTo>
                        <a:pt x="295" y="130"/>
                        <a:pt x="293" y="144"/>
                        <a:pt x="284" y="143"/>
                      </a:cubicBezTo>
                      <a:cubicBezTo>
                        <a:pt x="275" y="142"/>
                        <a:pt x="275" y="124"/>
                        <a:pt x="275" y="124"/>
                      </a:cubicBezTo>
                      <a:cubicBezTo>
                        <a:pt x="275" y="124"/>
                        <a:pt x="263" y="133"/>
                        <a:pt x="247" y="126"/>
                      </a:cubicBezTo>
                      <a:cubicBezTo>
                        <a:pt x="231" y="119"/>
                        <a:pt x="248" y="116"/>
                        <a:pt x="243" y="109"/>
                      </a:cubicBezTo>
                      <a:cubicBezTo>
                        <a:pt x="238" y="102"/>
                        <a:pt x="223" y="113"/>
                        <a:pt x="223" y="113"/>
                      </a:cubicBezTo>
                      <a:cubicBezTo>
                        <a:pt x="223" y="113"/>
                        <a:pt x="209" y="101"/>
                        <a:pt x="201" y="95"/>
                      </a:cubicBezTo>
                      <a:cubicBezTo>
                        <a:pt x="193" y="89"/>
                        <a:pt x="198" y="73"/>
                        <a:pt x="187" y="66"/>
                      </a:cubicBezTo>
                      <a:cubicBezTo>
                        <a:pt x="176" y="59"/>
                        <a:pt x="172" y="84"/>
                        <a:pt x="168" y="83"/>
                      </a:cubicBezTo>
                      <a:cubicBezTo>
                        <a:pt x="164" y="82"/>
                        <a:pt x="149" y="50"/>
                        <a:pt x="149" y="50"/>
                      </a:cubicBezTo>
                      <a:cubicBezTo>
                        <a:pt x="118" y="44"/>
                        <a:pt x="118" y="44"/>
                        <a:pt x="118" y="44"/>
                      </a:cubicBezTo>
                      <a:cubicBezTo>
                        <a:pt x="118" y="44"/>
                        <a:pt x="100" y="30"/>
                        <a:pt x="86" y="15"/>
                      </a:cubicBezTo>
                      <a:cubicBezTo>
                        <a:pt x="72" y="0"/>
                        <a:pt x="59" y="17"/>
                        <a:pt x="59" y="17"/>
                      </a:cubicBezTo>
                      <a:cubicBezTo>
                        <a:pt x="44" y="30"/>
                        <a:pt x="44" y="30"/>
                        <a:pt x="44" y="30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17" y="59"/>
                        <a:pt x="6" y="61"/>
                        <a:pt x="10" y="67"/>
                      </a:cubicBezTo>
                      <a:cubicBezTo>
                        <a:pt x="14" y="73"/>
                        <a:pt x="19" y="73"/>
                        <a:pt x="19" y="73"/>
                      </a:cubicBezTo>
                      <a:cubicBezTo>
                        <a:pt x="19" y="73"/>
                        <a:pt x="0" y="83"/>
                        <a:pt x="7" y="91"/>
                      </a:cubicBezTo>
                      <a:cubicBezTo>
                        <a:pt x="14" y="99"/>
                        <a:pt x="26" y="110"/>
                        <a:pt x="26" y="110"/>
                      </a:cubicBezTo>
                      <a:cubicBezTo>
                        <a:pt x="36" y="104"/>
                        <a:pt x="36" y="104"/>
                        <a:pt x="36" y="104"/>
                      </a:cubicBezTo>
                      <a:cubicBezTo>
                        <a:pt x="47" y="122"/>
                        <a:pt x="47" y="122"/>
                        <a:pt x="47" y="122"/>
                      </a:cubicBezTo>
                      <a:cubicBezTo>
                        <a:pt x="65" y="122"/>
                        <a:pt x="65" y="122"/>
                        <a:pt x="65" y="122"/>
                      </a:cubicBezTo>
                      <a:cubicBezTo>
                        <a:pt x="72" y="132"/>
                        <a:pt x="72" y="132"/>
                        <a:pt x="72" y="132"/>
                      </a:cubicBezTo>
                      <a:cubicBezTo>
                        <a:pt x="100" y="147"/>
                        <a:pt x="100" y="147"/>
                        <a:pt x="100" y="147"/>
                      </a:cubicBezTo>
                      <a:cubicBezTo>
                        <a:pt x="109" y="146"/>
                        <a:pt x="109" y="146"/>
                        <a:pt x="109" y="146"/>
                      </a:cubicBezTo>
                      <a:cubicBezTo>
                        <a:pt x="109" y="146"/>
                        <a:pt x="116" y="160"/>
                        <a:pt x="124" y="160"/>
                      </a:cubicBezTo>
                      <a:cubicBezTo>
                        <a:pt x="132" y="160"/>
                        <a:pt x="137" y="157"/>
                        <a:pt x="142" y="159"/>
                      </a:cubicBezTo>
                      <a:cubicBezTo>
                        <a:pt x="147" y="161"/>
                        <a:pt x="135" y="166"/>
                        <a:pt x="148" y="168"/>
                      </a:cubicBezTo>
                      <a:cubicBezTo>
                        <a:pt x="161" y="170"/>
                        <a:pt x="168" y="174"/>
                        <a:pt x="168" y="174"/>
                      </a:cubicBezTo>
                      <a:cubicBezTo>
                        <a:pt x="171" y="181"/>
                        <a:pt x="171" y="181"/>
                        <a:pt x="171" y="181"/>
                      </a:cubicBezTo>
                      <a:cubicBezTo>
                        <a:pt x="171" y="181"/>
                        <a:pt x="176" y="173"/>
                        <a:pt x="185" y="173"/>
                      </a:cubicBezTo>
                      <a:cubicBezTo>
                        <a:pt x="194" y="173"/>
                        <a:pt x="195" y="180"/>
                        <a:pt x="195" y="180"/>
                      </a:cubicBezTo>
                      <a:cubicBezTo>
                        <a:pt x="195" y="180"/>
                        <a:pt x="194" y="161"/>
                        <a:pt x="203" y="166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8" name="Freeform 83"/>
                <p:cNvSpPr>
                  <a:spLocks/>
                </p:cNvSpPr>
                <p:nvPr/>
              </p:nvSpPr>
              <p:spPr bwMode="auto">
                <a:xfrm>
                  <a:off x="6291263" y="2890838"/>
                  <a:ext cx="92075" cy="47625"/>
                </a:xfrm>
                <a:custGeom>
                  <a:avLst/>
                  <a:gdLst>
                    <a:gd name="T0" fmla="*/ 2147483647 w 176"/>
                    <a:gd name="T1" fmla="*/ 2147483647 h 93"/>
                    <a:gd name="T2" fmla="*/ 2147483647 w 176"/>
                    <a:gd name="T3" fmla="*/ 2147483647 h 93"/>
                    <a:gd name="T4" fmla="*/ 2147483647 w 176"/>
                    <a:gd name="T5" fmla="*/ 2147483647 h 93"/>
                    <a:gd name="T6" fmla="*/ 2147483647 w 176"/>
                    <a:gd name="T7" fmla="*/ 2147483647 h 93"/>
                    <a:gd name="T8" fmla="*/ 2147483647 w 176"/>
                    <a:gd name="T9" fmla="*/ 2147483647 h 93"/>
                    <a:gd name="T10" fmla="*/ 2147483647 w 176"/>
                    <a:gd name="T11" fmla="*/ 2147483647 h 93"/>
                    <a:gd name="T12" fmla="*/ 2147483647 w 176"/>
                    <a:gd name="T13" fmla="*/ 2147483647 h 93"/>
                    <a:gd name="T14" fmla="*/ 2147483647 w 176"/>
                    <a:gd name="T15" fmla="*/ 2147483647 h 93"/>
                    <a:gd name="T16" fmla="*/ 2147483647 w 176"/>
                    <a:gd name="T17" fmla="*/ 2147483647 h 93"/>
                    <a:gd name="T18" fmla="*/ 2147483647 w 176"/>
                    <a:gd name="T19" fmla="*/ 2147483647 h 93"/>
                    <a:gd name="T20" fmla="*/ 2147483647 w 176"/>
                    <a:gd name="T21" fmla="*/ 2147483647 h 93"/>
                    <a:gd name="T22" fmla="*/ 2147483647 w 176"/>
                    <a:gd name="T23" fmla="*/ 2147483647 h 93"/>
                    <a:gd name="T24" fmla="*/ 2147483647 w 176"/>
                    <a:gd name="T25" fmla="*/ 2147483647 h 93"/>
                    <a:gd name="T26" fmla="*/ 2147483647 w 176"/>
                    <a:gd name="T27" fmla="*/ 2147483647 h 93"/>
                    <a:gd name="T28" fmla="*/ 2147483647 w 176"/>
                    <a:gd name="T29" fmla="*/ 2147483647 h 93"/>
                    <a:gd name="T30" fmla="*/ 2147483647 w 176"/>
                    <a:gd name="T31" fmla="*/ 2147483647 h 93"/>
                    <a:gd name="T32" fmla="*/ 2147483647 w 176"/>
                    <a:gd name="T33" fmla="*/ 2147483647 h 9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6"/>
                    <a:gd name="T52" fmla="*/ 0 h 93"/>
                    <a:gd name="T53" fmla="*/ 176 w 176"/>
                    <a:gd name="T54" fmla="*/ 93 h 9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6" h="93">
                      <a:moveTo>
                        <a:pt x="66" y="92"/>
                      </a:moveTo>
                      <a:cubicBezTo>
                        <a:pt x="85" y="92"/>
                        <a:pt x="79" y="84"/>
                        <a:pt x="88" y="84"/>
                      </a:cubicBezTo>
                      <a:cubicBezTo>
                        <a:pt x="97" y="84"/>
                        <a:pt x="95" y="90"/>
                        <a:pt x="113" y="90"/>
                      </a:cubicBezTo>
                      <a:cubicBezTo>
                        <a:pt x="131" y="90"/>
                        <a:pt x="139" y="86"/>
                        <a:pt x="139" y="86"/>
                      </a:cubicBezTo>
                      <a:cubicBezTo>
                        <a:pt x="139" y="86"/>
                        <a:pt x="148" y="93"/>
                        <a:pt x="162" y="86"/>
                      </a:cubicBezTo>
                      <a:cubicBezTo>
                        <a:pt x="176" y="79"/>
                        <a:pt x="161" y="68"/>
                        <a:pt x="161" y="68"/>
                      </a:cubicBezTo>
                      <a:cubicBezTo>
                        <a:pt x="161" y="54"/>
                        <a:pt x="161" y="54"/>
                        <a:pt x="161" y="54"/>
                      </a:cubicBezTo>
                      <a:cubicBezTo>
                        <a:pt x="161" y="54"/>
                        <a:pt x="144" y="55"/>
                        <a:pt x="140" y="48"/>
                      </a:cubicBezTo>
                      <a:cubicBezTo>
                        <a:pt x="136" y="41"/>
                        <a:pt x="142" y="39"/>
                        <a:pt x="142" y="39"/>
                      </a:cubicBezTo>
                      <a:cubicBezTo>
                        <a:pt x="142" y="39"/>
                        <a:pt x="142" y="29"/>
                        <a:pt x="129" y="18"/>
                      </a:cubicBezTo>
                      <a:cubicBezTo>
                        <a:pt x="116" y="7"/>
                        <a:pt x="80" y="25"/>
                        <a:pt x="80" y="25"/>
                      </a:cubicBezTo>
                      <a:cubicBezTo>
                        <a:pt x="80" y="11"/>
                        <a:pt x="80" y="11"/>
                        <a:pt x="80" y="11"/>
                      </a:cubicBezTo>
                      <a:cubicBezTo>
                        <a:pt x="80" y="11"/>
                        <a:pt x="70" y="10"/>
                        <a:pt x="56" y="5"/>
                      </a:cubicBezTo>
                      <a:cubicBezTo>
                        <a:pt x="42" y="0"/>
                        <a:pt x="18" y="56"/>
                        <a:pt x="18" y="56"/>
                      </a:cubicBezTo>
                      <a:cubicBezTo>
                        <a:pt x="18" y="56"/>
                        <a:pt x="0" y="60"/>
                        <a:pt x="23" y="76"/>
                      </a:cubicBezTo>
                      <a:cubicBezTo>
                        <a:pt x="46" y="92"/>
                        <a:pt x="50" y="81"/>
                        <a:pt x="50" y="81"/>
                      </a:cubicBezTo>
                      <a:cubicBezTo>
                        <a:pt x="50" y="81"/>
                        <a:pt x="47" y="92"/>
                        <a:pt x="66" y="92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9" name="Freeform 84"/>
                <p:cNvSpPr>
                  <a:spLocks/>
                </p:cNvSpPr>
                <p:nvPr/>
              </p:nvSpPr>
              <p:spPr bwMode="auto">
                <a:xfrm>
                  <a:off x="6286500" y="2941638"/>
                  <a:ext cx="128588" cy="147637"/>
                </a:xfrm>
                <a:custGeom>
                  <a:avLst/>
                  <a:gdLst>
                    <a:gd name="T0" fmla="*/ 2147483647 w 247"/>
                    <a:gd name="T1" fmla="*/ 2147483647 h 284"/>
                    <a:gd name="T2" fmla="*/ 2147483647 w 247"/>
                    <a:gd name="T3" fmla="*/ 2147483647 h 284"/>
                    <a:gd name="T4" fmla="*/ 2147483647 w 247"/>
                    <a:gd name="T5" fmla="*/ 2147483647 h 284"/>
                    <a:gd name="T6" fmla="*/ 2147483647 w 247"/>
                    <a:gd name="T7" fmla="*/ 2147483647 h 284"/>
                    <a:gd name="T8" fmla="*/ 2147483647 w 247"/>
                    <a:gd name="T9" fmla="*/ 2147483647 h 284"/>
                    <a:gd name="T10" fmla="*/ 2147483647 w 247"/>
                    <a:gd name="T11" fmla="*/ 2147483647 h 284"/>
                    <a:gd name="T12" fmla="*/ 2147483647 w 247"/>
                    <a:gd name="T13" fmla="*/ 2147483647 h 284"/>
                    <a:gd name="T14" fmla="*/ 2147483647 w 247"/>
                    <a:gd name="T15" fmla="*/ 2147483647 h 284"/>
                    <a:gd name="T16" fmla="*/ 2147483647 w 247"/>
                    <a:gd name="T17" fmla="*/ 2147483647 h 284"/>
                    <a:gd name="T18" fmla="*/ 2147483647 w 247"/>
                    <a:gd name="T19" fmla="*/ 2147483647 h 284"/>
                    <a:gd name="T20" fmla="*/ 2147483647 w 247"/>
                    <a:gd name="T21" fmla="*/ 2147483647 h 284"/>
                    <a:gd name="T22" fmla="*/ 2147483647 w 247"/>
                    <a:gd name="T23" fmla="*/ 2147483647 h 284"/>
                    <a:gd name="T24" fmla="*/ 2147483647 w 247"/>
                    <a:gd name="T25" fmla="*/ 2147483647 h 284"/>
                    <a:gd name="T26" fmla="*/ 2147483647 w 247"/>
                    <a:gd name="T27" fmla="*/ 2147483647 h 284"/>
                    <a:gd name="T28" fmla="*/ 2147483647 w 247"/>
                    <a:gd name="T29" fmla="*/ 2147483647 h 284"/>
                    <a:gd name="T30" fmla="*/ 2147483647 w 247"/>
                    <a:gd name="T31" fmla="*/ 2147483647 h 284"/>
                    <a:gd name="T32" fmla="*/ 2147483647 w 247"/>
                    <a:gd name="T33" fmla="*/ 2147483647 h 284"/>
                    <a:gd name="T34" fmla="*/ 2147483647 w 247"/>
                    <a:gd name="T35" fmla="*/ 2147483647 h 284"/>
                    <a:gd name="T36" fmla="*/ 2147483647 w 247"/>
                    <a:gd name="T37" fmla="*/ 2147483647 h 284"/>
                    <a:gd name="T38" fmla="*/ 2147483647 w 247"/>
                    <a:gd name="T39" fmla="*/ 2147483647 h 284"/>
                    <a:gd name="T40" fmla="*/ 2147483647 w 247"/>
                    <a:gd name="T41" fmla="*/ 2147483647 h 284"/>
                    <a:gd name="T42" fmla="*/ 2147483647 w 247"/>
                    <a:gd name="T43" fmla="*/ 2147483647 h 284"/>
                    <a:gd name="T44" fmla="*/ 2147483647 w 247"/>
                    <a:gd name="T45" fmla="*/ 2147483647 h 284"/>
                    <a:gd name="T46" fmla="*/ 2147483647 w 247"/>
                    <a:gd name="T47" fmla="*/ 2147483647 h 284"/>
                    <a:gd name="T48" fmla="*/ 2147483647 w 247"/>
                    <a:gd name="T49" fmla="*/ 2147483647 h 284"/>
                    <a:gd name="T50" fmla="*/ 2147483647 w 247"/>
                    <a:gd name="T51" fmla="*/ 2147483647 h 284"/>
                    <a:gd name="T52" fmla="*/ 2147483647 w 247"/>
                    <a:gd name="T53" fmla="*/ 2147483647 h 284"/>
                    <a:gd name="T54" fmla="*/ 2147483647 w 247"/>
                    <a:gd name="T55" fmla="*/ 2147483647 h 284"/>
                    <a:gd name="T56" fmla="*/ 2147483647 w 247"/>
                    <a:gd name="T57" fmla="*/ 2147483647 h 284"/>
                    <a:gd name="T58" fmla="*/ 2147483647 w 247"/>
                    <a:gd name="T59" fmla="*/ 2147483647 h 284"/>
                    <a:gd name="T60" fmla="*/ 2147483647 w 247"/>
                    <a:gd name="T61" fmla="*/ 2147483647 h 284"/>
                    <a:gd name="T62" fmla="*/ 2147483647 w 247"/>
                    <a:gd name="T63" fmla="*/ 2147483647 h 284"/>
                    <a:gd name="T64" fmla="*/ 2147483647 w 247"/>
                    <a:gd name="T65" fmla="*/ 2147483647 h 284"/>
                    <a:gd name="T66" fmla="*/ 2147483647 w 247"/>
                    <a:gd name="T67" fmla="*/ 2147483647 h 284"/>
                    <a:gd name="T68" fmla="*/ 2147483647 w 247"/>
                    <a:gd name="T69" fmla="*/ 2147483647 h 284"/>
                    <a:gd name="T70" fmla="*/ 2147483647 w 247"/>
                    <a:gd name="T71" fmla="*/ 2147483647 h 284"/>
                    <a:gd name="T72" fmla="*/ 2147483647 w 247"/>
                    <a:gd name="T73" fmla="*/ 2147483647 h 284"/>
                    <a:gd name="T74" fmla="*/ 2147483647 w 247"/>
                    <a:gd name="T75" fmla="*/ 0 h 284"/>
                    <a:gd name="T76" fmla="*/ 2147483647 w 247"/>
                    <a:gd name="T77" fmla="*/ 2147483647 h 284"/>
                    <a:gd name="T78" fmla="*/ 2147483647 w 247"/>
                    <a:gd name="T79" fmla="*/ 2147483647 h 284"/>
                    <a:gd name="T80" fmla="*/ 2147483647 w 247"/>
                    <a:gd name="T81" fmla="*/ 2147483647 h 284"/>
                    <a:gd name="T82" fmla="*/ 2147483647 w 247"/>
                    <a:gd name="T83" fmla="*/ 2147483647 h 284"/>
                    <a:gd name="T84" fmla="*/ 2147483647 w 247"/>
                    <a:gd name="T85" fmla="*/ 2147483647 h 284"/>
                    <a:gd name="T86" fmla="*/ 2147483647 w 247"/>
                    <a:gd name="T87" fmla="*/ 2147483647 h 284"/>
                    <a:gd name="T88" fmla="*/ 2147483647 w 247"/>
                    <a:gd name="T89" fmla="*/ 2147483647 h 284"/>
                    <a:gd name="T90" fmla="*/ 2147483647 w 247"/>
                    <a:gd name="T91" fmla="*/ 2147483647 h 284"/>
                    <a:gd name="T92" fmla="*/ 2147483647 w 247"/>
                    <a:gd name="T93" fmla="*/ 2147483647 h 284"/>
                    <a:gd name="T94" fmla="*/ 2147483647 w 247"/>
                    <a:gd name="T95" fmla="*/ 2147483647 h 284"/>
                    <a:gd name="T96" fmla="*/ 2147483647 w 247"/>
                    <a:gd name="T97" fmla="*/ 2147483647 h 284"/>
                    <a:gd name="T98" fmla="*/ 2147483647 w 247"/>
                    <a:gd name="T99" fmla="*/ 2147483647 h 284"/>
                    <a:gd name="T100" fmla="*/ 2147483647 w 247"/>
                    <a:gd name="T101" fmla="*/ 2147483647 h 284"/>
                    <a:gd name="T102" fmla="*/ 2147483647 w 247"/>
                    <a:gd name="T103" fmla="*/ 2147483647 h 284"/>
                    <a:gd name="T104" fmla="*/ 2147483647 w 247"/>
                    <a:gd name="T105" fmla="*/ 2147483647 h 284"/>
                    <a:gd name="T106" fmla="*/ 2147483647 w 247"/>
                    <a:gd name="T107" fmla="*/ 2147483647 h 28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47"/>
                    <a:gd name="T163" fmla="*/ 0 h 284"/>
                    <a:gd name="T164" fmla="*/ 247 w 247"/>
                    <a:gd name="T165" fmla="*/ 284 h 284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47" h="284">
                      <a:moveTo>
                        <a:pt x="90" y="275"/>
                      </a:moveTo>
                      <a:cubicBezTo>
                        <a:pt x="92" y="236"/>
                        <a:pt x="92" y="236"/>
                        <a:pt x="92" y="236"/>
                      </a:cubicBezTo>
                      <a:cubicBezTo>
                        <a:pt x="92" y="236"/>
                        <a:pt x="134" y="252"/>
                        <a:pt x="142" y="250"/>
                      </a:cubicBezTo>
                      <a:cubicBezTo>
                        <a:pt x="150" y="247"/>
                        <a:pt x="134" y="229"/>
                        <a:pt x="143" y="227"/>
                      </a:cubicBezTo>
                      <a:cubicBezTo>
                        <a:pt x="152" y="225"/>
                        <a:pt x="169" y="245"/>
                        <a:pt x="182" y="240"/>
                      </a:cubicBezTo>
                      <a:cubicBezTo>
                        <a:pt x="195" y="236"/>
                        <a:pt x="190" y="223"/>
                        <a:pt x="190" y="223"/>
                      </a:cubicBezTo>
                      <a:cubicBezTo>
                        <a:pt x="182" y="202"/>
                        <a:pt x="182" y="202"/>
                        <a:pt x="182" y="202"/>
                      </a:cubicBezTo>
                      <a:cubicBezTo>
                        <a:pt x="213" y="235"/>
                        <a:pt x="213" y="235"/>
                        <a:pt x="213" y="235"/>
                      </a:cubicBezTo>
                      <a:cubicBezTo>
                        <a:pt x="213" y="235"/>
                        <a:pt x="201" y="274"/>
                        <a:pt x="210" y="280"/>
                      </a:cubicBezTo>
                      <a:cubicBezTo>
                        <a:pt x="213" y="282"/>
                        <a:pt x="218" y="283"/>
                        <a:pt x="222" y="284"/>
                      </a:cubicBezTo>
                      <a:cubicBezTo>
                        <a:pt x="224" y="277"/>
                        <a:pt x="226" y="273"/>
                        <a:pt x="226" y="273"/>
                      </a:cubicBezTo>
                      <a:cubicBezTo>
                        <a:pt x="247" y="276"/>
                        <a:pt x="247" y="276"/>
                        <a:pt x="247" y="276"/>
                      </a:cubicBezTo>
                      <a:cubicBezTo>
                        <a:pt x="240" y="237"/>
                        <a:pt x="240" y="237"/>
                        <a:pt x="240" y="237"/>
                      </a:cubicBezTo>
                      <a:cubicBezTo>
                        <a:pt x="240" y="237"/>
                        <a:pt x="224" y="198"/>
                        <a:pt x="220" y="187"/>
                      </a:cubicBezTo>
                      <a:cubicBezTo>
                        <a:pt x="216" y="176"/>
                        <a:pt x="222" y="157"/>
                        <a:pt x="204" y="153"/>
                      </a:cubicBezTo>
                      <a:cubicBezTo>
                        <a:pt x="186" y="149"/>
                        <a:pt x="194" y="170"/>
                        <a:pt x="194" y="170"/>
                      </a:cubicBezTo>
                      <a:cubicBezTo>
                        <a:pt x="187" y="193"/>
                        <a:pt x="187" y="193"/>
                        <a:pt x="187" y="193"/>
                      </a:cubicBezTo>
                      <a:cubicBezTo>
                        <a:pt x="178" y="178"/>
                        <a:pt x="178" y="178"/>
                        <a:pt x="178" y="178"/>
                      </a:cubicBezTo>
                      <a:cubicBezTo>
                        <a:pt x="178" y="178"/>
                        <a:pt x="158" y="175"/>
                        <a:pt x="158" y="159"/>
                      </a:cubicBezTo>
                      <a:cubicBezTo>
                        <a:pt x="158" y="143"/>
                        <a:pt x="160" y="133"/>
                        <a:pt x="168" y="130"/>
                      </a:cubicBezTo>
                      <a:cubicBezTo>
                        <a:pt x="176" y="127"/>
                        <a:pt x="190" y="129"/>
                        <a:pt x="193" y="115"/>
                      </a:cubicBezTo>
                      <a:cubicBezTo>
                        <a:pt x="196" y="101"/>
                        <a:pt x="196" y="92"/>
                        <a:pt x="196" y="92"/>
                      </a:cubicBezTo>
                      <a:cubicBezTo>
                        <a:pt x="196" y="92"/>
                        <a:pt x="206" y="96"/>
                        <a:pt x="206" y="86"/>
                      </a:cubicBezTo>
                      <a:cubicBezTo>
                        <a:pt x="206" y="76"/>
                        <a:pt x="184" y="68"/>
                        <a:pt x="184" y="68"/>
                      </a:cubicBezTo>
                      <a:cubicBezTo>
                        <a:pt x="154" y="79"/>
                        <a:pt x="154" y="79"/>
                        <a:pt x="154" y="79"/>
                      </a:cubicBezTo>
                      <a:cubicBezTo>
                        <a:pt x="154" y="79"/>
                        <a:pt x="123" y="75"/>
                        <a:pt x="113" y="75"/>
                      </a:cubicBezTo>
                      <a:cubicBezTo>
                        <a:pt x="103" y="75"/>
                        <a:pt x="86" y="72"/>
                        <a:pt x="86" y="69"/>
                      </a:cubicBezTo>
                      <a:cubicBezTo>
                        <a:pt x="86" y="66"/>
                        <a:pt x="85" y="46"/>
                        <a:pt x="85" y="46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81" y="44"/>
                        <a:pt x="81" y="26"/>
                        <a:pt x="77" y="23"/>
                      </a:cubicBezTo>
                      <a:cubicBezTo>
                        <a:pt x="73" y="20"/>
                        <a:pt x="67" y="17"/>
                        <a:pt x="67" y="17"/>
                      </a:cubicBezTo>
                      <a:cubicBezTo>
                        <a:pt x="66" y="29"/>
                        <a:pt x="66" y="29"/>
                        <a:pt x="66" y="29"/>
                      </a:cubicBezTo>
                      <a:cubicBezTo>
                        <a:pt x="66" y="29"/>
                        <a:pt x="56" y="27"/>
                        <a:pt x="50" y="21"/>
                      </a:cubicBezTo>
                      <a:cubicBezTo>
                        <a:pt x="44" y="15"/>
                        <a:pt x="41" y="3"/>
                        <a:pt x="41" y="3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0" y="24"/>
                        <a:pt x="2" y="35"/>
                      </a:cubicBezTo>
                      <a:cubicBezTo>
                        <a:pt x="4" y="46"/>
                        <a:pt x="26" y="54"/>
                        <a:pt x="26" y="54"/>
                      </a:cubicBezTo>
                      <a:cubicBezTo>
                        <a:pt x="43" y="65"/>
                        <a:pt x="43" y="65"/>
                        <a:pt x="43" y="65"/>
                      </a:cubicBezTo>
                      <a:cubicBezTo>
                        <a:pt x="44" y="73"/>
                        <a:pt x="44" y="73"/>
                        <a:pt x="44" y="73"/>
                      </a:cubicBezTo>
                      <a:cubicBezTo>
                        <a:pt x="22" y="74"/>
                        <a:pt x="22" y="74"/>
                        <a:pt x="22" y="74"/>
                      </a:cubicBezTo>
                      <a:cubicBezTo>
                        <a:pt x="22" y="93"/>
                        <a:pt x="22" y="93"/>
                        <a:pt x="22" y="93"/>
                      </a:cubicBezTo>
                      <a:cubicBezTo>
                        <a:pt x="22" y="93"/>
                        <a:pt x="3" y="96"/>
                        <a:pt x="13" y="106"/>
                      </a:cubicBezTo>
                      <a:cubicBezTo>
                        <a:pt x="23" y="116"/>
                        <a:pt x="50" y="110"/>
                        <a:pt x="47" y="126"/>
                      </a:cubicBezTo>
                      <a:cubicBezTo>
                        <a:pt x="44" y="142"/>
                        <a:pt x="35" y="150"/>
                        <a:pt x="35" y="150"/>
                      </a:cubicBezTo>
                      <a:cubicBezTo>
                        <a:pt x="44" y="170"/>
                        <a:pt x="44" y="170"/>
                        <a:pt x="44" y="170"/>
                      </a:cubicBezTo>
                      <a:cubicBezTo>
                        <a:pt x="64" y="186"/>
                        <a:pt x="64" y="186"/>
                        <a:pt x="64" y="186"/>
                      </a:cubicBezTo>
                      <a:cubicBezTo>
                        <a:pt x="63" y="206"/>
                        <a:pt x="63" y="206"/>
                        <a:pt x="63" y="206"/>
                      </a:cubicBezTo>
                      <a:cubicBezTo>
                        <a:pt x="75" y="234"/>
                        <a:pt x="75" y="234"/>
                        <a:pt x="75" y="234"/>
                      </a:cubicBezTo>
                      <a:cubicBezTo>
                        <a:pt x="73" y="252"/>
                        <a:pt x="73" y="252"/>
                        <a:pt x="73" y="252"/>
                      </a:cubicBezTo>
                      <a:lnTo>
                        <a:pt x="90" y="275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0" name="Freeform 85"/>
                <p:cNvSpPr>
                  <a:spLocks noEditPoints="1"/>
                </p:cNvSpPr>
                <p:nvPr/>
              </p:nvSpPr>
              <p:spPr bwMode="auto">
                <a:xfrm>
                  <a:off x="5822950" y="2676525"/>
                  <a:ext cx="676275" cy="820738"/>
                </a:xfrm>
                <a:custGeom>
                  <a:avLst/>
                  <a:gdLst>
                    <a:gd name="T0" fmla="*/ 2147483647 w 1304"/>
                    <a:gd name="T1" fmla="*/ 2147483647 h 1578"/>
                    <a:gd name="T2" fmla="*/ 2147483647 w 1304"/>
                    <a:gd name="T3" fmla="*/ 2147483647 h 1578"/>
                    <a:gd name="T4" fmla="*/ 2147483647 w 1304"/>
                    <a:gd name="T5" fmla="*/ 2147483647 h 1578"/>
                    <a:gd name="T6" fmla="*/ 2147483647 w 1304"/>
                    <a:gd name="T7" fmla="*/ 2147483647 h 1578"/>
                    <a:gd name="T8" fmla="*/ 2147483647 w 1304"/>
                    <a:gd name="T9" fmla="*/ 2147483647 h 1578"/>
                    <a:gd name="T10" fmla="*/ 2147483647 w 1304"/>
                    <a:gd name="T11" fmla="*/ 2147483647 h 1578"/>
                    <a:gd name="T12" fmla="*/ 2147483647 w 1304"/>
                    <a:gd name="T13" fmla="*/ 2147483647 h 1578"/>
                    <a:gd name="T14" fmla="*/ 2147483647 w 1304"/>
                    <a:gd name="T15" fmla="*/ 2147483647 h 1578"/>
                    <a:gd name="T16" fmla="*/ 2147483647 w 1304"/>
                    <a:gd name="T17" fmla="*/ 2147483647 h 1578"/>
                    <a:gd name="T18" fmla="*/ 2147483647 w 1304"/>
                    <a:gd name="T19" fmla="*/ 2147483647 h 1578"/>
                    <a:gd name="T20" fmla="*/ 2147483647 w 1304"/>
                    <a:gd name="T21" fmla="*/ 2147483647 h 1578"/>
                    <a:gd name="T22" fmla="*/ 2147483647 w 1304"/>
                    <a:gd name="T23" fmla="*/ 2147483647 h 1578"/>
                    <a:gd name="T24" fmla="*/ 2147483647 w 1304"/>
                    <a:gd name="T25" fmla="*/ 2147483647 h 1578"/>
                    <a:gd name="T26" fmla="*/ 2147483647 w 1304"/>
                    <a:gd name="T27" fmla="*/ 2147483647 h 1578"/>
                    <a:gd name="T28" fmla="*/ 2147483647 w 1304"/>
                    <a:gd name="T29" fmla="*/ 2147483647 h 1578"/>
                    <a:gd name="T30" fmla="*/ 2147483647 w 1304"/>
                    <a:gd name="T31" fmla="*/ 2147483647 h 1578"/>
                    <a:gd name="T32" fmla="*/ 2147483647 w 1304"/>
                    <a:gd name="T33" fmla="*/ 2147483647 h 1578"/>
                    <a:gd name="T34" fmla="*/ 2147483647 w 1304"/>
                    <a:gd name="T35" fmla="*/ 2147483647 h 1578"/>
                    <a:gd name="T36" fmla="*/ 2147483647 w 1304"/>
                    <a:gd name="T37" fmla="*/ 2147483647 h 1578"/>
                    <a:gd name="T38" fmla="*/ 2147483647 w 1304"/>
                    <a:gd name="T39" fmla="*/ 2147483647 h 1578"/>
                    <a:gd name="T40" fmla="*/ 2147483647 w 1304"/>
                    <a:gd name="T41" fmla="*/ 2147483647 h 1578"/>
                    <a:gd name="T42" fmla="*/ 2147483647 w 1304"/>
                    <a:gd name="T43" fmla="*/ 2147483647 h 1578"/>
                    <a:gd name="T44" fmla="*/ 2147483647 w 1304"/>
                    <a:gd name="T45" fmla="*/ 2147483647 h 1578"/>
                    <a:gd name="T46" fmla="*/ 2147483647 w 1304"/>
                    <a:gd name="T47" fmla="*/ 2147483647 h 1578"/>
                    <a:gd name="T48" fmla="*/ 2147483647 w 1304"/>
                    <a:gd name="T49" fmla="*/ 2147483647 h 1578"/>
                    <a:gd name="T50" fmla="*/ 2147483647 w 1304"/>
                    <a:gd name="T51" fmla="*/ 2147483647 h 1578"/>
                    <a:gd name="T52" fmla="*/ 2147483647 w 1304"/>
                    <a:gd name="T53" fmla="*/ 2147483647 h 1578"/>
                    <a:gd name="T54" fmla="*/ 2147483647 w 1304"/>
                    <a:gd name="T55" fmla="*/ 2147483647 h 1578"/>
                    <a:gd name="T56" fmla="*/ 2147483647 w 1304"/>
                    <a:gd name="T57" fmla="*/ 2147483647 h 1578"/>
                    <a:gd name="T58" fmla="*/ 2147483647 w 1304"/>
                    <a:gd name="T59" fmla="*/ 2147483647 h 1578"/>
                    <a:gd name="T60" fmla="*/ 2147483647 w 1304"/>
                    <a:gd name="T61" fmla="*/ 2147483647 h 1578"/>
                    <a:gd name="T62" fmla="*/ 2147483647 w 1304"/>
                    <a:gd name="T63" fmla="*/ 2147483647 h 1578"/>
                    <a:gd name="T64" fmla="*/ 2147483647 w 1304"/>
                    <a:gd name="T65" fmla="*/ 2147483647 h 1578"/>
                    <a:gd name="T66" fmla="*/ 2147483647 w 1304"/>
                    <a:gd name="T67" fmla="*/ 2147483647 h 1578"/>
                    <a:gd name="T68" fmla="*/ 2147483647 w 1304"/>
                    <a:gd name="T69" fmla="*/ 2147483647 h 1578"/>
                    <a:gd name="T70" fmla="*/ 2147483647 w 1304"/>
                    <a:gd name="T71" fmla="*/ 2147483647 h 1578"/>
                    <a:gd name="T72" fmla="*/ 2147483647 w 1304"/>
                    <a:gd name="T73" fmla="*/ 2147483647 h 1578"/>
                    <a:gd name="T74" fmla="*/ 2147483647 w 1304"/>
                    <a:gd name="T75" fmla="*/ 2147483647 h 1578"/>
                    <a:gd name="T76" fmla="*/ 2147483647 w 1304"/>
                    <a:gd name="T77" fmla="*/ 2147483647 h 1578"/>
                    <a:gd name="T78" fmla="*/ 2147483647 w 1304"/>
                    <a:gd name="T79" fmla="*/ 2147483647 h 1578"/>
                    <a:gd name="T80" fmla="*/ 2147483647 w 1304"/>
                    <a:gd name="T81" fmla="*/ 2147483647 h 1578"/>
                    <a:gd name="T82" fmla="*/ 2147483647 w 1304"/>
                    <a:gd name="T83" fmla="*/ 2147483647 h 1578"/>
                    <a:gd name="T84" fmla="*/ 2147483647 w 1304"/>
                    <a:gd name="T85" fmla="*/ 2147483647 h 1578"/>
                    <a:gd name="T86" fmla="*/ 2147483647 w 1304"/>
                    <a:gd name="T87" fmla="*/ 2147483647 h 1578"/>
                    <a:gd name="T88" fmla="*/ 2147483647 w 1304"/>
                    <a:gd name="T89" fmla="*/ 2147483647 h 1578"/>
                    <a:gd name="T90" fmla="*/ 2147483647 w 1304"/>
                    <a:gd name="T91" fmla="*/ 2147483647 h 1578"/>
                    <a:gd name="T92" fmla="*/ 2147483647 w 1304"/>
                    <a:gd name="T93" fmla="*/ 2147483647 h 1578"/>
                    <a:gd name="T94" fmla="*/ 2147483647 w 1304"/>
                    <a:gd name="T95" fmla="*/ 2147483647 h 1578"/>
                    <a:gd name="T96" fmla="*/ 2147483647 w 1304"/>
                    <a:gd name="T97" fmla="*/ 2147483647 h 1578"/>
                    <a:gd name="T98" fmla="*/ 2147483647 w 1304"/>
                    <a:gd name="T99" fmla="*/ 2147483647 h 1578"/>
                    <a:gd name="T100" fmla="*/ 2147483647 w 1304"/>
                    <a:gd name="T101" fmla="*/ 2147483647 h 1578"/>
                    <a:gd name="T102" fmla="*/ 2147483647 w 1304"/>
                    <a:gd name="T103" fmla="*/ 2147483647 h 1578"/>
                    <a:gd name="T104" fmla="*/ 2147483647 w 1304"/>
                    <a:gd name="T105" fmla="*/ 2147483647 h 1578"/>
                    <a:gd name="T106" fmla="*/ 2147483647 w 1304"/>
                    <a:gd name="T107" fmla="*/ 2147483647 h 1578"/>
                    <a:gd name="T108" fmla="*/ 2147483647 w 1304"/>
                    <a:gd name="T109" fmla="*/ 2147483647 h 1578"/>
                    <a:gd name="T110" fmla="*/ 2147483647 w 1304"/>
                    <a:gd name="T111" fmla="*/ 2147483647 h 1578"/>
                    <a:gd name="T112" fmla="*/ 2147483647 w 1304"/>
                    <a:gd name="T113" fmla="*/ 2147483647 h 157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304"/>
                    <a:gd name="T172" fmla="*/ 0 h 1578"/>
                    <a:gd name="T173" fmla="*/ 1304 w 1304"/>
                    <a:gd name="T174" fmla="*/ 1578 h 157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304" h="1578">
                      <a:moveTo>
                        <a:pt x="1204" y="1196"/>
                      </a:moveTo>
                      <a:cubicBezTo>
                        <a:pt x="1184" y="1198"/>
                        <a:pt x="1188" y="1259"/>
                        <a:pt x="1188" y="1259"/>
                      </a:cubicBezTo>
                      <a:cubicBezTo>
                        <a:pt x="1191" y="1325"/>
                        <a:pt x="1191" y="1325"/>
                        <a:pt x="1191" y="1325"/>
                      </a:cubicBezTo>
                      <a:cubicBezTo>
                        <a:pt x="1202" y="1305"/>
                        <a:pt x="1202" y="1305"/>
                        <a:pt x="1202" y="1305"/>
                      </a:cubicBezTo>
                      <a:cubicBezTo>
                        <a:pt x="1202" y="1237"/>
                        <a:pt x="1202" y="1237"/>
                        <a:pt x="1202" y="1237"/>
                      </a:cubicBezTo>
                      <a:cubicBezTo>
                        <a:pt x="1202" y="1237"/>
                        <a:pt x="1220" y="1194"/>
                        <a:pt x="1204" y="1196"/>
                      </a:cubicBezTo>
                      <a:close/>
                      <a:moveTo>
                        <a:pt x="1195" y="1357"/>
                      </a:moveTo>
                      <a:cubicBezTo>
                        <a:pt x="1180" y="1357"/>
                        <a:pt x="1196" y="1389"/>
                        <a:pt x="1196" y="1389"/>
                      </a:cubicBezTo>
                      <a:cubicBezTo>
                        <a:pt x="1196" y="1389"/>
                        <a:pt x="1209" y="1357"/>
                        <a:pt x="1195" y="1357"/>
                      </a:cubicBezTo>
                      <a:close/>
                      <a:moveTo>
                        <a:pt x="1259" y="1543"/>
                      </a:moveTo>
                      <a:cubicBezTo>
                        <a:pt x="1251" y="1544"/>
                        <a:pt x="1255" y="1578"/>
                        <a:pt x="1270" y="1578"/>
                      </a:cubicBezTo>
                      <a:cubicBezTo>
                        <a:pt x="1270" y="1578"/>
                        <a:pt x="1267" y="1542"/>
                        <a:pt x="1259" y="1543"/>
                      </a:cubicBezTo>
                      <a:close/>
                      <a:moveTo>
                        <a:pt x="1280" y="454"/>
                      </a:moveTo>
                      <a:cubicBezTo>
                        <a:pt x="1280" y="445"/>
                        <a:pt x="1304" y="436"/>
                        <a:pt x="1304" y="436"/>
                      </a:cubicBezTo>
                      <a:cubicBezTo>
                        <a:pt x="1302" y="417"/>
                        <a:pt x="1302" y="417"/>
                        <a:pt x="1302" y="417"/>
                      </a:cubicBezTo>
                      <a:cubicBezTo>
                        <a:pt x="1302" y="417"/>
                        <a:pt x="1287" y="413"/>
                        <a:pt x="1280" y="413"/>
                      </a:cubicBezTo>
                      <a:cubicBezTo>
                        <a:pt x="1273" y="413"/>
                        <a:pt x="1258" y="413"/>
                        <a:pt x="1250" y="411"/>
                      </a:cubicBezTo>
                      <a:cubicBezTo>
                        <a:pt x="1242" y="409"/>
                        <a:pt x="1262" y="400"/>
                        <a:pt x="1262" y="400"/>
                      </a:cubicBezTo>
                      <a:cubicBezTo>
                        <a:pt x="1251" y="380"/>
                        <a:pt x="1251" y="380"/>
                        <a:pt x="1251" y="380"/>
                      </a:cubicBezTo>
                      <a:cubicBezTo>
                        <a:pt x="1251" y="380"/>
                        <a:pt x="1240" y="381"/>
                        <a:pt x="1231" y="379"/>
                      </a:cubicBezTo>
                      <a:cubicBezTo>
                        <a:pt x="1222" y="377"/>
                        <a:pt x="1238" y="369"/>
                        <a:pt x="1238" y="369"/>
                      </a:cubicBezTo>
                      <a:cubicBezTo>
                        <a:pt x="1238" y="369"/>
                        <a:pt x="1237" y="364"/>
                        <a:pt x="1219" y="355"/>
                      </a:cubicBezTo>
                      <a:cubicBezTo>
                        <a:pt x="1201" y="346"/>
                        <a:pt x="1209" y="377"/>
                        <a:pt x="1198" y="377"/>
                      </a:cubicBezTo>
                      <a:cubicBezTo>
                        <a:pt x="1187" y="377"/>
                        <a:pt x="1173" y="363"/>
                        <a:pt x="1165" y="363"/>
                      </a:cubicBezTo>
                      <a:cubicBezTo>
                        <a:pt x="1157" y="363"/>
                        <a:pt x="1140" y="382"/>
                        <a:pt x="1133" y="390"/>
                      </a:cubicBezTo>
                      <a:cubicBezTo>
                        <a:pt x="1126" y="398"/>
                        <a:pt x="1102" y="394"/>
                        <a:pt x="1102" y="394"/>
                      </a:cubicBezTo>
                      <a:cubicBezTo>
                        <a:pt x="1102" y="394"/>
                        <a:pt x="1109" y="410"/>
                        <a:pt x="1107" y="415"/>
                      </a:cubicBezTo>
                      <a:cubicBezTo>
                        <a:pt x="1105" y="420"/>
                        <a:pt x="1084" y="422"/>
                        <a:pt x="1084" y="422"/>
                      </a:cubicBezTo>
                      <a:cubicBezTo>
                        <a:pt x="1084" y="422"/>
                        <a:pt x="1092" y="438"/>
                        <a:pt x="1084" y="445"/>
                      </a:cubicBezTo>
                      <a:cubicBezTo>
                        <a:pt x="1076" y="452"/>
                        <a:pt x="1045" y="450"/>
                        <a:pt x="1045" y="450"/>
                      </a:cubicBezTo>
                      <a:cubicBezTo>
                        <a:pt x="1045" y="450"/>
                        <a:pt x="1039" y="452"/>
                        <a:pt x="1043" y="459"/>
                      </a:cubicBezTo>
                      <a:cubicBezTo>
                        <a:pt x="1047" y="466"/>
                        <a:pt x="1064" y="465"/>
                        <a:pt x="1064" y="465"/>
                      </a:cubicBezTo>
                      <a:cubicBezTo>
                        <a:pt x="1064" y="479"/>
                        <a:pt x="1064" y="479"/>
                        <a:pt x="1064" y="479"/>
                      </a:cubicBezTo>
                      <a:cubicBezTo>
                        <a:pt x="1064" y="479"/>
                        <a:pt x="1079" y="490"/>
                        <a:pt x="1065" y="497"/>
                      </a:cubicBezTo>
                      <a:cubicBezTo>
                        <a:pt x="1051" y="504"/>
                        <a:pt x="1042" y="497"/>
                        <a:pt x="1042" y="497"/>
                      </a:cubicBezTo>
                      <a:cubicBezTo>
                        <a:pt x="1042" y="497"/>
                        <a:pt x="1034" y="501"/>
                        <a:pt x="1016" y="501"/>
                      </a:cubicBezTo>
                      <a:cubicBezTo>
                        <a:pt x="998" y="501"/>
                        <a:pt x="1000" y="495"/>
                        <a:pt x="991" y="495"/>
                      </a:cubicBezTo>
                      <a:cubicBezTo>
                        <a:pt x="982" y="495"/>
                        <a:pt x="988" y="503"/>
                        <a:pt x="969" y="503"/>
                      </a:cubicBezTo>
                      <a:cubicBezTo>
                        <a:pt x="950" y="503"/>
                        <a:pt x="953" y="492"/>
                        <a:pt x="953" y="492"/>
                      </a:cubicBezTo>
                      <a:cubicBezTo>
                        <a:pt x="953" y="492"/>
                        <a:pt x="949" y="503"/>
                        <a:pt x="926" y="487"/>
                      </a:cubicBezTo>
                      <a:cubicBezTo>
                        <a:pt x="903" y="471"/>
                        <a:pt x="921" y="467"/>
                        <a:pt x="921" y="467"/>
                      </a:cubicBezTo>
                      <a:cubicBezTo>
                        <a:pt x="921" y="467"/>
                        <a:pt x="916" y="468"/>
                        <a:pt x="911" y="466"/>
                      </a:cubicBezTo>
                      <a:cubicBezTo>
                        <a:pt x="906" y="464"/>
                        <a:pt x="917" y="436"/>
                        <a:pt x="906" y="427"/>
                      </a:cubicBezTo>
                      <a:cubicBezTo>
                        <a:pt x="899" y="422"/>
                        <a:pt x="888" y="428"/>
                        <a:pt x="876" y="435"/>
                      </a:cubicBezTo>
                      <a:cubicBezTo>
                        <a:pt x="882" y="450"/>
                        <a:pt x="882" y="450"/>
                        <a:pt x="882" y="450"/>
                      </a:cubicBezTo>
                      <a:cubicBezTo>
                        <a:pt x="882" y="482"/>
                        <a:pt x="882" y="482"/>
                        <a:pt x="882" y="482"/>
                      </a:cubicBezTo>
                      <a:cubicBezTo>
                        <a:pt x="892" y="497"/>
                        <a:pt x="892" y="497"/>
                        <a:pt x="892" y="497"/>
                      </a:cubicBezTo>
                      <a:cubicBezTo>
                        <a:pt x="892" y="497"/>
                        <a:pt x="892" y="506"/>
                        <a:pt x="891" y="515"/>
                      </a:cubicBezTo>
                      <a:cubicBezTo>
                        <a:pt x="890" y="524"/>
                        <a:pt x="869" y="521"/>
                        <a:pt x="869" y="521"/>
                      </a:cubicBezTo>
                      <a:cubicBezTo>
                        <a:pt x="869" y="521"/>
                        <a:pt x="862" y="520"/>
                        <a:pt x="853" y="520"/>
                      </a:cubicBezTo>
                      <a:cubicBezTo>
                        <a:pt x="844" y="520"/>
                        <a:pt x="849" y="510"/>
                        <a:pt x="843" y="510"/>
                      </a:cubicBezTo>
                      <a:cubicBezTo>
                        <a:pt x="837" y="510"/>
                        <a:pt x="829" y="521"/>
                        <a:pt x="829" y="521"/>
                      </a:cubicBezTo>
                      <a:cubicBezTo>
                        <a:pt x="829" y="521"/>
                        <a:pt x="818" y="508"/>
                        <a:pt x="805" y="504"/>
                      </a:cubicBezTo>
                      <a:cubicBezTo>
                        <a:pt x="792" y="500"/>
                        <a:pt x="788" y="509"/>
                        <a:pt x="788" y="509"/>
                      </a:cubicBezTo>
                      <a:cubicBezTo>
                        <a:pt x="766" y="495"/>
                        <a:pt x="766" y="495"/>
                        <a:pt x="766" y="495"/>
                      </a:cubicBezTo>
                      <a:cubicBezTo>
                        <a:pt x="754" y="504"/>
                        <a:pt x="754" y="504"/>
                        <a:pt x="754" y="504"/>
                      </a:cubicBezTo>
                      <a:cubicBezTo>
                        <a:pt x="754" y="504"/>
                        <a:pt x="745" y="493"/>
                        <a:pt x="736" y="485"/>
                      </a:cubicBezTo>
                      <a:cubicBezTo>
                        <a:pt x="727" y="477"/>
                        <a:pt x="719" y="467"/>
                        <a:pt x="719" y="467"/>
                      </a:cubicBezTo>
                      <a:cubicBezTo>
                        <a:pt x="705" y="470"/>
                        <a:pt x="705" y="470"/>
                        <a:pt x="705" y="470"/>
                      </a:cubicBezTo>
                      <a:cubicBezTo>
                        <a:pt x="705" y="470"/>
                        <a:pt x="704" y="462"/>
                        <a:pt x="695" y="457"/>
                      </a:cubicBezTo>
                      <a:cubicBezTo>
                        <a:pt x="686" y="452"/>
                        <a:pt x="687" y="471"/>
                        <a:pt x="687" y="471"/>
                      </a:cubicBezTo>
                      <a:cubicBezTo>
                        <a:pt x="687" y="471"/>
                        <a:pt x="686" y="464"/>
                        <a:pt x="677" y="464"/>
                      </a:cubicBezTo>
                      <a:cubicBezTo>
                        <a:pt x="668" y="464"/>
                        <a:pt x="663" y="472"/>
                        <a:pt x="663" y="472"/>
                      </a:cubicBezTo>
                      <a:cubicBezTo>
                        <a:pt x="660" y="465"/>
                        <a:pt x="660" y="465"/>
                        <a:pt x="660" y="465"/>
                      </a:cubicBezTo>
                      <a:cubicBezTo>
                        <a:pt x="660" y="465"/>
                        <a:pt x="653" y="461"/>
                        <a:pt x="640" y="459"/>
                      </a:cubicBezTo>
                      <a:cubicBezTo>
                        <a:pt x="627" y="457"/>
                        <a:pt x="639" y="452"/>
                        <a:pt x="634" y="450"/>
                      </a:cubicBezTo>
                      <a:cubicBezTo>
                        <a:pt x="629" y="448"/>
                        <a:pt x="624" y="451"/>
                        <a:pt x="616" y="451"/>
                      </a:cubicBezTo>
                      <a:cubicBezTo>
                        <a:pt x="608" y="451"/>
                        <a:pt x="601" y="437"/>
                        <a:pt x="601" y="437"/>
                      </a:cubicBezTo>
                      <a:cubicBezTo>
                        <a:pt x="592" y="438"/>
                        <a:pt x="592" y="438"/>
                        <a:pt x="592" y="438"/>
                      </a:cubicBezTo>
                      <a:cubicBezTo>
                        <a:pt x="564" y="423"/>
                        <a:pt x="564" y="423"/>
                        <a:pt x="564" y="423"/>
                      </a:cubicBezTo>
                      <a:cubicBezTo>
                        <a:pt x="557" y="413"/>
                        <a:pt x="557" y="413"/>
                        <a:pt x="557" y="413"/>
                      </a:cubicBezTo>
                      <a:cubicBezTo>
                        <a:pt x="539" y="413"/>
                        <a:pt x="539" y="413"/>
                        <a:pt x="539" y="413"/>
                      </a:cubicBezTo>
                      <a:cubicBezTo>
                        <a:pt x="528" y="395"/>
                        <a:pt x="528" y="395"/>
                        <a:pt x="528" y="395"/>
                      </a:cubicBezTo>
                      <a:cubicBezTo>
                        <a:pt x="518" y="401"/>
                        <a:pt x="518" y="401"/>
                        <a:pt x="518" y="401"/>
                      </a:cubicBezTo>
                      <a:cubicBezTo>
                        <a:pt x="518" y="401"/>
                        <a:pt x="506" y="390"/>
                        <a:pt x="499" y="382"/>
                      </a:cubicBezTo>
                      <a:cubicBezTo>
                        <a:pt x="492" y="374"/>
                        <a:pt x="511" y="364"/>
                        <a:pt x="511" y="364"/>
                      </a:cubicBezTo>
                      <a:cubicBezTo>
                        <a:pt x="511" y="364"/>
                        <a:pt x="506" y="364"/>
                        <a:pt x="502" y="358"/>
                      </a:cubicBezTo>
                      <a:cubicBezTo>
                        <a:pt x="498" y="352"/>
                        <a:pt x="509" y="350"/>
                        <a:pt x="509" y="350"/>
                      </a:cubicBezTo>
                      <a:cubicBezTo>
                        <a:pt x="503" y="341"/>
                        <a:pt x="503" y="341"/>
                        <a:pt x="503" y="341"/>
                      </a:cubicBezTo>
                      <a:cubicBezTo>
                        <a:pt x="518" y="323"/>
                        <a:pt x="518" y="323"/>
                        <a:pt x="518" y="323"/>
                      </a:cubicBezTo>
                      <a:cubicBezTo>
                        <a:pt x="524" y="310"/>
                        <a:pt x="524" y="310"/>
                        <a:pt x="524" y="310"/>
                      </a:cubicBezTo>
                      <a:cubicBezTo>
                        <a:pt x="509" y="296"/>
                        <a:pt x="509" y="296"/>
                        <a:pt x="509" y="296"/>
                      </a:cubicBezTo>
                      <a:cubicBezTo>
                        <a:pt x="509" y="296"/>
                        <a:pt x="498" y="296"/>
                        <a:pt x="492" y="293"/>
                      </a:cubicBezTo>
                      <a:cubicBezTo>
                        <a:pt x="486" y="290"/>
                        <a:pt x="492" y="282"/>
                        <a:pt x="492" y="282"/>
                      </a:cubicBezTo>
                      <a:cubicBezTo>
                        <a:pt x="481" y="283"/>
                        <a:pt x="481" y="283"/>
                        <a:pt x="481" y="283"/>
                      </a:cubicBezTo>
                      <a:cubicBezTo>
                        <a:pt x="466" y="272"/>
                        <a:pt x="466" y="272"/>
                        <a:pt x="466" y="272"/>
                      </a:cubicBezTo>
                      <a:cubicBezTo>
                        <a:pt x="466" y="272"/>
                        <a:pt x="456" y="270"/>
                        <a:pt x="445" y="266"/>
                      </a:cubicBezTo>
                      <a:cubicBezTo>
                        <a:pt x="434" y="262"/>
                        <a:pt x="430" y="247"/>
                        <a:pt x="430" y="247"/>
                      </a:cubicBezTo>
                      <a:cubicBezTo>
                        <a:pt x="430" y="247"/>
                        <a:pt x="419" y="252"/>
                        <a:pt x="412" y="249"/>
                      </a:cubicBezTo>
                      <a:cubicBezTo>
                        <a:pt x="405" y="246"/>
                        <a:pt x="412" y="221"/>
                        <a:pt x="412" y="221"/>
                      </a:cubicBezTo>
                      <a:cubicBezTo>
                        <a:pt x="412" y="221"/>
                        <a:pt x="392" y="210"/>
                        <a:pt x="390" y="200"/>
                      </a:cubicBezTo>
                      <a:cubicBezTo>
                        <a:pt x="388" y="190"/>
                        <a:pt x="401" y="185"/>
                        <a:pt x="405" y="185"/>
                      </a:cubicBezTo>
                      <a:cubicBezTo>
                        <a:pt x="409" y="185"/>
                        <a:pt x="407" y="195"/>
                        <a:pt x="407" y="195"/>
                      </a:cubicBezTo>
                      <a:cubicBezTo>
                        <a:pt x="417" y="203"/>
                        <a:pt x="417" y="203"/>
                        <a:pt x="417" y="203"/>
                      </a:cubicBezTo>
                      <a:cubicBezTo>
                        <a:pt x="423" y="194"/>
                        <a:pt x="423" y="194"/>
                        <a:pt x="423" y="194"/>
                      </a:cubicBezTo>
                      <a:cubicBezTo>
                        <a:pt x="423" y="194"/>
                        <a:pt x="432" y="191"/>
                        <a:pt x="440" y="186"/>
                      </a:cubicBezTo>
                      <a:cubicBezTo>
                        <a:pt x="448" y="181"/>
                        <a:pt x="429" y="166"/>
                        <a:pt x="429" y="166"/>
                      </a:cubicBezTo>
                      <a:cubicBezTo>
                        <a:pt x="424" y="157"/>
                        <a:pt x="424" y="157"/>
                        <a:pt x="424" y="157"/>
                      </a:cubicBezTo>
                      <a:cubicBezTo>
                        <a:pt x="424" y="157"/>
                        <a:pt x="419" y="154"/>
                        <a:pt x="404" y="147"/>
                      </a:cubicBezTo>
                      <a:cubicBezTo>
                        <a:pt x="389" y="140"/>
                        <a:pt x="395" y="129"/>
                        <a:pt x="395" y="129"/>
                      </a:cubicBezTo>
                      <a:cubicBezTo>
                        <a:pt x="406" y="123"/>
                        <a:pt x="406" y="123"/>
                        <a:pt x="406" y="123"/>
                      </a:cubicBezTo>
                      <a:cubicBezTo>
                        <a:pt x="394" y="107"/>
                        <a:pt x="394" y="107"/>
                        <a:pt x="394" y="107"/>
                      </a:cubicBezTo>
                      <a:cubicBezTo>
                        <a:pt x="394" y="107"/>
                        <a:pt x="413" y="108"/>
                        <a:pt x="422" y="103"/>
                      </a:cubicBezTo>
                      <a:cubicBezTo>
                        <a:pt x="431" y="98"/>
                        <a:pt x="425" y="74"/>
                        <a:pt x="425" y="74"/>
                      </a:cubicBezTo>
                      <a:cubicBezTo>
                        <a:pt x="425" y="74"/>
                        <a:pt x="434" y="74"/>
                        <a:pt x="438" y="69"/>
                      </a:cubicBezTo>
                      <a:cubicBezTo>
                        <a:pt x="442" y="64"/>
                        <a:pt x="438" y="28"/>
                        <a:pt x="438" y="28"/>
                      </a:cubicBezTo>
                      <a:cubicBezTo>
                        <a:pt x="438" y="28"/>
                        <a:pt x="424" y="30"/>
                        <a:pt x="413" y="28"/>
                      </a:cubicBezTo>
                      <a:cubicBezTo>
                        <a:pt x="402" y="26"/>
                        <a:pt x="400" y="12"/>
                        <a:pt x="383" y="6"/>
                      </a:cubicBezTo>
                      <a:cubicBezTo>
                        <a:pt x="366" y="0"/>
                        <a:pt x="335" y="29"/>
                        <a:pt x="335" y="29"/>
                      </a:cubicBezTo>
                      <a:cubicBezTo>
                        <a:pt x="335" y="29"/>
                        <a:pt x="328" y="29"/>
                        <a:pt x="319" y="29"/>
                      </a:cubicBezTo>
                      <a:cubicBezTo>
                        <a:pt x="304" y="51"/>
                        <a:pt x="304" y="51"/>
                        <a:pt x="304" y="51"/>
                      </a:cubicBezTo>
                      <a:cubicBezTo>
                        <a:pt x="289" y="57"/>
                        <a:pt x="289" y="57"/>
                        <a:pt x="289" y="57"/>
                      </a:cubicBezTo>
                      <a:cubicBezTo>
                        <a:pt x="289" y="57"/>
                        <a:pt x="289" y="68"/>
                        <a:pt x="286" y="69"/>
                      </a:cubicBezTo>
                      <a:cubicBezTo>
                        <a:pt x="283" y="70"/>
                        <a:pt x="272" y="69"/>
                        <a:pt x="272" y="69"/>
                      </a:cubicBezTo>
                      <a:cubicBezTo>
                        <a:pt x="266" y="74"/>
                        <a:pt x="266" y="74"/>
                        <a:pt x="266" y="74"/>
                      </a:cubicBezTo>
                      <a:cubicBezTo>
                        <a:pt x="262" y="70"/>
                        <a:pt x="262" y="70"/>
                        <a:pt x="262" y="70"/>
                      </a:cubicBezTo>
                      <a:cubicBezTo>
                        <a:pt x="262" y="70"/>
                        <a:pt x="244" y="83"/>
                        <a:pt x="237" y="84"/>
                      </a:cubicBezTo>
                      <a:cubicBezTo>
                        <a:pt x="230" y="85"/>
                        <a:pt x="227" y="73"/>
                        <a:pt x="227" y="73"/>
                      </a:cubicBezTo>
                      <a:cubicBezTo>
                        <a:pt x="227" y="73"/>
                        <a:pt x="198" y="67"/>
                        <a:pt x="176" y="70"/>
                      </a:cubicBezTo>
                      <a:cubicBezTo>
                        <a:pt x="154" y="73"/>
                        <a:pt x="156" y="89"/>
                        <a:pt x="156" y="89"/>
                      </a:cubicBezTo>
                      <a:cubicBezTo>
                        <a:pt x="171" y="99"/>
                        <a:pt x="171" y="99"/>
                        <a:pt x="171" y="99"/>
                      </a:cubicBezTo>
                      <a:cubicBezTo>
                        <a:pt x="167" y="108"/>
                        <a:pt x="167" y="108"/>
                        <a:pt x="167" y="108"/>
                      </a:cubicBezTo>
                      <a:cubicBezTo>
                        <a:pt x="187" y="112"/>
                        <a:pt x="187" y="112"/>
                        <a:pt x="187" y="112"/>
                      </a:cubicBezTo>
                      <a:cubicBezTo>
                        <a:pt x="187" y="112"/>
                        <a:pt x="178" y="120"/>
                        <a:pt x="175" y="130"/>
                      </a:cubicBezTo>
                      <a:cubicBezTo>
                        <a:pt x="172" y="140"/>
                        <a:pt x="186" y="141"/>
                        <a:pt x="186" y="141"/>
                      </a:cubicBezTo>
                      <a:cubicBezTo>
                        <a:pt x="186" y="141"/>
                        <a:pt x="185" y="149"/>
                        <a:pt x="184" y="157"/>
                      </a:cubicBezTo>
                      <a:cubicBezTo>
                        <a:pt x="183" y="165"/>
                        <a:pt x="194" y="162"/>
                        <a:pt x="194" y="162"/>
                      </a:cubicBezTo>
                      <a:cubicBezTo>
                        <a:pt x="202" y="172"/>
                        <a:pt x="202" y="172"/>
                        <a:pt x="202" y="172"/>
                      </a:cubicBezTo>
                      <a:cubicBezTo>
                        <a:pt x="216" y="173"/>
                        <a:pt x="216" y="173"/>
                        <a:pt x="216" y="173"/>
                      </a:cubicBezTo>
                      <a:cubicBezTo>
                        <a:pt x="219" y="196"/>
                        <a:pt x="219" y="196"/>
                        <a:pt x="219" y="196"/>
                      </a:cubicBezTo>
                      <a:cubicBezTo>
                        <a:pt x="243" y="195"/>
                        <a:pt x="243" y="195"/>
                        <a:pt x="243" y="195"/>
                      </a:cubicBezTo>
                      <a:cubicBezTo>
                        <a:pt x="243" y="195"/>
                        <a:pt x="255" y="200"/>
                        <a:pt x="256" y="209"/>
                      </a:cubicBezTo>
                      <a:cubicBezTo>
                        <a:pt x="257" y="218"/>
                        <a:pt x="228" y="222"/>
                        <a:pt x="224" y="224"/>
                      </a:cubicBezTo>
                      <a:cubicBezTo>
                        <a:pt x="220" y="226"/>
                        <a:pt x="223" y="240"/>
                        <a:pt x="223" y="244"/>
                      </a:cubicBezTo>
                      <a:cubicBezTo>
                        <a:pt x="223" y="248"/>
                        <a:pt x="235" y="268"/>
                        <a:pt x="235" y="268"/>
                      </a:cubicBezTo>
                      <a:cubicBezTo>
                        <a:pt x="217" y="281"/>
                        <a:pt x="217" y="281"/>
                        <a:pt x="217" y="281"/>
                      </a:cubicBezTo>
                      <a:cubicBezTo>
                        <a:pt x="200" y="305"/>
                        <a:pt x="200" y="305"/>
                        <a:pt x="200" y="305"/>
                      </a:cubicBezTo>
                      <a:cubicBezTo>
                        <a:pt x="211" y="322"/>
                        <a:pt x="211" y="322"/>
                        <a:pt x="211" y="322"/>
                      </a:cubicBezTo>
                      <a:cubicBezTo>
                        <a:pt x="211" y="322"/>
                        <a:pt x="192" y="323"/>
                        <a:pt x="188" y="332"/>
                      </a:cubicBezTo>
                      <a:cubicBezTo>
                        <a:pt x="184" y="341"/>
                        <a:pt x="187" y="359"/>
                        <a:pt x="179" y="372"/>
                      </a:cubicBezTo>
                      <a:cubicBezTo>
                        <a:pt x="171" y="385"/>
                        <a:pt x="155" y="388"/>
                        <a:pt x="151" y="391"/>
                      </a:cubicBezTo>
                      <a:cubicBezTo>
                        <a:pt x="147" y="394"/>
                        <a:pt x="146" y="414"/>
                        <a:pt x="146" y="414"/>
                      </a:cubicBezTo>
                      <a:cubicBezTo>
                        <a:pt x="137" y="419"/>
                        <a:pt x="137" y="419"/>
                        <a:pt x="137" y="419"/>
                      </a:cubicBezTo>
                      <a:cubicBezTo>
                        <a:pt x="137" y="419"/>
                        <a:pt x="136" y="429"/>
                        <a:pt x="129" y="437"/>
                      </a:cubicBezTo>
                      <a:cubicBezTo>
                        <a:pt x="122" y="445"/>
                        <a:pt x="107" y="437"/>
                        <a:pt x="107" y="437"/>
                      </a:cubicBezTo>
                      <a:cubicBezTo>
                        <a:pt x="107" y="437"/>
                        <a:pt x="102" y="445"/>
                        <a:pt x="89" y="447"/>
                      </a:cubicBezTo>
                      <a:cubicBezTo>
                        <a:pt x="76" y="449"/>
                        <a:pt x="84" y="432"/>
                        <a:pt x="70" y="434"/>
                      </a:cubicBezTo>
                      <a:cubicBezTo>
                        <a:pt x="56" y="436"/>
                        <a:pt x="57" y="450"/>
                        <a:pt x="57" y="450"/>
                      </a:cubicBezTo>
                      <a:cubicBezTo>
                        <a:pt x="57" y="450"/>
                        <a:pt x="50" y="462"/>
                        <a:pt x="42" y="469"/>
                      </a:cubicBezTo>
                      <a:cubicBezTo>
                        <a:pt x="34" y="476"/>
                        <a:pt x="33" y="476"/>
                        <a:pt x="33" y="493"/>
                      </a:cubicBezTo>
                      <a:cubicBezTo>
                        <a:pt x="33" y="510"/>
                        <a:pt x="48" y="508"/>
                        <a:pt x="48" y="508"/>
                      </a:cubicBezTo>
                      <a:cubicBezTo>
                        <a:pt x="66" y="506"/>
                        <a:pt x="66" y="506"/>
                        <a:pt x="66" y="506"/>
                      </a:cubicBezTo>
                      <a:cubicBezTo>
                        <a:pt x="67" y="516"/>
                        <a:pt x="67" y="516"/>
                        <a:pt x="67" y="516"/>
                      </a:cubicBezTo>
                      <a:cubicBezTo>
                        <a:pt x="65" y="536"/>
                        <a:pt x="65" y="536"/>
                        <a:pt x="65" y="536"/>
                      </a:cubicBezTo>
                      <a:cubicBezTo>
                        <a:pt x="65" y="536"/>
                        <a:pt x="67" y="544"/>
                        <a:pt x="74" y="551"/>
                      </a:cubicBezTo>
                      <a:cubicBezTo>
                        <a:pt x="81" y="558"/>
                        <a:pt x="97" y="558"/>
                        <a:pt x="97" y="558"/>
                      </a:cubicBezTo>
                      <a:cubicBezTo>
                        <a:pt x="97" y="573"/>
                        <a:pt x="97" y="573"/>
                        <a:pt x="97" y="573"/>
                      </a:cubicBezTo>
                      <a:cubicBezTo>
                        <a:pt x="111" y="601"/>
                        <a:pt x="111" y="601"/>
                        <a:pt x="111" y="601"/>
                      </a:cubicBezTo>
                      <a:cubicBezTo>
                        <a:pt x="111" y="601"/>
                        <a:pt x="122" y="616"/>
                        <a:pt x="120" y="625"/>
                      </a:cubicBezTo>
                      <a:cubicBezTo>
                        <a:pt x="118" y="634"/>
                        <a:pt x="109" y="635"/>
                        <a:pt x="98" y="635"/>
                      </a:cubicBezTo>
                      <a:cubicBezTo>
                        <a:pt x="87" y="635"/>
                        <a:pt x="97" y="624"/>
                        <a:pt x="86" y="626"/>
                      </a:cubicBezTo>
                      <a:cubicBezTo>
                        <a:pt x="75" y="628"/>
                        <a:pt x="77" y="638"/>
                        <a:pt x="63" y="638"/>
                      </a:cubicBezTo>
                      <a:cubicBezTo>
                        <a:pt x="49" y="638"/>
                        <a:pt x="52" y="630"/>
                        <a:pt x="52" y="630"/>
                      </a:cubicBezTo>
                      <a:cubicBezTo>
                        <a:pt x="35" y="636"/>
                        <a:pt x="35" y="636"/>
                        <a:pt x="35" y="636"/>
                      </a:cubicBezTo>
                      <a:cubicBezTo>
                        <a:pt x="35" y="636"/>
                        <a:pt x="26" y="629"/>
                        <a:pt x="15" y="630"/>
                      </a:cubicBezTo>
                      <a:cubicBezTo>
                        <a:pt x="4" y="631"/>
                        <a:pt x="13" y="647"/>
                        <a:pt x="13" y="647"/>
                      </a:cubicBezTo>
                      <a:cubicBezTo>
                        <a:pt x="0" y="652"/>
                        <a:pt x="0" y="652"/>
                        <a:pt x="0" y="652"/>
                      </a:cubicBezTo>
                      <a:cubicBezTo>
                        <a:pt x="11" y="653"/>
                        <a:pt x="23" y="653"/>
                        <a:pt x="23" y="653"/>
                      </a:cubicBezTo>
                      <a:cubicBezTo>
                        <a:pt x="23" y="653"/>
                        <a:pt x="13" y="677"/>
                        <a:pt x="26" y="686"/>
                      </a:cubicBezTo>
                      <a:cubicBezTo>
                        <a:pt x="38" y="696"/>
                        <a:pt x="71" y="699"/>
                        <a:pt x="78" y="697"/>
                      </a:cubicBezTo>
                      <a:cubicBezTo>
                        <a:pt x="84" y="695"/>
                        <a:pt x="108" y="678"/>
                        <a:pt x="108" y="678"/>
                      </a:cubicBezTo>
                      <a:cubicBezTo>
                        <a:pt x="108" y="678"/>
                        <a:pt x="118" y="690"/>
                        <a:pt x="106" y="701"/>
                      </a:cubicBezTo>
                      <a:cubicBezTo>
                        <a:pt x="94" y="712"/>
                        <a:pt x="70" y="719"/>
                        <a:pt x="70" y="719"/>
                      </a:cubicBezTo>
                      <a:cubicBezTo>
                        <a:pt x="70" y="719"/>
                        <a:pt x="32" y="724"/>
                        <a:pt x="30" y="735"/>
                      </a:cubicBezTo>
                      <a:cubicBezTo>
                        <a:pt x="28" y="746"/>
                        <a:pt x="58" y="770"/>
                        <a:pt x="70" y="779"/>
                      </a:cubicBezTo>
                      <a:cubicBezTo>
                        <a:pt x="83" y="788"/>
                        <a:pt x="106" y="816"/>
                        <a:pt x="136" y="818"/>
                      </a:cubicBezTo>
                      <a:cubicBezTo>
                        <a:pt x="167" y="821"/>
                        <a:pt x="205" y="794"/>
                        <a:pt x="201" y="775"/>
                      </a:cubicBezTo>
                      <a:cubicBezTo>
                        <a:pt x="197" y="757"/>
                        <a:pt x="207" y="742"/>
                        <a:pt x="217" y="733"/>
                      </a:cubicBezTo>
                      <a:cubicBezTo>
                        <a:pt x="226" y="723"/>
                        <a:pt x="248" y="718"/>
                        <a:pt x="238" y="735"/>
                      </a:cubicBezTo>
                      <a:cubicBezTo>
                        <a:pt x="229" y="752"/>
                        <a:pt x="206" y="767"/>
                        <a:pt x="213" y="781"/>
                      </a:cubicBezTo>
                      <a:cubicBezTo>
                        <a:pt x="220" y="795"/>
                        <a:pt x="238" y="793"/>
                        <a:pt x="238" y="808"/>
                      </a:cubicBezTo>
                      <a:cubicBezTo>
                        <a:pt x="237" y="822"/>
                        <a:pt x="233" y="838"/>
                        <a:pt x="227" y="861"/>
                      </a:cubicBezTo>
                      <a:cubicBezTo>
                        <a:pt x="220" y="885"/>
                        <a:pt x="220" y="907"/>
                        <a:pt x="227" y="936"/>
                      </a:cubicBezTo>
                      <a:cubicBezTo>
                        <a:pt x="235" y="964"/>
                        <a:pt x="247" y="1014"/>
                        <a:pt x="258" y="1029"/>
                      </a:cubicBezTo>
                      <a:cubicBezTo>
                        <a:pt x="269" y="1045"/>
                        <a:pt x="272" y="1039"/>
                        <a:pt x="267" y="1062"/>
                      </a:cubicBezTo>
                      <a:cubicBezTo>
                        <a:pt x="262" y="1085"/>
                        <a:pt x="299" y="1092"/>
                        <a:pt x="299" y="1092"/>
                      </a:cubicBezTo>
                      <a:cubicBezTo>
                        <a:pt x="299" y="1092"/>
                        <a:pt x="304" y="1124"/>
                        <a:pt x="312" y="1135"/>
                      </a:cubicBezTo>
                      <a:cubicBezTo>
                        <a:pt x="321" y="1147"/>
                        <a:pt x="339" y="1156"/>
                        <a:pt x="339" y="1156"/>
                      </a:cubicBezTo>
                      <a:cubicBezTo>
                        <a:pt x="339" y="1156"/>
                        <a:pt x="344" y="1222"/>
                        <a:pt x="354" y="1252"/>
                      </a:cubicBezTo>
                      <a:cubicBezTo>
                        <a:pt x="365" y="1282"/>
                        <a:pt x="402" y="1323"/>
                        <a:pt x="407" y="1335"/>
                      </a:cubicBezTo>
                      <a:cubicBezTo>
                        <a:pt x="412" y="1348"/>
                        <a:pt x="414" y="1374"/>
                        <a:pt x="413" y="1386"/>
                      </a:cubicBezTo>
                      <a:cubicBezTo>
                        <a:pt x="411" y="1398"/>
                        <a:pt x="479" y="1502"/>
                        <a:pt x="479" y="1502"/>
                      </a:cubicBezTo>
                      <a:cubicBezTo>
                        <a:pt x="479" y="1502"/>
                        <a:pt x="512" y="1493"/>
                        <a:pt x="518" y="1484"/>
                      </a:cubicBezTo>
                      <a:cubicBezTo>
                        <a:pt x="523" y="1474"/>
                        <a:pt x="515" y="1452"/>
                        <a:pt x="526" y="1445"/>
                      </a:cubicBezTo>
                      <a:cubicBezTo>
                        <a:pt x="536" y="1438"/>
                        <a:pt x="540" y="1446"/>
                        <a:pt x="550" y="1443"/>
                      </a:cubicBezTo>
                      <a:cubicBezTo>
                        <a:pt x="561" y="1440"/>
                        <a:pt x="578" y="1427"/>
                        <a:pt x="578" y="1427"/>
                      </a:cubicBezTo>
                      <a:cubicBezTo>
                        <a:pt x="578" y="1427"/>
                        <a:pt x="563" y="1431"/>
                        <a:pt x="566" y="1414"/>
                      </a:cubicBezTo>
                      <a:cubicBezTo>
                        <a:pt x="568" y="1397"/>
                        <a:pt x="575" y="1394"/>
                        <a:pt x="587" y="1388"/>
                      </a:cubicBezTo>
                      <a:cubicBezTo>
                        <a:pt x="599" y="1382"/>
                        <a:pt x="613" y="1379"/>
                        <a:pt x="613" y="1371"/>
                      </a:cubicBezTo>
                      <a:cubicBezTo>
                        <a:pt x="614" y="1362"/>
                        <a:pt x="601" y="1330"/>
                        <a:pt x="601" y="1311"/>
                      </a:cubicBezTo>
                      <a:cubicBezTo>
                        <a:pt x="600" y="1293"/>
                        <a:pt x="599" y="1264"/>
                        <a:pt x="605" y="1261"/>
                      </a:cubicBezTo>
                      <a:cubicBezTo>
                        <a:pt x="612" y="1257"/>
                        <a:pt x="609" y="1249"/>
                        <a:pt x="610" y="1217"/>
                      </a:cubicBezTo>
                      <a:cubicBezTo>
                        <a:pt x="612" y="1185"/>
                        <a:pt x="592" y="1185"/>
                        <a:pt x="590" y="1172"/>
                      </a:cubicBezTo>
                      <a:cubicBezTo>
                        <a:pt x="588" y="1160"/>
                        <a:pt x="598" y="1154"/>
                        <a:pt x="599" y="1142"/>
                      </a:cubicBezTo>
                      <a:cubicBezTo>
                        <a:pt x="601" y="1130"/>
                        <a:pt x="594" y="1123"/>
                        <a:pt x="594" y="1107"/>
                      </a:cubicBezTo>
                      <a:cubicBezTo>
                        <a:pt x="595" y="1091"/>
                        <a:pt x="631" y="1089"/>
                        <a:pt x="631" y="1082"/>
                      </a:cubicBezTo>
                      <a:cubicBezTo>
                        <a:pt x="631" y="1075"/>
                        <a:pt x="631" y="1059"/>
                        <a:pt x="638" y="1054"/>
                      </a:cubicBezTo>
                      <a:cubicBezTo>
                        <a:pt x="646" y="1049"/>
                        <a:pt x="660" y="1050"/>
                        <a:pt x="660" y="1050"/>
                      </a:cubicBezTo>
                      <a:cubicBezTo>
                        <a:pt x="663" y="1044"/>
                        <a:pt x="663" y="1044"/>
                        <a:pt x="663" y="1044"/>
                      </a:cubicBezTo>
                      <a:cubicBezTo>
                        <a:pt x="663" y="1044"/>
                        <a:pt x="686" y="1055"/>
                        <a:pt x="688" y="1044"/>
                      </a:cubicBezTo>
                      <a:cubicBezTo>
                        <a:pt x="690" y="1033"/>
                        <a:pt x="709" y="998"/>
                        <a:pt x="715" y="988"/>
                      </a:cubicBezTo>
                      <a:cubicBezTo>
                        <a:pt x="722" y="979"/>
                        <a:pt x="744" y="980"/>
                        <a:pt x="751" y="966"/>
                      </a:cubicBezTo>
                      <a:cubicBezTo>
                        <a:pt x="758" y="953"/>
                        <a:pt x="769" y="925"/>
                        <a:pt x="779" y="916"/>
                      </a:cubicBezTo>
                      <a:cubicBezTo>
                        <a:pt x="788" y="906"/>
                        <a:pt x="827" y="886"/>
                        <a:pt x="827" y="886"/>
                      </a:cubicBezTo>
                      <a:cubicBezTo>
                        <a:pt x="820" y="866"/>
                        <a:pt x="820" y="866"/>
                        <a:pt x="820" y="866"/>
                      </a:cubicBezTo>
                      <a:cubicBezTo>
                        <a:pt x="826" y="861"/>
                        <a:pt x="826" y="861"/>
                        <a:pt x="826" y="861"/>
                      </a:cubicBezTo>
                      <a:cubicBezTo>
                        <a:pt x="839" y="880"/>
                        <a:pt x="839" y="880"/>
                        <a:pt x="839" y="880"/>
                      </a:cubicBezTo>
                      <a:cubicBezTo>
                        <a:pt x="880" y="841"/>
                        <a:pt x="880" y="841"/>
                        <a:pt x="880" y="841"/>
                      </a:cubicBezTo>
                      <a:cubicBezTo>
                        <a:pt x="887" y="823"/>
                        <a:pt x="887" y="823"/>
                        <a:pt x="887" y="823"/>
                      </a:cubicBezTo>
                      <a:cubicBezTo>
                        <a:pt x="887" y="823"/>
                        <a:pt x="873" y="806"/>
                        <a:pt x="873" y="795"/>
                      </a:cubicBezTo>
                      <a:cubicBezTo>
                        <a:pt x="874" y="784"/>
                        <a:pt x="897" y="788"/>
                        <a:pt x="909" y="773"/>
                      </a:cubicBezTo>
                      <a:cubicBezTo>
                        <a:pt x="921" y="757"/>
                        <a:pt x="917" y="744"/>
                        <a:pt x="917" y="744"/>
                      </a:cubicBezTo>
                      <a:cubicBezTo>
                        <a:pt x="928" y="749"/>
                        <a:pt x="928" y="749"/>
                        <a:pt x="928" y="749"/>
                      </a:cubicBezTo>
                      <a:cubicBezTo>
                        <a:pt x="934" y="767"/>
                        <a:pt x="934" y="767"/>
                        <a:pt x="934" y="767"/>
                      </a:cubicBezTo>
                      <a:cubicBezTo>
                        <a:pt x="942" y="744"/>
                        <a:pt x="942" y="744"/>
                        <a:pt x="942" y="744"/>
                      </a:cubicBezTo>
                      <a:cubicBezTo>
                        <a:pt x="942" y="744"/>
                        <a:pt x="950" y="786"/>
                        <a:pt x="957" y="789"/>
                      </a:cubicBezTo>
                      <a:cubicBezTo>
                        <a:pt x="965" y="791"/>
                        <a:pt x="968" y="763"/>
                        <a:pt x="968" y="763"/>
                      </a:cubicBezTo>
                      <a:cubicBezTo>
                        <a:pt x="970" y="745"/>
                        <a:pt x="970" y="745"/>
                        <a:pt x="970" y="745"/>
                      </a:cubicBezTo>
                      <a:cubicBezTo>
                        <a:pt x="958" y="717"/>
                        <a:pt x="958" y="717"/>
                        <a:pt x="958" y="717"/>
                      </a:cubicBezTo>
                      <a:cubicBezTo>
                        <a:pt x="959" y="697"/>
                        <a:pt x="959" y="697"/>
                        <a:pt x="959" y="697"/>
                      </a:cubicBezTo>
                      <a:cubicBezTo>
                        <a:pt x="939" y="681"/>
                        <a:pt x="939" y="681"/>
                        <a:pt x="939" y="681"/>
                      </a:cubicBezTo>
                      <a:cubicBezTo>
                        <a:pt x="930" y="661"/>
                        <a:pt x="930" y="661"/>
                        <a:pt x="930" y="661"/>
                      </a:cubicBezTo>
                      <a:cubicBezTo>
                        <a:pt x="930" y="661"/>
                        <a:pt x="939" y="653"/>
                        <a:pt x="942" y="637"/>
                      </a:cubicBezTo>
                      <a:cubicBezTo>
                        <a:pt x="945" y="621"/>
                        <a:pt x="918" y="627"/>
                        <a:pt x="908" y="617"/>
                      </a:cubicBezTo>
                      <a:cubicBezTo>
                        <a:pt x="898" y="607"/>
                        <a:pt x="917" y="604"/>
                        <a:pt x="917" y="604"/>
                      </a:cubicBezTo>
                      <a:cubicBezTo>
                        <a:pt x="917" y="585"/>
                        <a:pt x="917" y="585"/>
                        <a:pt x="917" y="585"/>
                      </a:cubicBezTo>
                      <a:cubicBezTo>
                        <a:pt x="939" y="584"/>
                        <a:pt x="939" y="584"/>
                        <a:pt x="939" y="584"/>
                      </a:cubicBezTo>
                      <a:cubicBezTo>
                        <a:pt x="938" y="576"/>
                        <a:pt x="938" y="576"/>
                        <a:pt x="938" y="576"/>
                      </a:cubicBezTo>
                      <a:cubicBezTo>
                        <a:pt x="921" y="565"/>
                        <a:pt x="921" y="565"/>
                        <a:pt x="921" y="565"/>
                      </a:cubicBezTo>
                      <a:cubicBezTo>
                        <a:pt x="921" y="565"/>
                        <a:pt x="899" y="557"/>
                        <a:pt x="897" y="546"/>
                      </a:cubicBezTo>
                      <a:cubicBezTo>
                        <a:pt x="895" y="535"/>
                        <a:pt x="906" y="523"/>
                        <a:pt x="906" y="523"/>
                      </a:cubicBezTo>
                      <a:cubicBezTo>
                        <a:pt x="901" y="511"/>
                        <a:pt x="901" y="511"/>
                        <a:pt x="901" y="511"/>
                      </a:cubicBezTo>
                      <a:cubicBezTo>
                        <a:pt x="912" y="514"/>
                        <a:pt x="912" y="514"/>
                        <a:pt x="912" y="514"/>
                      </a:cubicBezTo>
                      <a:cubicBezTo>
                        <a:pt x="928" y="522"/>
                        <a:pt x="928" y="522"/>
                        <a:pt x="928" y="522"/>
                      </a:cubicBezTo>
                      <a:cubicBezTo>
                        <a:pt x="925" y="515"/>
                        <a:pt x="925" y="515"/>
                        <a:pt x="925" y="515"/>
                      </a:cubicBezTo>
                      <a:cubicBezTo>
                        <a:pt x="936" y="514"/>
                        <a:pt x="936" y="514"/>
                        <a:pt x="936" y="514"/>
                      </a:cubicBezTo>
                      <a:cubicBezTo>
                        <a:pt x="936" y="514"/>
                        <a:pt x="939" y="526"/>
                        <a:pt x="945" y="532"/>
                      </a:cubicBezTo>
                      <a:cubicBezTo>
                        <a:pt x="951" y="538"/>
                        <a:pt x="961" y="540"/>
                        <a:pt x="961" y="540"/>
                      </a:cubicBezTo>
                      <a:cubicBezTo>
                        <a:pt x="962" y="528"/>
                        <a:pt x="962" y="528"/>
                        <a:pt x="962" y="528"/>
                      </a:cubicBezTo>
                      <a:cubicBezTo>
                        <a:pt x="962" y="528"/>
                        <a:pt x="968" y="531"/>
                        <a:pt x="972" y="534"/>
                      </a:cubicBezTo>
                      <a:cubicBezTo>
                        <a:pt x="976" y="537"/>
                        <a:pt x="976" y="555"/>
                        <a:pt x="976" y="555"/>
                      </a:cubicBezTo>
                      <a:cubicBezTo>
                        <a:pt x="980" y="557"/>
                        <a:pt x="980" y="557"/>
                        <a:pt x="980" y="557"/>
                      </a:cubicBezTo>
                      <a:cubicBezTo>
                        <a:pt x="980" y="557"/>
                        <a:pt x="981" y="577"/>
                        <a:pt x="981" y="580"/>
                      </a:cubicBezTo>
                      <a:cubicBezTo>
                        <a:pt x="981" y="583"/>
                        <a:pt x="998" y="586"/>
                        <a:pt x="1008" y="586"/>
                      </a:cubicBezTo>
                      <a:cubicBezTo>
                        <a:pt x="1018" y="586"/>
                        <a:pt x="1049" y="590"/>
                        <a:pt x="1049" y="590"/>
                      </a:cubicBezTo>
                      <a:cubicBezTo>
                        <a:pt x="1079" y="579"/>
                        <a:pt x="1079" y="579"/>
                        <a:pt x="1079" y="579"/>
                      </a:cubicBezTo>
                      <a:cubicBezTo>
                        <a:pt x="1079" y="579"/>
                        <a:pt x="1101" y="587"/>
                        <a:pt x="1101" y="597"/>
                      </a:cubicBezTo>
                      <a:cubicBezTo>
                        <a:pt x="1101" y="607"/>
                        <a:pt x="1091" y="603"/>
                        <a:pt x="1091" y="603"/>
                      </a:cubicBezTo>
                      <a:cubicBezTo>
                        <a:pt x="1091" y="603"/>
                        <a:pt x="1091" y="612"/>
                        <a:pt x="1088" y="626"/>
                      </a:cubicBezTo>
                      <a:cubicBezTo>
                        <a:pt x="1085" y="640"/>
                        <a:pt x="1071" y="638"/>
                        <a:pt x="1063" y="641"/>
                      </a:cubicBezTo>
                      <a:cubicBezTo>
                        <a:pt x="1055" y="644"/>
                        <a:pt x="1053" y="654"/>
                        <a:pt x="1053" y="670"/>
                      </a:cubicBezTo>
                      <a:cubicBezTo>
                        <a:pt x="1053" y="686"/>
                        <a:pt x="1073" y="689"/>
                        <a:pt x="1073" y="689"/>
                      </a:cubicBezTo>
                      <a:cubicBezTo>
                        <a:pt x="1082" y="704"/>
                        <a:pt x="1082" y="704"/>
                        <a:pt x="1082" y="704"/>
                      </a:cubicBezTo>
                      <a:cubicBezTo>
                        <a:pt x="1089" y="681"/>
                        <a:pt x="1089" y="681"/>
                        <a:pt x="1089" y="681"/>
                      </a:cubicBezTo>
                      <a:cubicBezTo>
                        <a:pt x="1089" y="681"/>
                        <a:pt x="1081" y="660"/>
                        <a:pt x="1099" y="664"/>
                      </a:cubicBezTo>
                      <a:cubicBezTo>
                        <a:pt x="1117" y="668"/>
                        <a:pt x="1111" y="687"/>
                        <a:pt x="1115" y="698"/>
                      </a:cubicBezTo>
                      <a:cubicBezTo>
                        <a:pt x="1119" y="709"/>
                        <a:pt x="1135" y="748"/>
                        <a:pt x="1135" y="748"/>
                      </a:cubicBezTo>
                      <a:cubicBezTo>
                        <a:pt x="1149" y="760"/>
                        <a:pt x="1149" y="760"/>
                        <a:pt x="1149" y="760"/>
                      </a:cubicBezTo>
                      <a:cubicBezTo>
                        <a:pt x="1149" y="760"/>
                        <a:pt x="1148" y="752"/>
                        <a:pt x="1148" y="746"/>
                      </a:cubicBezTo>
                      <a:cubicBezTo>
                        <a:pt x="1148" y="740"/>
                        <a:pt x="1152" y="752"/>
                        <a:pt x="1161" y="750"/>
                      </a:cubicBezTo>
                      <a:cubicBezTo>
                        <a:pt x="1170" y="748"/>
                        <a:pt x="1160" y="736"/>
                        <a:pt x="1156" y="732"/>
                      </a:cubicBezTo>
                      <a:cubicBezTo>
                        <a:pt x="1152" y="728"/>
                        <a:pt x="1152" y="714"/>
                        <a:pt x="1149" y="705"/>
                      </a:cubicBezTo>
                      <a:cubicBezTo>
                        <a:pt x="1146" y="696"/>
                        <a:pt x="1163" y="694"/>
                        <a:pt x="1163" y="694"/>
                      </a:cubicBezTo>
                      <a:cubicBezTo>
                        <a:pt x="1161" y="661"/>
                        <a:pt x="1161" y="661"/>
                        <a:pt x="1161" y="661"/>
                      </a:cubicBezTo>
                      <a:cubicBezTo>
                        <a:pt x="1161" y="661"/>
                        <a:pt x="1147" y="650"/>
                        <a:pt x="1143" y="648"/>
                      </a:cubicBezTo>
                      <a:cubicBezTo>
                        <a:pt x="1139" y="646"/>
                        <a:pt x="1164" y="647"/>
                        <a:pt x="1168" y="648"/>
                      </a:cubicBezTo>
                      <a:cubicBezTo>
                        <a:pt x="1172" y="649"/>
                        <a:pt x="1197" y="653"/>
                        <a:pt x="1197" y="653"/>
                      </a:cubicBezTo>
                      <a:cubicBezTo>
                        <a:pt x="1197" y="629"/>
                        <a:pt x="1197" y="629"/>
                        <a:pt x="1197" y="629"/>
                      </a:cubicBezTo>
                      <a:cubicBezTo>
                        <a:pt x="1209" y="594"/>
                        <a:pt x="1209" y="594"/>
                        <a:pt x="1209" y="594"/>
                      </a:cubicBezTo>
                      <a:cubicBezTo>
                        <a:pt x="1209" y="594"/>
                        <a:pt x="1199" y="586"/>
                        <a:pt x="1199" y="576"/>
                      </a:cubicBezTo>
                      <a:cubicBezTo>
                        <a:pt x="1199" y="566"/>
                        <a:pt x="1213" y="562"/>
                        <a:pt x="1213" y="562"/>
                      </a:cubicBezTo>
                      <a:cubicBezTo>
                        <a:pt x="1225" y="541"/>
                        <a:pt x="1225" y="541"/>
                        <a:pt x="1225" y="541"/>
                      </a:cubicBezTo>
                      <a:cubicBezTo>
                        <a:pt x="1225" y="541"/>
                        <a:pt x="1219" y="530"/>
                        <a:pt x="1218" y="525"/>
                      </a:cubicBezTo>
                      <a:cubicBezTo>
                        <a:pt x="1217" y="520"/>
                        <a:pt x="1215" y="506"/>
                        <a:pt x="1215" y="506"/>
                      </a:cubicBezTo>
                      <a:cubicBezTo>
                        <a:pt x="1215" y="506"/>
                        <a:pt x="1226" y="501"/>
                        <a:pt x="1238" y="497"/>
                      </a:cubicBezTo>
                      <a:cubicBezTo>
                        <a:pt x="1250" y="493"/>
                        <a:pt x="1245" y="478"/>
                        <a:pt x="1253" y="476"/>
                      </a:cubicBezTo>
                      <a:cubicBezTo>
                        <a:pt x="1261" y="474"/>
                        <a:pt x="1276" y="473"/>
                        <a:pt x="1276" y="473"/>
                      </a:cubicBezTo>
                      <a:cubicBezTo>
                        <a:pt x="1276" y="473"/>
                        <a:pt x="1299" y="481"/>
                        <a:pt x="1301" y="477"/>
                      </a:cubicBezTo>
                      <a:cubicBezTo>
                        <a:pt x="1303" y="473"/>
                        <a:pt x="1280" y="463"/>
                        <a:pt x="1280" y="45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1" name="Freeform 86"/>
                <p:cNvSpPr>
                  <a:spLocks/>
                </p:cNvSpPr>
                <p:nvPr/>
              </p:nvSpPr>
              <p:spPr bwMode="auto">
                <a:xfrm>
                  <a:off x="6402388" y="2886075"/>
                  <a:ext cx="220662" cy="520700"/>
                </a:xfrm>
                <a:custGeom>
                  <a:avLst/>
                  <a:gdLst>
                    <a:gd name="T0" fmla="*/ 2147483647 w 426"/>
                    <a:gd name="T1" fmla="*/ 2147483647 h 1001"/>
                    <a:gd name="T2" fmla="*/ 2147483647 w 426"/>
                    <a:gd name="T3" fmla="*/ 2147483647 h 1001"/>
                    <a:gd name="T4" fmla="*/ 2147483647 w 426"/>
                    <a:gd name="T5" fmla="*/ 2147483647 h 1001"/>
                    <a:gd name="T6" fmla="*/ 2147483647 w 426"/>
                    <a:gd name="T7" fmla="*/ 2147483647 h 1001"/>
                    <a:gd name="T8" fmla="*/ 2147483647 w 426"/>
                    <a:gd name="T9" fmla="*/ 2147483647 h 1001"/>
                    <a:gd name="T10" fmla="*/ 2147483647 w 426"/>
                    <a:gd name="T11" fmla="*/ 2147483647 h 1001"/>
                    <a:gd name="T12" fmla="*/ 2147483647 w 426"/>
                    <a:gd name="T13" fmla="*/ 2147483647 h 1001"/>
                    <a:gd name="T14" fmla="*/ 2147483647 w 426"/>
                    <a:gd name="T15" fmla="*/ 2147483647 h 1001"/>
                    <a:gd name="T16" fmla="*/ 2147483647 w 426"/>
                    <a:gd name="T17" fmla="*/ 2147483647 h 1001"/>
                    <a:gd name="T18" fmla="*/ 2147483647 w 426"/>
                    <a:gd name="T19" fmla="*/ 2147483647 h 1001"/>
                    <a:gd name="T20" fmla="*/ 2147483647 w 426"/>
                    <a:gd name="T21" fmla="*/ 2147483647 h 1001"/>
                    <a:gd name="T22" fmla="*/ 2147483647 w 426"/>
                    <a:gd name="T23" fmla="*/ 2147483647 h 1001"/>
                    <a:gd name="T24" fmla="*/ 2147483647 w 426"/>
                    <a:gd name="T25" fmla="*/ 2147483647 h 1001"/>
                    <a:gd name="T26" fmla="*/ 2147483647 w 426"/>
                    <a:gd name="T27" fmla="*/ 2147483647 h 1001"/>
                    <a:gd name="T28" fmla="*/ 2147483647 w 426"/>
                    <a:gd name="T29" fmla="*/ 2147483647 h 1001"/>
                    <a:gd name="T30" fmla="*/ 2147483647 w 426"/>
                    <a:gd name="T31" fmla="*/ 2147483647 h 1001"/>
                    <a:gd name="T32" fmla="*/ 2147483647 w 426"/>
                    <a:gd name="T33" fmla="*/ 2147483647 h 1001"/>
                    <a:gd name="T34" fmla="*/ 2147483647 w 426"/>
                    <a:gd name="T35" fmla="*/ 2147483647 h 1001"/>
                    <a:gd name="T36" fmla="*/ 2147483647 w 426"/>
                    <a:gd name="T37" fmla="*/ 2147483647 h 1001"/>
                    <a:gd name="T38" fmla="*/ 2147483647 w 426"/>
                    <a:gd name="T39" fmla="*/ 2147483647 h 1001"/>
                    <a:gd name="T40" fmla="*/ 2147483647 w 426"/>
                    <a:gd name="T41" fmla="*/ 2147483647 h 1001"/>
                    <a:gd name="T42" fmla="*/ 2147483647 w 426"/>
                    <a:gd name="T43" fmla="*/ 2147483647 h 1001"/>
                    <a:gd name="T44" fmla="*/ 2147483647 w 426"/>
                    <a:gd name="T45" fmla="*/ 2147483647 h 1001"/>
                    <a:gd name="T46" fmla="*/ 2147483647 w 426"/>
                    <a:gd name="T47" fmla="*/ 2147483647 h 1001"/>
                    <a:gd name="T48" fmla="*/ 2147483647 w 426"/>
                    <a:gd name="T49" fmla="*/ 2147483647 h 1001"/>
                    <a:gd name="T50" fmla="*/ 2147483647 w 426"/>
                    <a:gd name="T51" fmla="*/ 2147483647 h 1001"/>
                    <a:gd name="T52" fmla="*/ 2147483647 w 426"/>
                    <a:gd name="T53" fmla="*/ 2147483647 h 1001"/>
                    <a:gd name="T54" fmla="*/ 2147483647 w 426"/>
                    <a:gd name="T55" fmla="*/ 2147483647 h 1001"/>
                    <a:gd name="T56" fmla="*/ 2147483647 w 426"/>
                    <a:gd name="T57" fmla="*/ 2147483647 h 1001"/>
                    <a:gd name="T58" fmla="*/ 2147483647 w 426"/>
                    <a:gd name="T59" fmla="*/ 2147483647 h 1001"/>
                    <a:gd name="T60" fmla="*/ 2147483647 w 426"/>
                    <a:gd name="T61" fmla="*/ 2147483647 h 1001"/>
                    <a:gd name="T62" fmla="*/ 2147483647 w 426"/>
                    <a:gd name="T63" fmla="*/ 2147483647 h 1001"/>
                    <a:gd name="T64" fmla="*/ 2147483647 w 426"/>
                    <a:gd name="T65" fmla="*/ 2147483647 h 1001"/>
                    <a:gd name="T66" fmla="*/ 2147483647 w 426"/>
                    <a:gd name="T67" fmla="*/ 2147483647 h 1001"/>
                    <a:gd name="T68" fmla="*/ 2147483647 w 426"/>
                    <a:gd name="T69" fmla="*/ 2147483647 h 1001"/>
                    <a:gd name="T70" fmla="*/ 2147483647 w 426"/>
                    <a:gd name="T71" fmla="*/ 2147483647 h 1001"/>
                    <a:gd name="T72" fmla="*/ 2147483647 w 426"/>
                    <a:gd name="T73" fmla="*/ 2147483647 h 1001"/>
                    <a:gd name="T74" fmla="*/ 2147483647 w 426"/>
                    <a:gd name="T75" fmla="*/ 2147483647 h 1001"/>
                    <a:gd name="T76" fmla="*/ 2147483647 w 426"/>
                    <a:gd name="T77" fmla="*/ 2147483647 h 1001"/>
                    <a:gd name="T78" fmla="*/ 2147483647 w 426"/>
                    <a:gd name="T79" fmla="*/ 2147483647 h 1001"/>
                    <a:gd name="T80" fmla="*/ 2147483647 w 426"/>
                    <a:gd name="T81" fmla="*/ 2147483647 h 1001"/>
                    <a:gd name="T82" fmla="*/ 2147483647 w 426"/>
                    <a:gd name="T83" fmla="*/ 2147483647 h 1001"/>
                    <a:gd name="T84" fmla="*/ 2147483647 w 426"/>
                    <a:gd name="T85" fmla="*/ 2147483647 h 100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26"/>
                    <a:gd name="T130" fmla="*/ 0 h 1001"/>
                    <a:gd name="T131" fmla="*/ 426 w 426"/>
                    <a:gd name="T132" fmla="*/ 1001 h 100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26" h="1001">
                      <a:moveTo>
                        <a:pt x="0" y="391"/>
                      </a:moveTo>
                      <a:cubicBezTo>
                        <a:pt x="5" y="391"/>
                        <a:pt x="9" y="391"/>
                        <a:pt x="9" y="391"/>
                      </a:cubicBezTo>
                      <a:cubicBezTo>
                        <a:pt x="9" y="422"/>
                        <a:pt x="9" y="422"/>
                        <a:pt x="9" y="422"/>
                      </a:cubicBezTo>
                      <a:cubicBezTo>
                        <a:pt x="9" y="422"/>
                        <a:pt x="32" y="428"/>
                        <a:pt x="41" y="438"/>
                      </a:cubicBezTo>
                      <a:cubicBezTo>
                        <a:pt x="51" y="448"/>
                        <a:pt x="59" y="470"/>
                        <a:pt x="59" y="470"/>
                      </a:cubicBezTo>
                      <a:cubicBezTo>
                        <a:pt x="81" y="465"/>
                        <a:pt x="81" y="465"/>
                        <a:pt x="81" y="465"/>
                      </a:cubicBezTo>
                      <a:cubicBezTo>
                        <a:pt x="67" y="494"/>
                        <a:pt x="67" y="494"/>
                        <a:pt x="67" y="494"/>
                      </a:cubicBezTo>
                      <a:cubicBezTo>
                        <a:pt x="67" y="494"/>
                        <a:pt x="98" y="501"/>
                        <a:pt x="110" y="510"/>
                      </a:cubicBezTo>
                      <a:cubicBezTo>
                        <a:pt x="122" y="519"/>
                        <a:pt x="130" y="555"/>
                        <a:pt x="132" y="562"/>
                      </a:cubicBezTo>
                      <a:cubicBezTo>
                        <a:pt x="134" y="568"/>
                        <a:pt x="148" y="581"/>
                        <a:pt x="148" y="581"/>
                      </a:cubicBezTo>
                      <a:cubicBezTo>
                        <a:pt x="137" y="593"/>
                        <a:pt x="137" y="593"/>
                        <a:pt x="137" y="593"/>
                      </a:cubicBezTo>
                      <a:cubicBezTo>
                        <a:pt x="145" y="654"/>
                        <a:pt x="145" y="654"/>
                        <a:pt x="145" y="654"/>
                      </a:cubicBezTo>
                      <a:cubicBezTo>
                        <a:pt x="134" y="662"/>
                        <a:pt x="134" y="662"/>
                        <a:pt x="134" y="662"/>
                      </a:cubicBezTo>
                      <a:cubicBezTo>
                        <a:pt x="134" y="662"/>
                        <a:pt x="140" y="681"/>
                        <a:pt x="149" y="680"/>
                      </a:cubicBezTo>
                      <a:cubicBezTo>
                        <a:pt x="158" y="679"/>
                        <a:pt x="168" y="671"/>
                        <a:pt x="168" y="671"/>
                      </a:cubicBezTo>
                      <a:cubicBezTo>
                        <a:pt x="168" y="671"/>
                        <a:pt x="172" y="686"/>
                        <a:pt x="183" y="681"/>
                      </a:cubicBezTo>
                      <a:cubicBezTo>
                        <a:pt x="195" y="677"/>
                        <a:pt x="206" y="654"/>
                        <a:pt x="206" y="654"/>
                      </a:cubicBezTo>
                      <a:cubicBezTo>
                        <a:pt x="206" y="654"/>
                        <a:pt x="228" y="650"/>
                        <a:pt x="240" y="641"/>
                      </a:cubicBezTo>
                      <a:cubicBezTo>
                        <a:pt x="252" y="631"/>
                        <a:pt x="238" y="602"/>
                        <a:pt x="245" y="596"/>
                      </a:cubicBezTo>
                      <a:cubicBezTo>
                        <a:pt x="253" y="590"/>
                        <a:pt x="268" y="617"/>
                        <a:pt x="268" y="617"/>
                      </a:cubicBezTo>
                      <a:cubicBezTo>
                        <a:pt x="267" y="638"/>
                        <a:pt x="267" y="638"/>
                        <a:pt x="267" y="638"/>
                      </a:cubicBezTo>
                      <a:cubicBezTo>
                        <a:pt x="267" y="638"/>
                        <a:pt x="288" y="639"/>
                        <a:pt x="289" y="656"/>
                      </a:cubicBezTo>
                      <a:cubicBezTo>
                        <a:pt x="289" y="673"/>
                        <a:pt x="296" y="685"/>
                        <a:pt x="298" y="698"/>
                      </a:cubicBezTo>
                      <a:cubicBezTo>
                        <a:pt x="300" y="712"/>
                        <a:pt x="303" y="745"/>
                        <a:pt x="303" y="745"/>
                      </a:cubicBezTo>
                      <a:cubicBezTo>
                        <a:pt x="303" y="745"/>
                        <a:pt x="304" y="757"/>
                        <a:pt x="311" y="766"/>
                      </a:cubicBezTo>
                      <a:cubicBezTo>
                        <a:pt x="319" y="775"/>
                        <a:pt x="322" y="788"/>
                        <a:pt x="322" y="788"/>
                      </a:cubicBezTo>
                      <a:cubicBezTo>
                        <a:pt x="350" y="849"/>
                        <a:pt x="350" y="849"/>
                        <a:pt x="350" y="849"/>
                      </a:cubicBezTo>
                      <a:cubicBezTo>
                        <a:pt x="360" y="879"/>
                        <a:pt x="360" y="879"/>
                        <a:pt x="360" y="879"/>
                      </a:cubicBezTo>
                      <a:cubicBezTo>
                        <a:pt x="360" y="879"/>
                        <a:pt x="346" y="876"/>
                        <a:pt x="345" y="884"/>
                      </a:cubicBezTo>
                      <a:cubicBezTo>
                        <a:pt x="343" y="893"/>
                        <a:pt x="337" y="918"/>
                        <a:pt x="337" y="918"/>
                      </a:cubicBezTo>
                      <a:cubicBezTo>
                        <a:pt x="366" y="908"/>
                        <a:pt x="366" y="908"/>
                        <a:pt x="366" y="908"/>
                      </a:cubicBezTo>
                      <a:cubicBezTo>
                        <a:pt x="358" y="945"/>
                        <a:pt x="358" y="945"/>
                        <a:pt x="358" y="945"/>
                      </a:cubicBezTo>
                      <a:cubicBezTo>
                        <a:pt x="358" y="945"/>
                        <a:pt x="354" y="957"/>
                        <a:pt x="355" y="970"/>
                      </a:cubicBezTo>
                      <a:cubicBezTo>
                        <a:pt x="356" y="982"/>
                        <a:pt x="363" y="1001"/>
                        <a:pt x="363" y="1001"/>
                      </a:cubicBezTo>
                      <a:cubicBezTo>
                        <a:pt x="363" y="1001"/>
                        <a:pt x="372" y="988"/>
                        <a:pt x="373" y="979"/>
                      </a:cubicBezTo>
                      <a:cubicBezTo>
                        <a:pt x="374" y="970"/>
                        <a:pt x="366" y="963"/>
                        <a:pt x="375" y="956"/>
                      </a:cubicBezTo>
                      <a:cubicBezTo>
                        <a:pt x="384" y="949"/>
                        <a:pt x="389" y="942"/>
                        <a:pt x="392" y="932"/>
                      </a:cubicBezTo>
                      <a:cubicBezTo>
                        <a:pt x="395" y="922"/>
                        <a:pt x="402" y="897"/>
                        <a:pt x="398" y="884"/>
                      </a:cubicBezTo>
                      <a:cubicBezTo>
                        <a:pt x="394" y="871"/>
                        <a:pt x="396" y="861"/>
                        <a:pt x="396" y="861"/>
                      </a:cubicBezTo>
                      <a:cubicBezTo>
                        <a:pt x="396" y="861"/>
                        <a:pt x="381" y="849"/>
                        <a:pt x="377" y="843"/>
                      </a:cubicBezTo>
                      <a:cubicBezTo>
                        <a:pt x="373" y="837"/>
                        <a:pt x="378" y="813"/>
                        <a:pt x="374" y="798"/>
                      </a:cubicBezTo>
                      <a:cubicBezTo>
                        <a:pt x="370" y="783"/>
                        <a:pt x="348" y="770"/>
                        <a:pt x="344" y="760"/>
                      </a:cubicBezTo>
                      <a:cubicBezTo>
                        <a:pt x="340" y="750"/>
                        <a:pt x="328" y="736"/>
                        <a:pt x="328" y="736"/>
                      </a:cubicBezTo>
                      <a:cubicBezTo>
                        <a:pt x="328" y="736"/>
                        <a:pt x="320" y="723"/>
                        <a:pt x="330" y="713"/>
                      </a:cubicBezTo>
                      <a:cubicBezTo>
                        <a:pt x="340" y="703"/>
                        <a:pt x="341" y="693"/>
                        <a:pt x="341" y="687"/>
                      </a:cubicBezTo>
                      <a:cubicBezTo>
                        <a:pt x="341" y="681"/>
                        <a:pt x="338" y="670"/>
                        <a:pt x="338" y="670"/>
                      </a:cubicBezTo>
                      <a:cubicBezTo>
                        <a:pt x="338" y="670"/>
                        <a:pt x="350" y="671"/>
                        <a:pt x="350" y="658"/>
                      </a:cubicBezTo>
                      <a:cubicBezTo>
                        <a:pt x="350" y="645"/>
                        <a:pt x="344" y="653"/>
                        <a:pt x="344" y="653"/>
                      </a:cubicBezTo>
                      <a:cubicBezTo>
                        <a:pt x="344" y="653"/>
                        <a:pt x="336" y="652"/>
                        <a:pt x="331" y="640"/>
                      </a:cubicBezTo>
                      <a:cubicBezTo>
                        <a:pt x="326" y="628"/>
                        <a:pt x="340" y="633"/>
                        <a:pt x="332" y="622"/>
                      </a:cubicBezTo>
                      <a:cubicBezTo>
                        <a:pt x="324" y="611"/>
                        <a:pt x="298" y="602"/>
                        <a:pt x="295" y="592"/>
                      </a:cubicBezTo>
                      <a:cubicBezTo>
                        <a:pt x="292" y="582"/>
                        <a:pt x="287" y="579"/>
                        <a:pt x="287" y="579"/>
                      </a:cubicBezTo>
                      <a:cubicBezTo>
                        <a:pt x="291" y="564"/>
                        <a:pt x="291" y="564"/>
                        <a:pt x="291" y="564"/>
                      </a:cubicBezTo>
                      <a:cubicBezTo>
                        <a:pt x="291" y="564"/>
                        <a:pt x="278" y="558"/>
                        <a:pt x="273" y="554"/>
                      </a:cubicBezTo>
                      <a:cubicBezTo>
                        <a:pt x="268" y="550"/>
                        <a:pt x="265" y="545"/>
                        <a:pt x="268" y="542"/>
                      </a:cubicBezTo>
                      <a:cubicBezTo>
                        <a:pt x="271" y="539"/>
                        <a:pt x="282" y="545"/>
                        <a:pt x="282" y="536"/>
                      </a:cubicBezTo>
                      <a:cubicBezTo>
                        <a:pt x="282" y="527"/>
                        <a:pt x="271" y="516"/>
                        <a:pt x="272" y="512"/>
                      </a:cubicBezTo>
                      <a:cubicBezTo>
                        <a:pt x="273" y="508"/>
                        <a:pt x="283" y="507"/>
                        <a:pt x="284" y="498"/>
                      </a:cubicBezTo>
                      <a:cubicBezTo>
                        <a:pt x="285" y="489"/>
                        <a:pt x="277" y="473"/>
                        <a:pt x="288" y="471"/>
                      </a:cubicBezTo>
                      <a:cubicBezTo>
                        <a:pt x="299" y="469"/>
                        <a:pt x="308" y="480"/>
                        <a:pt x="318" y="477"/>
                      </a:cubicBezTo>
                      <a:cubicBezTo>
                        <a:pt x="328" y="474"/>
                        <a:pt x="330" y="456"/>
                        <a:pt x="330" y="456"/>
                      </a:cubicBezTo>
                      <a:cubicBezTo>
                        <a:pt x="347" y="455"/>
                        <a:pt x="347" y="455"/>
                        <a:pt x="347" y="455"/>
                      </a:cubicBezTo>
                      <a:cubicBezTo>
                        <a:pt x="352" y="440"/>
                        <a:pt x="352" y="440"/>
                        <a:pt x="352" y="440"/>
                      </a:cubicBezTo>
                      <a:cubicBezTo>
                        <a:pt x="352" y="440"/>
                        <a:pt x="371" y="434"/>
                        <a:pt x="375" y="435"/>
                      </a:cubicBezTo>
                      <a:cubicBezTo>
                        <a:pt x="375" y="435"/>
                        <a:pt x="373" y="423"/>
                        <a:pt x="382" y="420"/>
                      </a:cubicBezTo>
                      <a:cubicBezTo>
                        <a:pt x="391" y="417"/>
                        <a:pt x="399" y="414"/>
                        <a:pt x="399" y="414"/>
                      </a:cubicBezTo>
                      <a:cubicBezTo>
                        <a:pt x="394" y="407"/>
                        <a:pt x="394" y="407"/>
                        <a:pt x="394" y="407"/>
                      </a:cubicBezTo>
                      <a:cubicBezTo>
                        <a:pt x="399" y="399"/>
                        <a:pt x="399" y="399"/>
                        <a:pt x="399" y="399"/>
                      </a:cubicBezTo>
                      <a:cubicBezTo>
                        <a:pt x="399" y="392"/>
                        <a:pt x="399" y="392"/>
                        <a:pt x="399" y="392"/>
                      </a:cubicBezTo>
                      <a:cubicBezTo>
                        <a:pt x="421" y="382"/>
                        <a:pt x="421" y="382"/>
                        <a:pt x="421" y="382"/>
                      </a:cubicBezTo>
                      <a:cubicBezTo>
                        <a:pt x="421" y="382"/>
                        <a:pt x="426" y="364"/>
                        <a:pt x="416" y="363"/>
                      </a:cubicBezTo>
                      <a:cubicBezTo>
                        <a:pt x="406" y="362"/>
                        <a:pt x="397" y="380"/>
                        <a:pt x="397" y="380"/>
                      </a:cubicBezTo>
                      <a:cubicBezTo>
                        <a:pt x="397" y="380"/>
                        <a:pt x="378" y="381"/>
                        <a:pt x="375" y="381"/>
                      </a:cubicBezTo>
                      <a:cubicBezTo>
                        <a:pt x="372" y="381"/>
                        <a:pt x="372" y="369"/>
                        <a:pt x="372" y="369"/>
                      </a:cubicBezTo>
                      <a:cubicBezTo>
                        <a:pt x="361" y="370"/>
                        <a:pt x="361" y="370"/>
                        <a:pt x="361" y="370"/>
                      </a:cubicBezTo>
                      <a:cubicBezTo>
                        <a:pt x="356" y="350"/>
                        <a:pt x="356" y="350"/>
                        <a:pt x="356" y="350"/>
                      </a:cubicBezTo>
                      <a:cubicBezTo>
                        <a:pt x="317" y="346"/>
                        <a:pt x="317" y="346"/>
                        <a:pt x="317" y="346"/>
                      </a:cubicBezTo>
                      <a:cubicBezTo>
                        <a:pt x="317" y="346"/>
                        <a:pt x="323" y="332"/>
                        <a:pt x="326" y="329"/>
                      </a:cubicBezTo>
                      <a:cubicBezTo>
                        <a:pt x="329" y="326"/>
                        <a:pt x="320" y="314"/>
                        <a:pt x="320" y="314"/>
                      </a:cubicBezTo>
                      <a:cubicBezTo>
                        <a:pt x="320" y="314"/>
                        <a:pt x="343" y="305"/>
                        <a:pt x="336" y="299"/>
                      </a:cubicBezTo>
                      <a:cubicBezTo>
                        <a:pt x="329" y="293"/>
                        <a:pt x="301" y="292"/>
                        <a:pt x="301" y="292"/>
                      </a:cubicBezTo>
                      <a:cubicBezTo>
                        <a:pt x="296" y="265"/>
                        <a:pt x="296" y="265"/>
                        <a:pt x="296" y="265"/>
                      </a:cubicBezTo>
                      <a:cubicBezTo>
                        <a:pt x="280" y="252"/>
                        <a:pt x="280" y="252"/>
                        <a:pt x="280" y="252"/>
                      </a:cubicBezTo>
                      <a:cubicBezTo>
                        <a:pt x="297" y="237"/>
                        <a:pt x="297" y="237"/>
                        <a:pt x="297" y="237"/>
                      </a:cubicBezTo>
                      <a:cubicBezTo>
                        <a:pt x="297" y="237"/>
                        <a:pt x="268" y="237"/>
                        <a:pt x="260" y="238"/>
                      </a:cubicBezTo>
                      <a:cubicBezTo>
                        <a:pt x="252" y="239"/>
                        <a:pt x="236" y="249"/>
                        <a:pt x="236" y="249"/>
                      </a:cubicBezTo>
                      <a:cubicBezTo>
                        <a:pt x="242" y="235"/>
                        <a:pt x="242" y="235"/>
                        <a:pt x="242" y="235"/>
                      </a:cubicBezTo>
                      <a:cubicBezTo>
                        <a:pt x="242" y="235"/>
                        <a:pt x="237" y="225"/>
                        <a:pt x="232" y="220"/>
                      </a:cubicBezTo>
                      <a:cubicBezTo>
                        <a:pt x="227" y="215"/>
                        <a:pt x="226" y="206"/>
                        <a:pt x="226" y="206"/>
                      </a:cubicBezTo>
                      <a:cubicBezTo>
                        <a:pt x="233" y="203"/>
                        <a:pt x="233" y="203"/>
                        <a:pt x="233" y="203"/>
                      </a:cubicBezTo>
                      <a:cubicBezTo>
                        <a:pt x="231" y="183"/>
                        <a:pt x="231" y="183"/>
                        <a:pt x="231" y="183"/>
                      </a:cubicBezTo>
                      <a:cubicBezTo>
                        <a:pt x="231" y="183"/>
                        <a:pt x="242" y="187"/>
                        <a:pt x="243" y="176"/>
                      </a:cubicBezTo>
                      <a:cubicBezTo>
                        <a:pt x="244" y="165"/>
                        <a:pt x="243" y="156"/>
                        <a:pt x="243" y="156"/>
                      </a:cubicBezTo>
                      <a:cubicBezTo>
                        <a:pt x="243" y="156"/>
                        <a:pt x="255" y="164"/>
                        <a:pt x="258" y="157"/>
                      </a:cubicBezTo>
                      <a:cubicBezTo>
                        <a:pt x="261" y="150"/>
                        <a:pt x="262" y="144"/>
                        <a:pt x="262" y="144"/>
                      </a:cubicBezTo>
                      <a:cubicBezTo>
                        <a:pt x="262" y="144"/>
                        <a:pt x="246" y="133"/>
                        <a:pt x="253" y="133"/>
                      </a:cubicBezTo>
                      <a:cubicBezTo>
                        <a:pt x="260" y="133"/>
                        <a:pt x="270" y="127"/>
                        <a:pt x="270" y="127"/>
                      </a:cubicBezTo>
                      <a:cubicBezTo>
                        <a:pt x="263" y="90"/>
                        <a:pt x="263" y="90"/>
                        <a:pt x="263" y="90"/>
                      </a:cubicBezTo>
                      <a:cubicBezTo>
                        <a:pt x="255" y="74"/>
                        <a:pt x="255" y="74"/>
                        <a:pt x="255" y="74"/>
                      </a:cubicBezTo>
                      <a:cubicBezTo>
                        <a:pt x="255" y="74"/>
                        <a:pt x="257" y="52"/>
                        <a:pt x="250" y="50"/>
                      </a:cubicBezTo>
                      <a:cubicBezTo>
                        <a:pt x="243" y="48"/>
                        <a:pt x="228" y="50"/>
                        <a:pt x="228" y="50"/>
                      </a:cubicBezTo>
                      <a:cubicBezTo>
                        <a:pt x="228" y="50"/>
                        <a:pt x="219" y="23"/>
                        <a:pt x="211" y="15"/>
                      </a:cubicBezTo>
                      <a:cubicBezTo>
                        <a:pt x="203" y="7"/>
                        <a:pt x="189" y="0"/>
                        <a:pt x="189" y="0"/>
                      </a:cubicBezTo>
                      <a:cubicBezTo>
                        <a:pt x="185" y="13"/>
                        <a:pt x="185" y="13"/>
                        <a:pt x="185" y="13"/>
                      </a:cubicBezTo>
                      <a:cubicBezTo>
                        <a:pt x="187" y="32"/>
                        <a:pt x="187" y="32"/>
                        <a:pt x="187" y="32"/>
                      </a:cubicBezTo>
                      <a:cubicBezTo>
                        <a:pt x="187" y="32"/>
                        <a:pt x="163" y="41"/>
                        <a:pt x="163" y="50"/>
                      </a:cubicBezTo>
                      <a:cubicBezTo>
                        <a:pt x="163" y="59"/>
                        <a:pt x="186" y="69"/>
                        <a:pt x="184" y="73"/>
                      </a:cubicBezTo>
                      <a:cubicBezTo>
                        <a:pt x="182" y="77"/>
                        <a:pt x="159" y="69"/>
                        <a:pt x="159" y="69"/>
                      </a:cubicBezTo>
                      <a:cubicBezTo>
                        <a:pt x="159" y="69"/>
                        <a:pt x="144" y="70"/>
                        <a:pt x="136" y="72"/>
                      </a:cubicBezTo>
                      <a:cubicBezTo>
                        <a:pt x="128" y="74"/>
                        <a:pt x="133" y="89"/>
                        <a:pt x="121" y="93"/>
                      </a:cubicBezTo>
                      <a:cubicBezTo>
                        <a:pt x="109" y="97"/>
                        <a:pt x="98" y="102"/>
                        <a:pt x="98" y="102"/>
                      </a:cubicBezTo>
                      <a:cubicBezTo>
                        <a:pt x="98" y="102"/>
                        <a:pt x="100" y="116"/>
                        <a:pt x="101" y="121"/>
                      </a:cubicBezTo>
                      <a:cubicBezTo>
                        <a:pt x="102" y="126"/>
                        <a:pt x="108" y="137"/>
                        <a:pt x="108" y="137"/>
                      </a:cubicBezTo>
                      <a:cubicBezTo>
                        <a:pt x="96" y="158"/>
                        <a:pt x="96" y="158"/>
                        <a:pt x="96" y="158"/>
                      </a:cubicBezTo>
                      <a:cubicBezTo>
                        <a:pt x="96" y="158"/>
                        <a:pt x="82" y="162"/>
                        <a:pt x="82" y="172"/>
                      </a:cubicBezTo>
                      <a:cubicBezTo>
                        <a:pt x="82" y="182"/>
                        <a:pt x="92" y="190"/>
                        <a:pt x="92" y="190"/>
                      </a:cubicBezTo>
                      <a:cubicBezTo>
                        <a:pt x="80" y="225"/>
                        <a:pt x="80" y="225"/>
                        <a:pt x="80" y="225"/>
                      </a:cubicBezTo>
                      <a:cubicBezTo>
                        <a:pt x="80" y="249"/>
                        <a:pt x="80" y="249"/>
                        <a:pt x="80" y="249"/>
                      </a:cubicBezTo>
                      <a:cubicBezTo>
                        <a:pt x="80" y="249"/>
                        <a:pt x="55" y="245"/>
                        <a:pt x="51" y="244"/>
                      </a:cubicBezTo>
                      <a:cubicBezTo>
                        <a:pt x="47" y="243"/>
                        <a:pt x="22" y="242"/>
                        <a:pt x="26" y="244"/>
                      </a:cubicBezTo>
                      <a:cubicBezTo>
                        <a:pt x="30" y="246"/>
                        <a:pt x="44" y="257"/>
                        <a:pt x="44" y="257"/>
                      </a:cubicBezTo>
                      <a:cubicBezTo>
                        <a:pt x="46" y="290"/>
                        <a:pt x="46" y="290"/>
                        <a:pt x="46" y="290"/>
                      </a:cubicBezTo>
                      <a:cubicBezTo>
                        <a:pt x="46" y="290"/>
                        <a:pt x="29" y="292"/>
                        <a:pt x="32" y="301"/>
                      </a:cubicBezTo>
                      <a:cubicBezTo>
                        <a:pt x="35" y="310"/>
                        <a:pt x="35" y="324"/>
                        <a:pt x="39" y="328"/>
                      </a:cubicBezTo>
                      <a:cubicBezTo>
                        <a:pt x="43" y="332"/>
                        <a:pt x="53" y="344"/>
                        <a:pt x="44" y="346"/>
                      </a:cubicBezTo>
                      <a:cubicBezTo>
                        <a:pt x="35" y="348"/>
                        <a:pt x="31" y="336"/>
                        <a:pt x="31" y="342"/>
                      </a:cubicBezTo>
                      <a:cubicBezTo>
                        <a:pt x="31" y="348"/>
                        <a:pt x="32" y="356"/>
                        <a:pt x="32" y="356"/>
                      </a:cubicBezTo>
                      <a:cubicBezTo>
                        <a:pt x="18" y="344"/>
                        <a:pt x="18" y="344"/>
                        <a:pt x="18" y="344"/>
                      </a:cubicBezTo>
                      <a:cubicBezTo>
                        <a:pt x="25" y="383"/>
                        <a:pt x="25" y="383"/>
                        <a:pt x="25" y="383"/>
                      </a:cubicBezTo>
                      <a:cubicBezTo>
                        <a:pt x="4" y="380"/>
                        <a:pt x="4" y="380"/>
                        <a:pt x="4" y="380"/>
                      </a:cubicBezTo>
                      <a:cubicBezTo>
                        <a:pt x="4" y="380"/>
                        <a:pt x="2" y="384"/>
                        <a:pt x="0" y="39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2" name="Freeform 87"/>
                <p:cNvSpPr>
                  <a:spLocks/>
                </p:cNvSpPr>
                <p:nvPr/>
              </p:nvSpPr>
              <p:spPr bwMode="auto">
                <a:xfrm>
                  <a:off x="7013575" y="2486025"/>
                  <a:ext cx="114300" cy="144463"/>
                </a:xfrm>
                <a:custGeom>
                  <a:avLst/>
                  <a:gdLst>
                    <a:gd name="T0" fmla="*/ 2147483647 w 220"/>
                    <a:gd name="T1" fmla="*/ 0 h 280"/>
                    <a:gd name="T2" fmla="*/ 2147483647 w 220"/>
                    <a:gd name="T3" fmla="*/ 0 h 280"/>
                    <a:gd name="T4" fmla="*/ 2147483647 w 220"/>
                    <a:gd name="T5" fmla="*/ 2147483647 h 280"/>
                    <a:gd name="T6" fmla="*/ 2147483647 w 220"/>
                    <a:gd name="T7" fmla="*/ 2147483647 h 280"/>
                    <a:gd name="T8" fmla="*/ 2147483647 w 220"/>
                    <a:gd name="T9" fmla="*/ 2147483647 h 280"/>
                    <a:gd name="T10" fmla="*/ 2147483647 w 220"/>
                    <a:gd name="T11" fmla="*/ 2147483647 h 280"/>
                    <a:gd name="T12" fmla="*/ 2147483647 w 220"/>
                    <a:gd name="T13" fmla="*/ 2147483647 h 280"/>
                    <a:gd name="T14" fmla="*/ 2147483647 w 220"/>
                    <a:gd name="T15" fmla="*/ 2147483647 h 280"/>
                    <a:gd name="T16" fmla="*/ 2147483647 w 220"/>
                    <a:gd name="T17" fmla="*/ 2147483647 h 280"/>
                    <a:gd name="T18" fmla="*/ 2147483647 w 220"/>
                    <a:gd name="T19" fmla="*/ 2147483647 h 280"/>
                    <a:gd name="T20" fmla="*/ 2147483647 w 220"/>
                    <a:gd name="T21" fmla="*/ 2147483647 h 280"/>
                    <a:gd name="T22" fmla="*/ 2147483647 w 220"/>
                    <a:gd name="T23" fmla="*/ 2147483647 h 280"/>
                    <a:gd name="T24" fmla="*/ 2147483647 w 220"/>
                    <a:gd name="T25" fmla="*/ 2147483647 h 280"/>
                    <a:gd name="T26" fmla="*/ 0 w 220"/>
                    <a:gd name="T27" fmla="*/ 2147483647 h 280"/>
                    <a:gd name="T28" fmla="*/ 2147483647 w 220"/>
                    <a:gd name="T29" fmla="*/ 2147483647 h 280"/>
                    <a:gd name="T30" fmla="*/ 2147483647 w 220"/>
                    <a:gd name="T31" fmla="*/ 2147483647 h 280"/>
                    <a:gd name="T32" fmla="*/ 2147483647 w 220"/>
                    <a:gd name="T33" fmla="*/ 2147483647 h 280"/>
                    <a:gd name="T34" fmla="*/ 2147483647 w 220"/>
                    <a:gd name="T35" fmla="*/ 2147483647 h 280"/>
                    <a:gd name="T36" fmla="*/ 2147483647 w 220"/>
                    <a:gd name="T37" fmla="*/ 2147483647 h 280"/>
                    <a:gd name="T38" fmla="*/ 2147483647 w 220"/>
                    <a:gd name="T39" fmla="*/ 2147483647 h 280"/>
                    <a:gd name="T40" fmla="*/ 2147483647 w 220"/>
                    <a:gd name="T41" fmla="*/ 2147483647 h 280"/>
                    <a:gd name="T42" fmla="*/ 2147483647 w 220"/>
                    <a:gd name="T43" fmla="*/ 2147483647 h 280"/>
                    <a:gd name="T44" fmla="*/ 2147483647 w 220"/>
                    <a:gd name="T45" fmla="*/ 2147483647 h 280"/>
                    <a:gd name="T46" fmla="*/ 2147483647 w 220"/>
                    <a:gd name="T47" fmla="*/ 2147483647 h 280"/>
                    <a:gd name="T48" fmla="*/ 2147483647 w 220"/>
                    <a:gd name="T49" fmla="*/ 2147483647 h 280"/>
                    <a:gd name="T50" fmla="*/ 2147483647 w 220"/>
                    <a:gd name="T51" fmla="*/ 2147483647 h 280"/>
                    <a:gd name="T52" fmla="*/ 2147483647 w 220"/>
                    <a:gd name="T53" fmla="*/ 2147483647 h 280"/>
                    <a:gd name="T54" fmla="*/ 2147483647 w 220"/>
                    <a:gd name="T55" fmla="*/ 2147483647 h 280"/>
                    <a:gd name="T56" fmla="*/ 2147483647 w 220"/>
                    <a:gd name="T57" fmla="*/ 2147483647 h 280"/>
                    <a:gd name="T58" fmla="*/ 2147483647 w 220"/>
                    <a:gd name="T59" fmla="*/ 2147483647 h 280"/>
                    <a:gd name="T60" fmla="*/ 2147483647 w 220"/>
                    <a:gd name="T61" fmla="*/ 2147483647 h 280"/>
                    <a:gd name="T62" fmla="*/ 2147483647 w 220"/>
                    <a:gd name="T63" fmla="*/ 2147483647 h 280"/>
                    <a:gd name="T64" fmla="*/ 2147483647 w 220"/>
                    <a:gd name="T65" fmla="*/ 2147483647 h 280"/>
                    <a:gd name="T66" fmla="*/ 2147483647 w 220"/>
                    <a:gd name="T67" fmla="*/ 2147483647 h 280"/>
                    <a:gd name="T68" fmla="*/ 2147483647 w 220"/>
                    <a:gd name="T69" fmla="*/ 2147483647 h 280"/>
                    <a:gd name="T70" fmla="*/ 2147483647 w 220"/>
                    <a:gd name="T71" fmla="*/ 2147483647 h 280"/>
                    <a:gd name="T72" fmla="*/ 2147483647 w 220"/>
                    <a:gd name="T73" fmla="*/ 2147483647 h 280"/>
                    <a:gd name="T74" fmla="*/ 2147483647 w 220"/>
                    <a:gd name="T75" fmla="*/ 2147483647 h 280"/>
                    <a:gd name="T76" fmla="*/ 2147483647 w 220"/>
                    <a:gd name="T77" fmla="*/ 2147483647 h 280"/>
                    <a:gd name="T78" fmla="*/ 2147483647 w 220"/>
                    <a:gd name="T79" fmla="*/ 2147483647 h 280"/>
                    <a:gd name="T80" fmla="*/ 2147483647 w 220"/>
                    <a:gd name="T81" fmla="*/ 2147483647 h 280"/>
                    <a:gd name="T82" fmla="*/ 2147483647 w 220"/>
                    <a:gd name="T83" fmla="*/ 2147483647 h 280"/>
                    <a:gd name="T84" fmla="*/ 2147483647 w 220"/>
                    <a:gd name="T85" fmla="*/ 2147483647 h 280"/>
                    <a:gd name="T86" fmla="*/ 2147483647 w 220"/>
                    <a:gd name="T87" fmla="*/ 2147483647 h 280"/>
                    <a:gd name="T88" fmla="*/ 2147483647 w 220"/>
                    <a:gd name="T89" fmla="*/ 2147483647 h 280"/>
                    <a:gd name="T90" fmla="*/ 2147483647 w 220"/>
                    <a:gd name="T91" fmla="*/ 2147483647 h 280"/>
                    <a:gd name="T92" fmla="*/ 2147483647 w 220"/>
                    <a:gd name="T93" fmla="*/ 0 h 2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20"/>
                    <a:gd name="T142" fmla="*/ 0 h 280"/>
                    <a:gd name="T143" fmla="*/ 220 w 220"/>
                    <a:gd name="T144" fmla="*/ 280 h 28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20" h="280">
                      <a:moveTo>
                        <a:pt x="182" y="0"/>
                      </a:moveTo>
                      <a:cubicBezTo>
                        <a:pt x="160" y="0"/>
                        <a:pt x="160" y="0"/>
                        <a:pt x="160" y="0"/>
                      </a:cubicBezTo>
                      <a:cubicBezTo>
                        <a:pt x="160" y="0"/>
                        <a:pt x="173" y="22"/>
                        <a:pt x="171" y="27"/>
                      </a:cubicBezTo>
                      <a:cubicBezTo>
                        <a:pt x="169" y="32"/>
                        <a:pt x="153" y="28"/>
                        <a:pt x="153" y="28"/>
                      </a:cubicBezTo>
                      <a:cubicBezTo>
                        <a:pt x="153" y="28"/>
                        <a:pt x="163" y="40"/>
                        <a:pt x="153" y="49"/>
                      </a:cubicBezTo>
                      <a:cubicBezTo>
                        <a:pt x="143" y="58"/>
                        <a:pt x="119" y="42"/>
                        <a:pt x="113" y="50"/>
                      </a:cubicBezTo>
                      <a:cubicBezTo>
                        <a:pt x="107" y="58"/>
                        <a:pt x="135" y="71"/>
                        <a:pt x="135" y="71"/>
                      </a:cubicBezTo>
                      <a:cubicBezTo>
                        <a:pt x="134" y="81"/>
                        <a:pt x="134" y="81"/>
                        <a:pt x="134" y="81"/>
                      </a:cubicBezTo>
                      <a:cubicBezTo>
                        <a:pt x="134" y="81"/>
                        <a:pt x="94" y="82"/>
                        <a:pt x="87" y="77"/>
                      </a:cubicBezTo>
                      <a:cubicBezTo>
                        <a:pt x="80" y="72"/>
                        <a:pt x="65" y="61"/>
                        <a:pt x="61" y="63"/>
                      </a:cubicBezTo>
                      <a:cubicBezTo>
                        <a:pt x="57" y="65"/>
                        <a:pt x="62" y="103"/>
                        <a:pt x="47" y="115"/>
                      </a:cubicBezTo>
                      <a:cubicBezTo>
                        <a:pt x="32" y="127"/>
                        <a:pt x="25" y="128"/>
                        <a:pt x="13" y="138"/>
                      </a:cubicBezTo>
                      <a:cubicBezTo>
                        <a:pt x="3" y="146"/>
                        <a:pt x="5" y="152"/>
                        <a:pt x="7" y="154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8" y="152"/>
                        <a:pt x="8" y="152"/>
                        <a:pt x="8" y="152"/>
                      </a:cubicBezTo>
                      <a:cubicBezTo>
                        <a:pt x="14" y="166"/>
                        <a:pt x="14" y="166"/>
                        <a:pt x="14" y="166"/>
                      </a:cubicBezTo>
                      <a:cubicBezTo>
                        <a:pt x="26" y="180"/>
                        <a:pt x="26" y="180"/>
                        <a:pt x="26" y="180"/>
                      </a:cubicBezTo>
                      <a:cubicBezTo>
                        <a:pt x="33" y="168"/>
                        <a:pt x="33" y="168"/>
                        <a:pt x="33" y="168"/>
                      </a:cubicBezTo>
                      <a:cubicBezTo>
                        <a:pt x="33" y="168"/>
                        <a:pt x="42" y="181"/>
                        <a:pt x="47" y="181"/>
                      </a:cubicBezTo>
                      <a:cubicBezTo>
                        <a:pt x="52" y="181"/>
                        <a:pt x="60" y="175"/>
                        <a:pt x="64" y="182"/>
                      </a:cubicBezTo>
                      <a:cubicBezTo>
                        <a:pt x="68" y="189"/>
                        <a:pt x="68" y="223"/>
                        <a:pt x="68" y="223"/>
                      </a:cubicBezTo>
                      <a:cubicBezTo>
                        <a:pt x="93" y="223"/>
                        <a:pt x="93" y="223"/>
                        <a:pt x="93" y="223"/>
                      </a:cubicBezTo>
                      <a:cubicBezTo>
                        <a:pt x="96" y="233"/>
                        <a:pt x="96" y="233"/>
                        <a:pt x="96" y="233"/>
                      </a:cubicBezTo>
                      <a:cubicBezTo>
                        <a:pt x="96" y="233"/>
                        <a:pt x="73" y="221"/>
                        <a:pt x="69" y="234"/>
                      </a:cubicBezTo>
                      <a:cubicBezTo>
                        <a:pt x="65" y="247"/>
                        <a:pt x="80" y="263"/>
                        <a:pt x="80" y="263"/>
                      </a:cubicBezTo>
                      <a:cubicBezTo>
                        <a:pt x="87" y="274"/>
                        <a:pt x="87" y="274"/>
                        <a:pt x="87" y="274"/>
                      </a:cubicBezTo>
                      <a:cubicBezTo>
                        <a:pt x="106" y="266"/>
                        <a:pt x="106" y="266"/>
                        <a:pt x="106" y="266"/>
                      </a:cubicBezTo>
                      <a:cubicBezTo>
                        <a:pt x="106" y="266"/>
                        <a:pt x="126" y="280"/>
                        <a:pt x="135" y="279"/>
                      </a:cubicBezTo>
                      <a:cubicBezTo>
                        <a:pt x="144" y="278"/>
                        <a:pt x="153" y="275"/>
                        <a:pt x="153" y="275"/>
                      </a:cubicBezTo>
                      <a:cubicBezTo>
                        <a:pt x="153" y="275"/>
                        <a:pt x="165" y="268"/>
                        <a:pt x="166" y="265"/>
                      </a:cubicBezTo>
                      <a:cubicBezTo>
                        <a:pt x="167" y="262"/>
                        <a:pt x="155" y="260"/>
                        <a:pt x="169" y="252"/>
                      </a:cubicBezTo>
                      <a:cubicBezTo>
                        <a:pt x="183" y="245"/>
                        <a:pt x="207" y="246"/>
                        <a:pt x="207" y="246"/>
                      </a:cubicBezTo>
                      <a:cubicBezTo>
                        <a:pt x="217" y="236"/>
                        <a:pt x="217" y="236"/>
                        <a:pt x="217" y="236"/>
                      </a:cubicBezTo>
                      <a:cubicBezTo>
                        <a:pt x="212" y="229"/>
                        <a:pt x="208" y="224"/>
                        <a:pt x="208" y="224"/>
                      </a:cubicBezTo>
                      <a:cubicBezTo>
                        <a:pt x="177" y="207"/>
                        <a:pt x="177" y="207"/>
                        <a:pt x="177" y="207"/>
                      </a:cubicBezTo>
                      <a:cubicBezTo>
                        <a:pt x="177" y="207"/>
                        <a:pt x="155" y="215"/>
                        <a:pt x="162" y="202"/>
                      </a:cubicBezTo>
                      <a:cubicBezTo>
                        <a:pt x="169" y="189"/>
                        <a:pt x="169" y="189"/>
                        <a:pt x="169" y="189"/>
                      </a:cubicBezTo>
                      <a:cubicBezTo>
                        <a:pt x="169" y="189"/>
                        <a:pt x="144" y="178"/>
                        <a:pt x="154" y="167"/>
                      </a:cubicBezTo>
                      <a:cubicBezTo>
                        <a:pt x="164" y="156"/>
                        <a:pt x="185" y="160"/>
                        <a:pt x="190" y="146"/>
                      </a:cubicBezTo>
                      <a:cubicBezTo>
                        <a:pt x="195" y="132"/>
                        <a:pt x="200" y="117"/>
                        <a:pt x="200" y="117"/>
                      </a:cubicBezTo>
                      <a:cubicBezTo>
                        <a:pt x="216" y="109"/>
                        <a:pt x="216" y="109"/>
                        <a:pt x="216" y="109"/>
                      </a:cubicBezTo>
                      <a:cubicBezTo>
                        <a:pt x="211" y="88"/>
                        <a:pt x="211" y="88"/>
                        <a:pt x="211" y="88"/>
                      </a:cubicBezTo>
                      <a:cubicBezTo>
                        <a:pt x="211" y="88"/>
                        <a:pt x="195" y="77"/>
                        <a:pt x="196" y="60"/>
                      </a:cubicBezTo>
                      <a:cubicBezTo>
                        <a:pt x="197" y="43"/>
                        <a:pt x="220" y="38"/>
                        <a:pt x="220" y="38"/>
                      </a:cubicBezTo>
                      <a:cubicBezTo>
                        <a:pt x="211" y="23"/>
                        <a:pt x="211" y="23"/>
                        <a:pt x="211" y="23"/>
                      </a:cubicBezTo>
                      <a:cubicBezTo>
                        <a:pt x="192" y="17"/>
                        <a:pt x="192" y="17"/>
                        <a:pt x="192" y="17"/>
                      </a:cubicBez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3" name="Freeform 88"/>
                <p:cNvSpPr>
                  <a:spLocks noEditPoints="1"/>
                </p:cNvSpPr>
                <p:nvPr/>
              </p:nvSpPr>
              <p:spPr bwMode="auto">
                <a:xfrm>
                  <a:off x="5868988" y="2193925"/>
                  <a:ext cx="1266825" cy="979488"/>
                </a:xfrm>
                <a:custGeom>
                  <a:avLst/>
                  <a:gdLst>
                    <a:gd name="T0" fmla="*/ 2147483647 w 2441"/>
                    <a:gd name="T1" fmla="*/ 2147483647 h 1882"/>
                    <a:gd name="T2" fmla="*/ 2147483647 w 2441"/>
                    <a:gd name="T3" fmla="*/ 2147483647 h 1882"/>
                    <a:gd name="T4" fmla="*/ 2147483647 w 2441"/>
                    <a:gd name="T5" fmla="*/ 2147483647 h 1882"/>
                    <a:gd name="T6" fmla="*/ 2147483647 w 2441"/>
                    <a:gd name="T7" fmla="*/ 2147483647 h 1882"/>
                    <a:gd name="T8" fmla="*/ 2147483647 w 2441"/>
                    <a:gd name="T9" fmla="*/ 2147483647 h 1882"/>
                    <a:gd name="T10" fmla="*/ 2147483647 w 2441"/>
                    <a:gd name="T11" fmla="*/ 2147483647 h 1882"/>
                    <a:gd name="T12" fmla="*/ 2147483647 w 2441"/>
                    <a:gd name="T13" fmla="*/ 0 h 1882"/>
                    <a:gd name="T14" fmla="*/ 2147483647 w 2441"/>
                    <a:gd name="T15" fmla="*/ 2147483647 h 1882"/>
                    <a:gd name="T16" fmla="*/ 2147483647 w 2441"/>
                    <a:gd name="T17" fmla="*/ 2147483647 h 1882"/>
                    <a:gd name="T18" fmla="*/ 2147483647 w 2441"/>
                    <a:gd name="T19" fmla="*/ 2147483647 h 1882"/>
                    <a:gd name="T20" fmla="*/ 2147483647 w 2441"/>
                    <a:gd name="T21" fmla="*/ 2147483647 h 1882"/>
                    <a:gd name="T22" fmla="*/ 2147483647 w 2441"/>
                    <a:gd name="T23" fmla="*/ 2147483647 h 1882"/>
                    <a:gd name="T24" fmla="*/ 2147483647 w 2441"/>
                    <a:gd name="T25" fmla="*/ 2147483647 h 1882"/>
                    <a:gd name="T26" fmla="*/ 2147483647 w 2441"/>
                    <a:gd name="T27" fmla="*/ 2147483647 h 1882"/>
                    <a:gd name="T28" fmla="*/ 2147483647 w 2441"/>
                    <a:gd name="T29" fmla="*/ 2147483647 h 1882"/>
                    <a:gd name="T30" fmla="*/ 2147483647 w 2441"/>
                    <a:gd name="T31" fmla="*/ 2147483647 h 1882"/>
                    <a:gd name="T32" fmla="*/ 2147483647 w 2441"/>
                    <a:gd name="T33" fmla="*/ 2147483647 h 1882"/>
                    <a:gd name="T34" fmla="*/ 2147483647 w 2441"/>
                    <a:gd name="T35" fmla="*/ 2147483647 h 1882"/>
                    <a:gd name="T36" fmla="*/ 2147483647 w 2441"/>
                    <a:gd name="T37" fmla="*/ 2147483647 h 1882"/>
                    <a:gd name="T38" fmla="*/ 2147483647 w 2441"/>
                    <a:gd name="T39" fmla="*/ 2147483647 h 1882"/>
                    <a:gd name="T40" fmla="*/ 2147483647 w 2441"/>
                    <a:gd name="T41" fmla="*/ 2147483647 h 1882"/>
                    <a:gd name="T42" fmla="*/ 2147483647 w 2441"/>
                    <a:gd name="T43" fmla="*/ 2147483647 h 1882"/>
                    <a:gd name="T44" fmla="*/ 2147483647 w 2441"/>
                    <a:gd name="T45" fmla="*/ 2147483647 h 1882"/>
                    <a:gd name="T46" fmla="*/ 2147483647 w 2441"/>
                    <a:gd name="T47" fmla="*/ 2147483647 h 1882"/>
                    <a:gd name="T48" fmla="*/ 2147483647 w 2441"/>
                    <a:gd name="T49" fmla="*/ 2147483647 h 1882"/>
                    <a:gd name="T50" fmla="*/ 2147483647 w 2441"/>
                    <a:gd name="T51" fmla="*/ 2147483647 h 1882"/>
                    <a:gd name="T52" fmla="*/ 2147483647 w 2441"/>
                    <a:gd name="T53" fmla="*/ 2147483647 h 1882"/>
                    <a:gd name="T54" fmla="*/ 2147483647 w 2441"/>
                    <a:gd name="T55" fmla="*/ 2147483647 h 1882"/>
                    <a:gd name="T56" fmla="*/ 2147483647 w 2441"/>
                    <a:gd name="T57" fmla="*/ 2147483647 h 1882"/>
                    <a:gd name="T58" fmla="*/ 2147483647 w 2441"/>
                    <a:gd name="T59" fmla="*/ 2147483647 h 1882"/>
                    <a:gd name="T60" fmla="*/ 2147483647 w 2441"/>
                    <a:gd name="T61" fmla="*/ 2147483647 h 1882"/>
                    <a:gd name="T62" fmla="*/ 2147483647 w 2441"/>
                    <a:gd name="T63" fmla="*/ 2147483647 h 1882"/>
                    <a:gd name="T64" fmla="*/ 2147483647 w 2441"/>
                    <a:gd name="T65" fmla="*/ 2147483647 h 1882"/>
                    <a:gd name="T66" fmla="*/ 2147483647 w 2441"/>
                    <a:gd name="T67" fmla="*/ 2147483647 h 1882"/>
                    <a:gd name="T68" fmla="*/ 2147483647 w 2441"/>
                    <a:gd name="T69" fmla="*/ 2147483647 h 1882"/>
                    <a:gd name="T70" fmla="*/ 2147483647 w 2441"/>
                    <a:gd name="T71" fmla="*/ 2147483647 h 1882"/>
                    <a:gd name="T72" fmla="*/ 2147483647 w 2441"/>
                    <a:gd name="T73" fmla="*/ 2147483647 h 1882"/>
                    <a:gd name="T74" fmla="*/ 2147483647 w 2441"/>
                    <a:gd name="T75" fmla="*/ 2147483647 h 1882"/>
                    <a:gd name="T76" fmla="*/ 2147483647 w 2441"/>
                    <a:gd name="T77" fmla="*/ 2147483647 h 1882"/>
                    <a:gd name="T78" fmla="*/ 2147483647 w 2441"/>
                    <a:gd name="T79" fmla="*/ 2147483647 h 1882"/>
                    <a:gd name="T80" fmla="*/ 2147483647 w 2441"/>
                    <a:gd name="T81" fmla="*/ 2147483647 h 1882"/>
                    <a:gd name="T82" fmla="*/ 2147483647 w 2441"/>
                    <a:gd name="T83" fmla="*/ 2147483647 h 1882"/>
                    <a:gd name="T84" fmla="*/ 2147483647 w 2441"/>
                    <a:gd name="T85" fmla="*/ 2147483647 h 1882"/>
                    <a:gd name="T86" fmla="*/ 2147483647 w 2441"/>
                    <a:gd name="T87" fmla="*/ 2147483647 h 1882"/>
                    <a:gd name="T88" fmla="*/ 2147483647 w 2441"/>
                    <a:gd name="T89" fmla="*/ 2147483647 h 1882"/>
                    <a:gd name="T90" fmla="*/ 2147483647 w 2441"/>
                    <a:gd name="T91" fmla="*/ 2147483647 h 1882"/>
                    <a:gd name="T92" fmla="*/ 2147483647 w 2441"/>
                    <a:gd name="T93" fmla="*/ 2147483647 h 1882"/>
                    <a:gd name="T94" fmla="*/ 2147483647 w 2441"/>
                    <a:gd name="T95" fmla="*/ 2147483647 h 1882"/>
                    <a:gd name="T96" fmla="*/ 2147483647 w 2441"/>
                    <a:gd name="T97" fmla="*/ 2147483647 h 1882"/>
                    <a:gd name="T98" fmla="*/ 2147483647 w 2441"/>
                    <a:gd name="T99" fmla="*/ 2147483647 h 1882"/>
                    <a:gd name="T100" fmla="*/ 2147483647 w 2441"/>
                    <a:gd name="T101" fmla="*/ 2147483647 h 1882"/>
                    <a:gd name="T102" fmla="*/ 2147483647 w 2441"/>
                    <a:gd name="T103" fmla="*/ 2147483647 h 1882"/>
                    <a:gd name="T104" fmla="*/ 2147483647 w 2441"/>
                    <a:gd name="T105" fmla="*/ 2147483647 h 1882"/>
                    <a:gd name="T106" fmla="*/ 2147483647 w 2441"/>
                    <a:gd name="T107" fmla="*/ 2147483647 h 1882"/>
                    <a:gd name="T108" fmla="*/ 2147483647 w 2441"/>
                    <a:gd name="T109" fmla="*/ 2147483647 h 1882"/>
                    <a:gd name="T110" fmla="*/ 2147483647 w 2441"/>
                    <a:gd name="T111" fmla="*/ 2147483647 h 1882"/>
                    <a:gd name="T112" fmla="*/ 2147483647 w 2441"/>
                    <a:gd name="T113" fmla="*/ 2147483647 h 1882"/>
                    <a:gd name="T114" fmla="*/ 2147483647 w 2441"/>
                    <a:gd name="T115" fmla="*/ 2147483647 h 1882"/>
                    <a:gd name="T116" fmla="*/ 2147483647 w 2441"/>
                    <a:gd name="T117" fmla="*/ 2147483647 h 1882"/>
                    <a:gd name="T118" fmla="*/ 2147483647 w 2441"/>
                    <a:gd name="T119" fmla="*/ 2147483647 h 188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441"/>
                    <a:gd name="T181" fmla="*/ 0 h 1882"/>
                    <a:gd name="T182" fmla="*/ 2441 w 2441"/>
                    <a:gd name="T183" fmla="*/ 1882 h 188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441" h="1882">
                      <a:moveTo>
                        <a:pt x="1912" y="1793"/>
                      </a:moveTo>
                      <a:cubicBezTo>
                        <a:pt x="1898" y="1783"/>
                        <a:pt x="1850" y="1789"/>
                        <a:pt x="1850" y="1789"/>
                      </a:cubicBezTo>
                      <a:cubicBezTo>
                        <a:pt x="1846" y="1801"/>
                        <a:pt x="1846" y="1801"/>
                        <a:pt x="1846" y="1801"/>
                      </a:cubicBezTo>
                      <a:cubicBezTo>
                        <a:pt x="1835" y="1795"/>
                        <a:pt x="1835" y="1795"/>
                        <a:pt x="1835" y="1795"/>
                      </a:cubicBezTo>
                      <a:cubicBezTo>
                        <a:pt x="1829" y="1812"/>
                        <a:pt x="1829" y="1812"/>
                        <a:pt x="1829" y="1812"/>
                      </a:cubicBezTo>
                      <a:cubicBezTo>
                        <a:pt x="1829" y="1812"/>
                        <a:pt x="1799" y="1835"/>
                        <a:pt x="1818" y="1859"/>
                      </a:cubicBezTo>
                      <a:cubicBezTo>
                        <a:pt x="1838" y="1882"/>
                        <a:pt x="1851" y="1882"/>
                        <a:pt x="1851" y="1882"/>
                      </a:cubicBezTo>
                      <a:cubicBezTo>
                        <a:pt x="1907" y="1881"/>
                        <a:pt x="1903" y="1864"/>
                        <a:pt x="1905" y="1857"/>
                      </a:cubicBezTo>
                      <a:cubicBezTo>
                        <a:pt x="1906" y="1851"/>
                        <a:pt x="1902" y="1836"/>
                        <a:pt x="1902" y="1836"/>
                      </a:cubicBezTo>
                      <a:cubicBezTo>
                        <a:pt x="1902" y="1836"/>
                        <a:pt x="1927" y="1804"/>
                        <a:pt x="1912" y="1793"/>
                      </a:cubicBezTo>
                      <a:close/>
                      <a:moveTo>
                        <a:pt x="2441" y="416"/>
                      </a:moveTo>
                      <a:cubicBezTo>
                        <a:pt x="2438" y="399"/>
                        <a:pt x="2438" y="399"/>
                        <a:pt x="2438" y="399"/>
                      </a:cubicBezTo>
                      <a:cubicBezTo>
                        <a:pt x="2441" y="382"/>
                        <a:pt x="2441" y="382"/>
                        <a:pt x="2441" y="382"/>
                      </a:cubicBezTo>
                      <a:cubicBezTo>
                        <a:pt x="2430" y="375"/>
                        <a:pt x="2430" y="375"/>
                        <a:pt x="2430" y="375"/>
                      </a:cubicBezTo>
                      <a:cubicBezTo>
                        <a:pt x="2430" y="362"/>
                        <a:pt x="2430" y="362"/>
                        <a:pt x="2430" y="362"/>
                      </a:cubicBezTo>
                      <a:cubicBezTo>
                        <a:pt x="2423" y="352"/>
                        <a:pt x="2423" y="352"/>
                        <a:pt x="2423" y="352"/>
                      </a:cubicBezTo>
                      <a:cubicBezTo>
                        <a:pt x="2423" y="340"/>
                        <a:pt x="2423" y="340"/>
                        <a:pt x="2423" y="340"/>
                      </a:cubicBezTo>
                      <a:cubicBezTo>
                        <a:pt x="2415" y="330"/>
                        <a:pt x="2415" y="330"/>
                        <a:pt x="2415" y="330"/>
                      </a:cubicBezTo>
                      <a:cubicBezTo>
                        <a:pt x="2427" y="325"/>
                        <a:pt x="2427" y="325"/>
                        <a:pt x="2427" y="325"/>
                      </a:cubicBezTo>
                      <a:cubicBezTo>
                        <a:pt x="2427" y="305"/>
                        <a:pt x="2427" y="305"/>
                        <a:pt x="2427" y="305"/>
                      </a:cubicBezTo>
                      <a:cubicBezTo>
                        <a:pt x="2409" y="297"/>
                        <a:pt x="2409" y="297"/>
                        <a:pt x="2409" y="297"/>
                      </a:cubicBezTo>
                      <a:cubicBezTo>
                        <a:pt x="2409" y="297"/>
                        <a:pt x="2415" y="284"/>
                        <a:pt x="2405" y="276"/>
                      </a:cubicBezTo>
                      <a:cubicBezTo>
                        <a:pt x="2395" y="268"/>
                        <a:pt x="2370" y="274"/>
                        <a:pt x="2370" y="274"/>
                      </a:cubicBezTo>
                      <a:cubicBezTo>
                        <a:pt x="2365" y="288"/>
                        <a:pt x="2365" y="288"/>
                        <a:pt x="2365" y="288"/>
                      </a:cubicBezTo>
                      <a:cubicBezTo>
                        <a:pt x="2365" y="288"/>
                        <a:pt x="2337" y="287"/>
                        <a:pt x="2334" y="292"/>
                      </a:cubicBezTo>
                      <a:cubicBezTo>
                        <a:pt x="2331" y="297"/>
                        <a:pt x="2330" y="308"/>
                        <a:pt x="2330" y="308"/>
                      </a:cubicBezTo>
                      <a:cubicBezTo>
                        <a:pt x="2311" y="306"/>
                        <a:pt x="2311" y="306"/>
                        <a:pt x="2311" y="306"/>
                      </a:cubicBezTo>
                      <a:cubicBezTo>
                        <a:pt x="2311" y="313"/>
                        <a:pt x="2311" y="313"/>
                        <a:pt x="2311" y="313"/>
                      </a:cubicBezTo>
                      <a:cubicBezTo>
                        <a:pt x="2298" y="314"/>
                        <a:pt x="2298" y="314"/>
                        <a:pt x="2298" y="314"/>
                      </a:cubicBezTo>
                      <a:cubicBezTo>
                        <a:pt x="2290" y="304"/>
                        <a:pt x="2290" y="304"/>
                        <a:pt x="2290" y="304"/>
                      </a:cubicBezTo>
                      <a:cubicBezTo>
                        <a:pt x="2273" y="308"/>
                        <a:pt x="2273" y="308"/>
                        <a:pt x="2273" y="308"/>
                      </a:cubicBezTo>
                      <a:cubicBezTo>
                        <a:pt x="2248" y="288"/>
                        <a:pt x="2248" y="288"/>
                        <a:pt x="2248" y="288"/>
                      </a:cubicBezTo>
                      <a:cubicBezTo>
                        <a:pt x="2248" y="288"/>
                        <a:pt x="2247" y="280"/>
                        <a:pt x="2244" y="273"/>
                      </a:cubicBezTo>
                      <a:cubicBezTo>
                        <a:pt x="2241" y="266"/>
                        <a:pt x="2225" y="265"/>
                        <a:pt x="2225" y="265"/>
                      </a:cubicBezTo>
                      <a:cubicBezTo>
                        <a:pt x="2216" y="246"/>
                        <a:pt x="2216" y="246"/>
                        <a:pt x="2216" y="246"/>
                      </a:cubicBezTo>
                      <a:cubicBezTo>
                        <a:pt x="2192" y="246"/>
                        <a:pt x="2192" y="246"/>
                        <a:pt x="2192" y="246"/>
                      </a:cubicBezTo>
                      <a:cubicBezTo>
                        <a:pt x="2192" y="246"/>
                        <a:pt x="2154" y="218"/>
                        <a:pt x="2150" y="218"/>
                      </a:cubicBezTo>
                      <a:cubicBezTo>
                        <a:pt x="2146" y="218"/>
                        <a:pt x="2138" y="225"/>
                        <a:pt x="2138" y="225"/>
                      </a:cubicBezTo>
                      <a:cubicBezTo>
                        <a:pt x="2138" y="225"/>
                        <a:pt x="2122" y="209"/>
                        <a:pt x="2112" y="211"/>
                      </a:cubicBezTo>
                      <a:cubicBezTo>
                        <a:pt x="2102" y="213"/>
                        <a:pt x="2085" y="214"/>
                        <a:pt x="2077" y="209"/>
                      </a:cubicBezTo>
                      <a:cubicBezTo>
                        <a:pt x="2069" y="204"/>
                        <a:pt x="2050" y="194"/>
                        <a:pt x="2050" y="194"/>
                      </a:cubicBezTo>
                      <a:cubicBezTo>
                        <a:pt x="2046" y="178"/>
                        <a:pt x="2046" y="178"/>
                        <a:pt x="2046" y="178"/>
                      </a:cubicBezTo>
                      <a:cubicBezTo>
                        <a:pt x="2039" y="178"/>
                        <a:pt x="2039" y="178"/>
                        <a:pt x="2039" y="178"/>
                      </a:cubicBezTo>
                      <a:cubicBezTo>
                        <a:pt x="2039" y="178"/>
                        <a:pt x="2021" y="154"/>
                        <a:pt x="2011" y="145"/>
                      </a:cubicBezTo>
                      <a:cubicBezTo>
                        <a:pt x="2001" y="136"/>
                        <a:pt x="1980" y="134"/>
                        <a:pt x="1980" y="134"/>
                      </a:cubicBezTo>
                      <a:cubicBezTo>
                        <a:pt x="1969" y="112"/>
                        <a:pt x="1969" y="112"/>
                        <a:pt x="1969" y="112"/>
                      </a:cubicBezTo>
                      <a:cubicBezTo>
                        <a:pt x="1937" y="95"/>
                        <a:pt x="1937" y="95"/>
                        <a:pt x="1937" y="95"/>
                      </a:cubicBezTo>
                      <a:cubicBezTo>
                        <a:pt x="1934" y="76"/>
                        <a:pt x="1934" y="76"/>
                        <a:pt x="1934" y="76"/>
                      </a:cubicBezTo>
                      <a:cubicBezTo>
                        <a:pt x="1934" y="76"/>
                        <a:pt x="1919" y="71"/>
                        <a:pt x="1914" y="67"/>
                      </a:cubicBezTo>
                      <a:cubicBezTo>
                        <a:pt x="1909" y="63"/>
                        <a:pt x="1891" y="53"/>
                        <a:pt x="1891" y="53"/>
                      </a:cubicBezTo>
                      <a:cubicBezTo>
                        <a:pt x="1889" y="44"/>
                        <a:pt x="1889" y="44"/>
                        <a:pt x="1889" y="44"/>
                      </a:cubicBezTo>
                      <a:cubicBezTo>
                        <a:pt x="1889" y="44"/>
                        <a:pt x="1868" y="30"/>
                        <a:pt x="1861" y="29"/>
                      </a:cubicBezTo>
                      <a:cubicBezTo>
                        <a:pt x="1854" y="28"/>
                        <a:pt x="1835" y="27"/>
                        <a:pt x="1835" y="27"/>
                      </a:cubicBezTo>
                      <a:cubicBezTo>
                        <a:pt x="1820" y="30"/>
                        <a:pt x="1820" y="30"/>
                        <a:pt x="1820" y="30"/>
                      </a:cubicBezTo>
                      <a:cubicBezTo>
                        <a:pt x="1794" y="13"/>
                        <a:pt x="1794" y="13"/>
                        <a:pt x="1794" y="13"/>
                      </a:cubicBezTo>
                      <a:cubicBezTo>
                        <a:pt x="1769" y="0"/>
                        <a:pt x="1769" y="0"/>
                        <a:pt x="1769" y="0"/>
                      </a:cubicBezTo>
                      <a:cubicBezTo>
                        <a:pt x="1734" y="7"/>
                        <a:pt x="1734" y="7"/>
                        <a:pt x="1734" y="7"/>
                      </a:cubicBezTo>
                      <a:cubicBezTo>
                        <a:pt x="1706" y="5"/>
                        <a:pt x="1706" y="5"/>
                        <a:pt x="1706" y="5"/>
                      </a:cubicBezTo>
                      <a:cubicBezTo>
                        <a:pt x="1702" y="13"/>
                        <a:pt x="1702" y="13"/>
                        <a:pt x="1702" y="13"/>
                      </a:cubicBezTo>
                      <a:cubicBezTo>
                        <a:pt x="1678" y="16"/>
                        <a:pt x="1678" y="16"/>
                        <a:pt x="1678" y="16"/>
                      </a:cubicBezTo>
                      <a:cubicBezTo>
                        <a:pt x="1658" y="36"/>
                        <a:pt x="1658" y="36"/>
                        <a:pt x="1658" y="36"/>
                      </a:cubicBezTo>
                      <a:cubicBezTo>
                        <a:pt x="1658" y="36"/>
                        <a:pt x="1636" y="51"/>
                        <a:pt x="1651" y="54"/>
                      </a:cubicBezTo>
                      <a:cubicBezTo>
                        <a:pt x="1666" y="57"/>
                        <a:pt x="1678" y="59"/>
                        <a:pt x="1678" y="59"/>
                      </a:cubicBezTo>
                      <a:cubicBezTo>
                        <a:pt x="1678" y="59"/>
                        <a:pt x="1705" y="74"/>
                        <a:pt x="1704" y="80"/>
                      </a:cubicBezTo>
                      <a:cubicBezTo>
                        <a:pt x="1703" y="86"/>
                        <a:pt x="1691" y="91"/>
                        <a:pt x="1689" y="100"/>
                      </a:cubicBezTo>
                      <a:cubicBezTo>
                        <a:pt x="1687" y="109"/>
                        <a:pt x="1692" y="127"/>
                        <a:pt x="1692" y="127"/>
                      </a:cubicBezTo>
                      <a:cubicBezTo>
                        <a:pt x="1692" y="146"/>
                        <a:pt x="1692" y="146"/>
                        <a:pt x="1692" y="146"/>
                      </a:cubicBezTo>
                      <a:cubicBezTo>
                        <a:pt x="1693" y="171"/>
                        <a:pt x="1693" y="171"/>
                        <a:pt x="1693" y="171"/>
                      </a:cubicBezTo>
                      <a:cubicBezTo>
                        <a:pt x="1693" y="171"/>
                        <a:pt x="1717" y="181"/>
                        <a:pt x="1704" y="189"/>
                      </a:cubicBezTo>
                      <a:cubicBezTo>
                        <a:pt x="1691" y="197"/>
                        <a:pt x="1680" y="192"/>
                        <a:pt x="1680" y="192"/>
                      </a:cubicBezTo>
                      <a:cubicBezTo>
                        <a:pt x="1680" y="192"/>
                        <a:pt x="1676" y="214"/>
                        <a:pt x="1666" y="214"/>
                      </a:cubicBezTo>
                      <a:cubicBezTo>
                        <a:pt x="1656" y="214"/>
                        <a:pt x="1653" y="209"/>
                        <a:pt x="1653" y="209"/>
                      </a:cubicBezTo>
                      <a:cubicBezTo>
                        <a:pt x="1629" y="208"/>
                        <a:pt x="1629" y="208"/>
                        <a:pt x="1629" y="208"/>
                      </a:cubicBezTo>
                      <a:cubicBezTo>
                        <a:pt x="1606" y="194"/>
                        <a:pt x="1606" y="194"/>
                        <a:pt x="1606" y="194"/>
                      </a:cubicBezTo>
                      <a:cubicBezTo>
                        <a:pt x="1607" y="249"/>
                        <a:pt x="1607" y="249"/>
                        <a:pt x="1607" y="249"/>
                      </a:cubicBezTo>
                      <a:cubicBezTo>
                        <a:pt x="1612" y="255"/>
                        <a:pt x="1612" y="255"/>
                        <a:pt x="1612" y="255"/>
                      </a:cubicBezTo>
                      <a:cubicBezTo>
                        <a:pt x="1613" y="273"/>
                        <a:pt x="1613" y="273"/>
                        <a:pt x="1613" y="273"/>
                      </a:cubicBezTo>
                      <a:cubicBezTo>
                        <a:pt x="1617" y="279"/>
                        <a:pt x="1617" y="279"/>
                        <a:pt x="1617" y="279"/>
                      </a:cubicBezTo>
                      <a:cubicBezTo>
                        <a:pt x="1617" y="279"/>
                        <a:pt x="1612" y="282"/>
                        <a:pt x="1615" y="292"/>
                      </a:cubicBezTo>
                      <a:cubicBezTo>
                        <a:pt x="1618" y="302"/>
                        <a:pt x="1630" y="313"/>
                        <a:pt x="1639" y="310"/>
                      </a:cubicBezTo>
                      <a:cubicBezTo>
                        <a:pt x="1648" y="307"/>
                        <a:pt x="1632" y="300"/>
                        <a:pt x="1651" y="299"/>
                      </a:cubicBezTo>
                      <a:cubicBezTo>
                        <a:pt x="1670" y="298"/>
                        <a:pt x="1680" y="302"/>
                        <a:pt x="1680" y="302"/>
                      </a:cubicBezTo>
                      <a:cubicBezTo>
                        <a:pt x="1680" y="302"/>
                        <a:pt x="1691" y="313"/>
                        <a:pt x="1697" y="311"/>
                      </a:cubicBezTo>
                      <a:cubicBezTo>
                        <a:pt x="1703" y="309"/>
                        <a:pt x="1704" y="291"/>
                        <a:pt x="1704" y="291"/>
                      </a:cubicBezTo>
                      <a:cubicBezTo>
                        <a:pt x="1745" y="291"/>
                        <a:pt x="1745" y="291"/>
                        <a:pt x="1745" y="291"/>
                      </a:cubicBezTo>
                      <a:cubicBezTo>
                        <a:pt x="1745" y="291"/>
                        <a:pt x="1748" y="306"/>
                        <a:pt x="1757" y="307"/>
                      </a:cubicBezTo>
                      <a:cubicBezTo>
                        <a:pt x="1766" y="308"/>
                        <a:pt x="1769" y="308"/>
                        <a:pt x="1769" y="308"/>
                      </a:cubicBezTo>
                      <a:cubicBezTo>
                        <a:pt x="1769" y="308"/>
                        <a:pt x="1777" y="315"/>
                        <a:pt x="1786" y="322"/>
                      </a:cubicBezTo>
                      <a:cubicBezTo>
                        <a:pt x="1795" y="329"/>
                        <a:pt x="1813" y="333"/>
                        <a:pt x="1813" y="333"/>
                      </a:cubicBezTo>
                      <a:cubicBezTo>
                        <a:pt x="1813" y="333"/>
                        <a:pt x="1818" y="344"/>
                        <a:pt x="1827" y="350"/>
                      </a:cubicBezTo>
                      <a:cubicBezTo>
                        <a:pt x="1836" y="356"/>
                        <a:pt x="1839" y="362"/>
                        <a:pt x="1831" y="363"/>
                      </a:cubicBezTo>
                      <a:cubicBezTo>
                        <a:pt x="1823" y="364"/>
                        <a:pt x="1805" y="365"/>
                        <a:pt x="1805" y="365"/>
                      </a:cubicBezTo>
                      <a:cubicBezTo>
                        <a:pt x="1805" y="365"/>
                        <a:pt x="1797" y="356"/>
                        <a:pt x="1788" y="356"/>
                      </a:cubicBezTo>
                      <a:cubicBezTo>
                        <a:pt x="1779" y="356"/>
                        <a:pt x="1768" y="359"/>
                        <a:pt x="1768" y="359"/>
                      </a:cubicBezTo>
                      <a:cubicBezTo>
                        <a:pt x="1759" y="368"/>
                        <a:pt x="1759" y="368"/>
                        <a:pt x="1759" y="368"/>
                      </a:cubicBezTo>
                      <a:cubicBezTo>
                        <a:pt x="1753" y="371"/>
                        <a:pt x="1753" y="371"/>
                        <a:pt x="1753" y="371"/>
                      </a:cubicBezTo>
                      <a:cubicBezTo>
                        <a:pt x="1735" y="368"/>
                        <a:pt x="1735" y="368"/>
                        <a:pt x="1735" y="368"/>
                      </a:cubicBezTo>
                      <a:cubicBezTo>
                        <a:pt x="1735" y="379"/>
                        <a:pt x="1735" y="379"/>
                        <a:pt x="1735" y="379"/>
                      </a:cubicBezTo>
                      <a:cubicBezTo>
                        <a:pt x="1735" y="379"/>
                        <a:pt x="1710" y="380"/>
                        <a:pt x="1703" y="391"/>
                      </a:cubicBezTo>
                      <a:cubicBezTo>
                        <a:pt x="1696" y="402"/>
                        <a:pt x="1711" y="413"/>
                        <a:pt x="1711" y="413"/>
                      </a:cubicBezTo>
                      <a:cubicBezTo>
                        <a:pt x="1695" y="427"/>
                        <a:pt x="1695" y="427"/>
                        <a:pt x="1695" y="427"/>
                      </a:cubicBezTo>
                      <a:cubicBezTo>
                        <a:pt x="1695" y="427"/>
                        <a:pt x="1649" y="424"/>
                        <a:pt x="1646" y="427"/>
                      </a:cubicBezTo>
                      <a:cubicBezTo>
                        <a:pt x="1643" y="430"/>
                        <a:pt x="1645" y="446"/>
                        <a:pt x="1645" y="446"/>
                      </a:cubicBezTo>
                      <a:cubicBezTo>
                        <a:pt x="1645" y="446"/>
                        <a:pt x="1634" y="460"/>
                        <a:pt x="1627" y="462"/>
                      </a:cubicBezTo>
                      <a:cubicBezTo>
                        <a:pt x="1620" y="464"/>
                        <a:pt x="1593" y="465"/>
                        <a:pt x="1593" y="465"/>
                      </a:cubicBezTo>
                      <a:cubicBezTo>
                        <a:pt x="1593" y="465"/>
                        <a:pt x="1571" y="448"/>
                        <a:pt x="1567" y="447"/>
                      </a:cubicBezTo>
                      <a:cubicBezTo>
                        <a:pt x="1563" y="446"/>
                        <a:pt x="1545" y="440"/>
                        <a:pt x="1539" y="450"/>
                      </a:cubicBezTo>
                      <a:cubicBezTo>
                        <a:pt x="1533" y="460"/>
                        <a:pt x="1535" y="480"/>
                        <a:pt x="1541" y="484"/>
                      </a:cubicBezTo>
                      <a:cubicBezTo>
                        <a:pt x="1547" y="488"/>
                        <a:pt x="1578" y="511"/>
                        <a:pt x="1577" y="516"/>
                      </a:cubicBezTo>
                      <a:cubicBezTo>
                        <a:pt x="1576" y="521"/>
                        <a:pt x="1566" y="536"/>
                        <a:pt x="1562" y="536"/>
                      </a:cubicBezTo>
                      <a:cubicBezTo>
                        <a:pt x="1558" y="536"/>
                        <a:pt x="1548" y="533"/>
                        <a:pt x="1545" y="540"/>
                      </a:cubicBezTo>
                      <a:cubicBezTo>
                        <a:pt x="1542" y="547"/>
                        <a:pt x="1544" y="562"/>
                        <a:pt x="1536" y="569"/>
                      </a:cubicBezTo>
                      <a:cubicBezTo>
                        <a:pt x="1528" y="576"/>
                        <a:pt x="1511" y="574"/>
                        <a:pt x="1511" y="574"/>
                      </a:cubicBezTo>
                      <a:cubicBezTo>
                        <a:pt x="1499" y="587"/>
                        <a:pt x="1499" y="587"/>
                        <a:pt x="1499" y="587"/>
                      </a:cubicBezTo>
                      <a:cubicBezTo>
                        <a:pt x="1499" y="587"/>
                        <a:pt x="1409" y="584"/>
                        <a:pt x="1395" y="590"/>
                      </a:cubicBezTo>
                      <a:cubicBezTo>
                        <a:pt x="1381" y="596"/>
                        <a:pt x="1338" y="625"/>
                        <a:pt x="1332" y="630"/>
                      </a:cubicBezTo>
                      <a:cubicBezTo>
                        <a:pt x="1326" y="635"/>
                        <a:pt x="1306" y="627"/>
                        <a:pt x="1306" y="627"/>
                      </a:cubicBezTo>
                      <a:cubicBezTo>
                        <a:pt x="1306" y="627"/>
                        <a:pt x="1303" y="615"/>
                        <a:pt x="1297" y="615"/>
                      </a:cubicBezTo>
                      <a:cubicBezTo>
                        <a:pt x="1291" y="615"/>
                        <a:pt x="1270" y="624"/>
                        <a:pt x="1270" y="624"/>
                      </a:cubicBezTo>
                      <a:cubicBezTo>
                        <a:pt x="1270" y="624"/>
                        <a:pt x="1242" y="609"/>
                        <a:pt x="1228" y="608"/>
                      </a:cubicBezTo>
                      <a:cubicBezTo>
                        <a:pt x="1214" y="607"/>
                        <a:pt x="1203" y="609"/>
                        <a:pt x="1188" y="604"/>
                      </a:cubicBezTo>
                      <a:cubicBezTo>
                        <a:pt x="1173" y="599"/>
                        <a:pt x="1171" y="584"/>
                        <a:pt x="1161" y="581"/>
                      </a:cubicBezTo>
                      <a:cubicBezTo>
                        <a:pt x="1151" y="578"/>
                        <a:pt x="1112" y="578"/>
                        <a:pt x="1112" y="578"/>
                      </a:cubicBezTo>
                      <a:cubicBezTo>
                        <a:pt x="1112" y="578"/>
                        <a:pt x="1092" y="570"/>
                        <a:pt x="1087" y="570"/>
                      </a:cubicBezTo>
                      <a:cubicBezTo>
                        <a:pt x="1082" y="570"/>
                        <a:pt x="1068" y="581"/>
                        <a:pt x="1068" y="581"/>
                      </a:cubicBezTo>
                      <a:cubicBezTo>
                        <a:pt x="1043" y="576"/>
                        <a:pt x="1043" y="576"/>
                        <a:pt x="1043" y="576"/>
                      </a:cubicBezTo>
                      <a:cubicBezTo>
                        <a:pt x="1012" y="576"/>
                        <a:pt x="1012" y="576"/>
                        <a:pt x="1012" y="576"/>
                      </a:cubicBezTo>
                      <a:cubicBezTo>
                        <a:pt x="973" y="571"/>
                        <a:pt x="973" y="571"/>
                        <a:pt x="973" y="571"/>
                      </a:cubicBezTo>
                      <a:cubicBezTo>
                        <a:pt x="935" y="575"/>
                        <a:pt x="935" y="575"/>
                        <a:pt x="935" y="575"/>
                      </a:cubicBezTo>
                      <a:cubicBezTo>
                        <a:pt x="935" y="575"/>
                        <a:pt x="902" y="550"/>
                        <a:pt x="898" y="544"/>
                      </a:cubicBezTo>
                      <a:cubicBezTo>
                        <a:pt x="894" y="538"/>
                        <a:pt x="880" y="519"/>
                        <a:pt x="876" y="515"/>
                      </a:cubicBezTo>
                      <a:cubicBezTo>
                        <a:pt x="872" y="511"/>
                        <a:pt x="863" y="506"/>
                        <a:pt x="863" y="506"/>
                      </a:cubicBezTo>
                      <a:cubicBezTo>
                        <a:pt x="856" y="490"/>
                        <a:pt x="856" y="490"/>
                        <a:pt x="856" y="490"/>
                      </a:cubicBezTo>
                      <a:cubicBezTo>
                        <a:pt x="834" y="487"/>
                        <a:pt x="834" y="487"/>
                        <a:pt x="834" y="487"/>
                      </a:cubicBezTo>
                      <a:cubicBezTo>
                        <a:pt x="834" y="487"/>
                        <a:pt x="797" y="475"/>
                        <a:pt x="794" y="474"/>
                      </a:cubicBezTo>
                      <a:cubicBezTo>
                        <a:pt x="791" y="473"/>
                        <a:pt x="784" y="461"/>
                        <a:pt x="775" y="459"/>
                      </a:cubicBezTo>
                      <a:cubicBezTo>
                        <a:pt x="766" y="457"/>
                        <a:pt x="755" y="452"/>
                        <a:pt x="755" y="452"/>
                      </a:cubicBezTo>
                      <a:cubicBezTo>
                        <a:pt x="755" y="452"/>
                        <a:pt x="721" y="450"/>
                        <a:pt x="707" y="451"/>
                      </a:cubicBezTo>
                      <a:cubicBezTo>
                        <a:pt x="693" y="452"/>
                        <a:pt x="679" y="449"/>
                        <a:pt x="668" y="445"/>
                      </a:cubicBezTo>
                      <a:cubicBezTo>
                        <a:pt x="657" y="441"/>
                        <a:pt x="636" y="439"/>
                        <a:pt x="631" y="426"/>
                      </a:cubicBezTo>
                      <a:cubicBezTo>
                        <a:pt x="626" y="413"/>
                        <a:pt x="625" y="403"/>
                        <a:pt x="625" y="403"/>
                      </a:cubicBezTo>
                      <a:cubicBezTo>
                        <a:pt x="625" y="403"/>
                        <a:pt x="635" y="399"/>
                        <a:pt x="633" y="392"/>
                      </a:cubicBezTo>
                      <a:cubicBezTo>
                        <a:pt x="631" y="385"/>
                        <a:pt x="621" y="377"/>
                        <a:pt x="621" y="377"/>
                      </a:cubicBezTo>
                      <a:cubicBezTo>
                        <a:pt x="621" y="377"/>
                        <a:pt x="624" y="361"/>
                        <a:pt x="612" y="353"/>
                      </a:cubicBezTo>
                      <a:cubicBezTo>
                        <a:pt x="600" y="345"/>
                        <a:pt x="591" y="336"/>
                        <a:pt x="586" y="329"/>
                      </a:cubicBezTo>
                      <a:cubicBezTo>
                        <a:pt x="581" y="322"/>
                        <a:pt x="574" y="308"/>
                        <a:pt x="560" y="304"/>
                      </a:cubicBezTo>
                      <a:cubicBezTo>
                        <a:pt x="546" y="300"/>
                        <a:pt x="540" y="298"/>
                        <a:pt x="540" y="298"/>
                      </a:cubicBezTo>
                      <a:cubicBezTo>
                        <a:pt x="525" y="290"/>
                        <a:pt x="525" y="290"/>
                        <a:pt x="525" y="290"/>
                      </a:cubicBezTo>
                      <a:cubicBezTo>
                        <a:pt x="504" y="296"/>
                        <a:pt x="504" y="296"/>
                        <a:pt x="504" y="296"/>
                      </a:cubicBezTo>
                      <a:cubicBezTo>
                        <a:pt x="487" y="280"/>
                        <a:pt x="487" y="280"/>
                        <a:pt x="487" y="280"/>
                      </a:cubicBezTo>
                      <a:cubicBezTo>
                        <a:pt x="481" y="272"/>
                        <a:pt x="481" y="272"/>
                        <a:pt x="481" y="272"/>
                      </a:cubicBezTo>
                      <a:cubicBezTo>
                        <a:pt x="481" y="272"/>
                        <a:pt x="457" y="269"/>
                        <a:pt x="452" y="264"/>
                      </a:cubicBezTo>
                      <a:cubicBezTo>
                        <a:pt x="447" y="259"/>
                        <a:pt x="451" y="251"/>
                        <a:pt x="451" y="251"/>
                      </a:cubicBezTo>
                      <a:cubicBezTo>
                        <a:pt x="433" y="251"/>
                        <a:pt x="433" y="251"/>
                        <a:pt x="433" y="251"/>
                      </a:cubicBezTo>
                      <a:cubicBezTo>
                        <a:pt x="433" y="251"/>
                        <a:pt x="443" y="239"/>
                        <a:pt x="435" y="235"/>
                      </a:cubicBezTo>
                      <a:cubicBezTo>
                        <a:pt x="427" y="231"/>
                        <a:pt x="414" y="238"/>
                        <a:pt x="414" y="238"/>
                      </a:cubicBezTo>
                      <a:cubicBezTo>
                        <a:pt x="414" y="238"/>
                        <a:pt x="388" y="230"/>
                        <a:pt x="387" y="239"/>
                      </a:cubicBezTo>
                      <a:cubicBezTo>
                        <a:pt x="386" y="248"/>
                        <a:pt x="405" y="251"/>
                        <a:pt x="399" y="260"/>
                      </a:cubicBezTo>
                      <a:cubicBezTo>
                        <a:pt x="393" y="269"/>
                        <a:pt x="364" y="259"/>
                        <a:pt x="359" y="273"/>
                      </a:cubicBezTo>
                      <a:cubicBezTo>
                        <a:pt x="354" y="287"/>
                        <a:pt x="364" y="296"/>
                        <a:pt x="373" y="309"/>
                      </a:cubicBezTo>
                      <a:cubicBezTo>
                        <a:pt x="382" y="322"/>
                        <a:pt x="388" y="333"/>
                        <a:pt x="381" y="338"/>
                      </a:cubicBezTo>
                      <a:cubicBezTo>
                        <a:pt x="374" y="343"/>
                        <a:pt x="366" y="342"/>
                        <a:pt x="366" y="342"/>
                      </a:cubicBezTo>
                      <a:cubicBezTo>
                        <a:pt x="355" y="354"/>
                        <a:pt x="355" y="354"/>
                        <a:pt x="355" y="354"/>
                      </a:cubicBezTo>
                      <a:cubicBezTo>
                        <a:pt x="346" y="346"/>
                        <a:pt x="346" y="346"/>
                        <a:pt x="346" y="346"/>
                      </a:cubicBezTo>
                      <a:cubicBezTo>
                        <a:pt x="346" y="346"/>
                        <a:pt x="325" y="348"/>
                        <a:pt x="317" y="346"/>
                      </a:cubicBezTo>
                      <a:cubicBezTo>
                        <a:pt x="309" y="344"/>
                        <a:pt x="284" y="332"/>
                        <a:pt x="278" y="332"/>
                      </a:cubicBezTo>
                      <a:cubicBezTo>
                        <a:pt x="272" y="332"/>
                        <a:pt x="273" y="347"/>
                        <a:pt x="273" y="359"/>
                      </a:cubicBezTo>
                      <a:cubicBezTo>
                        <a:pt x="273" y="371"/>
                        <a:pt x="269" y="423"/>
                        <a:pt x="273" y="425"/>
                      </a:cubicBezTo>
                      <a:cubicBezTo>
                        <a:pt x="277" y="427"/>
                        <a:pt x="300" y="429"/>
                        <a:pt x="291" y="440"/>
                      </a:cubicBezTo>
                      <a:cubicBezTo>
                        <a:pt x="282" y="451"/>
                        <a:pt x="275" y="437"/>
                        <a:pt x="275" y="437"/>
                      </a:cubicBezTo>
                      <a:cubicBezTo>
                        <a:pt x="262" y="444"/>
                        <a:pt x="262" y="444"/>
                        <a:pt x="262" y="444"/>
                      </a:cubicBezTo>
                      <a:cubicBezTo>
                        <a:pt x="262" y="444"/>
                        <a:pt x="253" y="430"/>
                        <a:pt x="248" y="430"/>
                      </a:cubicBezTo>
                      <a:cubicBezTo>
                        <a:pt x="243" y="430"/>
                        <a:pt x="219" y="440"/>
                        <a:pt x="213" y="441"/>
                      </a:cubicBezTo>
                      <a:cubicBezTo>
                        <a:pt x="207" y="442"/>
                        <a:pt x="176" y="449"/>
                        <a:pt x="183" y="458"/>
                      </a:cubicBezTo>
                      <a:cubicBezTo>
                        <a:pt x="190" y="467"/>
                        <a:pt x="208" y="464"/>
                        <a:pt x="208" y="464"/>
                      </a:cubicBezTo>
                      <a:cubicBezTo>
                        <a:pt x="208" y="464"/>
                        <a:pt x="208" y="490"/>
                        <a:pt x="216" y="499"/>
                      </a:cubicBezTo>
                      <a:cubicBezTo>
                        <a:pt x="224" y="508"/>
                        <a:pt x="254" y="539"/>
                        <a:pt x="254" y="546"/>
                      </a:cubicBezTo>
                      <a:cubicBezTo>
                        <a:pt x="254" y="553"/>
                        <a:pt x="238" y="550"/>
                        <a:pt x="238" y="553"/>
                      </a:cubicBezTo>
                      <a:cubicBezTo>
                        <a:pt x="238" y="556"/>
                        <a:pt x="249" y="568"/>
                        <a:pt x="249" y="568"/>
                      </a:cubicBezTo>
                      <a:cubicBezTo>
                        <a:pt x="249" y="568"/>
                        <a:pt x="235" y="566"/>
                        <a:pt x="235" y="571"/>
                      </a:cubicBezTo>
                      <a:cubicBezTo>
                        <a:pt x="235" y="576"/>
                        <a:pt x="239" y="587"/>
                        <a:pt x="244" y="592"/>
                      </a:cubicBezTo>
                      <a:cubicBezTo>
                        <a:pt x="249" y="597"/>
                        <a:pt x="251" y="610"/>
                        <a:pt x="248" y="611"/>
                      </a:cubicBezTo>
                      <a:cubicBezTo>
                        <a:pt x="245" y="612"/>
                        <a:pt x="231" y="612"/>
                        <a:pt x="231" y="612"/>
                      </a:cubicBezTo>
                      <a:cubicBezTo>
                        <a:pt x="199" y="625"/>
                        <a:pt x="199" y="625"/>
                        <a:pt x="199" y="625"/>
                      </a:cubicBezTo>
                      <a:cubicBezTo>
                        <a:pt x="199" y="625"/>
                        <a:pt x="180" y="642"/>
                        <a:pt x="180" y="645"/>
                      </a:cubicBezTo>
                      <a:cubicBezTo>
                        <a:pt x="180" y="648"/>
                        <a:pt x="180" y="666"/>
                        <a:pt x="168" y="666"/>
                      </a:cubicBezTo>
                      <a:cubicBezTo>
                        <a:pt x="156" y="666"/>
                        <a:pt x="137" y="658"/>
                        <a:pt x="129" y="659"/>
                      </a:cubicBezTo>
                      <a:cubicBezTo>
                        <a:pt x="121" y="660"/>
                        <a:pt x="113" y="673"/>
                        <a:pt x="112" y="682"/>
                      </a:cubicBezTo>
                      <a:cubicBezTo>
                        <a:pt x="111" y="691"/>
                        <a:pt x="106" y="700"/>
                        <a:pt x="106" y="700"/>
                      </a:cubicBezTo>
                      <a:cubicBezTo>
                        <a:pt x="87" y="695"/>
                        <a:pt x="87" y="695"/>
                        <a:pt x="87" y="695"/>
                      </a:cubicBezTo>
                      <a:cubicBezTo>
                        <a:pt x="80" y="702"/>
                        <a:pt x="80" y="702"/>
                        <a:pt x="80" y="702"/>
                      </a:cubicBezTo>
                      <a:cubicBezTo>
                        <a:pt x="80" y="702"/>
                        <a:pt x="69" y="683"/>
                        <a:pt x="63" y="683"/>
                      </a:cubicBezTo>
                      <a:cubicBezTo>
                        <a:pt x="57" y="683"/>
                        <a:pt x="52" y="692"/>
                        <a:pt x="52" y="692"/>
                      </a:cubicBezTo>
                      <a:cubicBezTo>
                        <a:pt x="33" y="694"/>
                        <a:pt x="33" y="694"/>
                        <a:pt x="33" y="694"/>
                      </a:cubicBezTo>
                      <a:cubicBezTo>
                        <a:pt x="33" y="704"/>
                        <a:pt x="33" y="704"/>
                        <a:pt x="33" y="704"/>
                      </a:cubicBezTo>
                      <a:cubicBezTo>
                        <a:pt x="33" y="704"/>
                        <a:pt x="0" y="719"/>
                        <a:pt x="1" y="722"/>
                      </a:cubicBezTo>
                      <a:cubicBezTo>
                        <a:pt x="2" y="725"/>
                        <a:pt x="13" y="738"/>
                        <a:pt x="13" y="742"/>
                      </a:cubicBezTo>
                      <a:cubicBezTo>
                        <a:pt x="13" y="746"/>
                        <a:pt x="1" y="744"/>
                        <a:pt x="1" y="744"/>
                      </a:cubicBezTo>
                      <a:cubicBezTo>
                        <a:pt x="1" y="761"/>
                        <a:pt x="1" y="761"/>
                        <a:pt x="1" y="761"/>
                      </a:cubicBezTo>
                      <a:cubicBezTo>
                        <a:pt x="1" y="761"/>
                        <a:pt x="15" y="758"/>
                        <a:pt x="15" y="765"/>
                      </a:cubicBezTo>
                      <a:cubicBezTo>
                        <a:pt x="15" y="772"/>
                        <a:pt x="7" y="790"/>
                        <a:pt x="17" y="794"/>
                      </a:cubicBezTo>
                      <a:cubicBezTo>
                        <a:pt x="27" y="798"/>
                        <a:pt x="31" y="783"/>
                        <a:pt x="45" y="787"/>
                      </a:cubicBezTo>
                      <a:cubicBezTo>
                        <a:pt x="59" y="791"/>
                        <a:pt x="71" y="794"/>
                        <a:pt x="71" y="804"/>
                      </a:cubicBezTo>
                      <a:cubicBezTo>
                        <a:pt x="71" y="814"/>
                        <a:pt x="72" y="836"/>
                        <a:pt x="79" y="843"/>
                      </a:cubicBezTo>
                      <a:cubicBezTo>
                        <a:pt x="86" y="850"/>
                        <a:pt x="98" y="853"/>
                        <a:pt x="90" y="859"/>
                      </a:cubicBezTo>
                      <a:cubicBezTo>
                        <a:pt x="82" y="865"/>
                        <a:pt x="62" y="857"/>
                        <a:pt x="65" y="868"/>
                      </a:cubicBezTo>
                      <a:cubicBezTo>
                        <a:pt x="68" y="879"/>
                        <a:pt x="90" y="880"/>
                        <a:pt x="90" y="880"/>
                      </a:cubicBezTo>
                      <a:cubicBezTo>
                        <a:pt x="111" y="880"/>
                        <a:pt x="111" y="880"/>
                        <a:pt x="111" y="880"/>
                      </a:cubicBezTo>
                      <a:cubicBezTo>
                        <a:pt x="114" y="889"/>
                        <a:pt x="114" y="889"/>
                        <a:pt x="114" y="889"/>
                      </a:cubicBezTo>
                      <a:cubicBezTo>
                        <a:pt x="114" y="889"/>
                        <a:pt x="129" y="890"/>
                        <a:pt x="138" y="900"/>
                      </a:cubicBezTo>
                      <a:cubicBezTo>
                        <a:pt x="147" y="910"/>
                        <a:pt x="148" y="931"/>
                        <a:pt x="148" y="931"/>
                      </a:cubicBezTo>
                      <a:cubicBezTo>
                        <a:pt x="169" y="939"/>
                        <a:pt x="169" y="939"/>
                        <a:pt x="169" y="939"/>
                      </a:cubicBezTo>
                      <a:cubicBezTo>
                        <a:pt x="177" y="935"/>
                        <a:pt x="177" y="935"/>
                        <a:pt x="177" y="935"/>
                      </a:cubicBezTo>
                      <a:cubicBezTo>
                        <a:pt x="177" y="935"/>
                        <a:pt x="182" y="955"/>
                        <a:pt x="201" y="956"/>
                      </a:cubicBezTo>
                      <a:cubicBezTo>
                        <a:pt x="220" y="957"/>
                        <a:pt x="246" y="957"/>
                        <a:pt x="246" y="957"/>
                      </a:cubicBezTo>
                      <a:cubicBezTo>
                        <a:pt x="246" y="957"/>
                        <a:pt x="277" y="928"/>
                        <a:pt x="294" y="934"/>
                      </a:cubicBezTo>
                      <a:cubicBezTo>
                        <a:pt x="311" y="940"/>
                        <a:pt x="313" y="954"/>
                        <a:pt x="324" y="956"/>
                      </a:cubicBezTo>
                      <a:cubicBezTo>
                        <a:pt x="335" y="958"/>
                        <a:pt x="349" y="956"/>
                        <a:pt x="349" y="956"/>
                      </a:cubicBezTo>
                      <a:cubicBezTo>
                        <a:pt x="349" y="956"/>
                        <a:pt x="353" y="992"/>
                        <a:pt x="349" y="997"/>
                      </a:cubicBezTo>
                      <a:cubicBezTo>
                        <a:pt x="345" y="1002"/>
                        <a:pt x="336" y="1002"/>
                        <a:pt x="336" y="1002"/>
                      </a:cubicBezTo>
                      <a:cubicBezTo>
                        <a:pt x="336" y="1002"/>
                        <a:pt x="342" y="1026"/>
                        <a:pt x="333" y="1031"/>
                      </a:cubicBezTo>
                      <a:cubicBezTo>
                        <a:pt x="324" y="1036"/>
                        <a:pt x="305" y="1035"/>
                        <a:pt x="305" y="1035"/>
                      </a:cubicBezTo>
                      <a:cubicBezTo>
                        <a:pt x="317" y="1051"/>
                        <a:pt x="317" y="1051"/>
                        <a:pt x="317" y="1051"/>
                      </a:cubicBezTo>
                      <a:cubicBezTo>
                        <a:pt x="306" y="1057"/>
                        <a:pt x="306" y="1057"/>
                        <a:pt x="306" y="1057"/>
                      </a:cubicBezTo>
                      <a:cubicBezTo>
                        <a:pt x="306" y="1057"/>
                        <a:pt x="300" y="1068"/>
                        <a:pt x="315" y="1075"/>
                      </a:cubicBezTo>
                      <a:cubicBezTo>
                        <a:pt x="330" y="1082"/>
                        <a:pt x="335" y="1085"/>
                        <a:pt x="335" y="1085"/>
                      </a:cubicBezTo>
                      <a:cubicBezTo>
                        <a:pt x="340" y="1094"/>
                        <a:pt x="340" y="1094"/>
                        <a:pt x="340" y="1094"/>
                      </a:cubicBezTo>
                      <a:cubicBezTo>
                        <a:pt x="340" y="1094"/>
                        <a:pt x="359" y="1109"/>
                        <a:pt x="351" y="1114"/>
                      </a:cubicBezTo>
                      <a:cubicBezTo>
                        <a:pt x="343" y="1119"/>
                        <a:pt x="334" y="1122"/>
                        <a:pt x="334" y="1122"/>
                      </a:cubicBezTo>
                      <a:cubicBezTo>
                        <a:pt x="328" y="1131"/>
                        <a:pt x="328" y="1131"/>
                        <a:pt x="328" y="1131"/>
                      </a:cubicBezTo>
                      <a:cubicBezTo>
                        <a:pt x="318" y="1123"/>
                        <a:pt x="318" y="1123"/>
                        <a:pt x="318" y="1123"/>
                      </a:cubicBezTo>
                      <a:cubicBezTo>
                        <a:pt x="318" y="1123"/>
                        <a:pt x="320" y="1113"/>
                        <a:pt x="316" y="1113"/>
                      </a:cubicBezTo>
                      <a:cubicBezTo>
                        <a:pt x="312" y="1113"/>
                        <a:pt x="299" y="1118"/>
                        <a:pt x="301" y="1128"/>
                      </a:cubicBezTo>
                      <a:cubicBezTo>
                        <a:pt x="303" y="1138"/>
                        <a:pt x="323" y="1149"/>
                        <a:pt x="323" y="1149"/>
                      </a:cubicBezTo>
                      <a:cubicBezTo>
                        <a:pt x="323" y="1149"/>
                        <a:pt x="316" y="1174"/>
                        <a:pt x="323" y="1177"/>
                      </a:cubicBezTo>
                      <a:cubicBezTo>
                        <a:pt x="330" y="1180"/>
                        <a:pt x="341" y="1175"/>
                        <a:pt x="341" y="1175"/>
                      </a:cubicBezTo>
                      <a:cubicBezTo>
                        <a:pt x="341" y="1175"/>
                        <a:pt x="345" y="1190"/>
                        <a:pt x="356" y="1194"/>
                      </a:cubicBezTo>
                      <a:cubicBezTo>
                        <a:pt x="367" y="1198"/>
                        <a:pt x="377" y="1200"/>
                        <a:pt x="377" y="1200"/>
                      </a:cubicBezTo>
                      <a:cubicBezTo>
                        <a:pt x="392" y="1211"/>
                        <a:pt x="392" y="1211"/>
                        <a:pt x="392" y="1211"/>
                      </a:cubicBezTo>
                      <a:cubicBezTo>
                        <a:pt x="403" y="1210"/>
                        <a:pt x="403" y="1210"/>
                        <a:pt x="403" y="1210"/>
                      </a:cubicBezTo>
                      <a:cubicBezTo>
                        <a:pt x="403" y="1210"/>
                        <a:pt x="397" y="1218"/>
                        <a:pt x="403" y="1221"/>
                      </a:cubicBezTo>
                      <a:cubicBezTo>
                        <a:pt x="409" y="1224"/>
                        <a:pt x="420" y="1224"/>
                        <a:pt x="420" y="1224"/>
                      </a:cubicBezTo>
                      <a:cubicBezTo>
                        <a:pt x="447" y="1249"/>
                        <a:pt x="447" y="1249"/>
                        <a:pt x="447" y="1249"/>
                      </a:cubicBezTo>
                      <a:cubicBezTo>
                        <a:pt x="462" y="1236"/>
                        <a:pt x="462" y="1236"/>
                        <a:pt x="462" y="1236"/>
                      </a:cubicBezTo>
                      <a:cubicBezTo>
                        <a:pt x="462" y="1236"/>
                        <a:pt x="475" y="1219"/>
                        <a:pt x="489" y="1234"/>
                      </a:cubicBezTo>
                      <a:cubicBezTo>
                        <a:pt x="503" y="1249"/>
                        <a:pt x="521" y="1263"/>
                        <a:pt x="521" y="1263"/>
                      </a:cubicBezTo>
                      <a:cubicBezTo>
                        <a:pt x="552" y="1269"/>
                        <a:pt x="552" y="1269"/>
                        <a:pt x="552" y="1269"/>
                      </a:cubicBezTo>
                      <a:cubicBezTo>
                        <a:pt x="552" y="1269"/>
                        <a:pt x="567" y="1301"/>
                        <a:pt x="571" y="1302"/>
                      </a:cubicBezTo>
                      <a:cubicBezTo>
                        <a:pt x="575" y="1303"/>
                        <a:pt x="579" y="1278"/>
                        <a:pt x="590" y="1285"/>
                      </a:cubicBezTo>
                      <a:cubicBezTo>
                        <a:pt x="601" y="1292"/>
                        <a:pt x="596" y="1308"/>
                        <a:pt x="604" y="1314"/>
                      </a:cubicBezTo>
                      <a:cubicBezTo>
                        <a:pt x="612" y="1320"/>
                        <a:pt x="626" y="1332"/>
                        <a:pt x="626" y="1332"/>
                      </a:cubicBezTo>
                      <a:cubicBezTo>
                        <a:pt x="626" y="1332"/>
                        <a:pt x="641" y="1321"/>
                        <a:pt x="646" y="1328"/>
                      </a:cubicBezTo>
                      <a:cubicBezTo>
                        <a:pt x="651" y="1335"/>
                        <a:pt x="634" y="1338"/>
                        <a:pt x="650" y="1345"/>
                      </a:cubicBezTo>
                      <a:cubicBezTo>
                        <a:pt x="666" y="1352"/>
                        <a:pt x="678" y="1343"/>
                        <a:pt x="678" y="1343"/>
                      </a:cubicBezTo>
                      <a:cubicBezTo>
                        <a:pt x="678" y="1343"/>
                        <a:pt x="678" y="1361"/>
                        <a:pt x="687" y="1362"/>
                      </a:cubicBezTo>
                      <a:cubicBezTo>
                        <a:pt x="696" y="1363"/>
                        <a:pt x="698" y="1349"/>
                        <a:pt x="698" y="1349"/>
                      </a:cubicBezTo>
                      <a:cubicBezTo>
                        <a:pt x="698" y="1349"/>
                        <a:pt x="697" y="1363"/>
                        <a:pt x="707" y="1362"/>
                      </a:cubicBezTo>
                      <a:cubicBezTo>
                        <a:pt x="717" y="1361"/>
                        <a:pt x="719" y="1353"/>
                        <a:pt x="719" y="1353"/>
                      </a:cubicBezTo>
                      <a:cubicBezTo>
                        <a:pt x="719" y="1353"/>
                        <a:pt x="752" y="1373"/>
                        <a:pt x="766" y="1372"/>
                      </a:cubicBezTo>
                      <a:cubicBezTo>
                        <a:pt x="780" y="1371"/>
                        <a:pt x="806" y="1346"/>
                        <a:pt x="817" y="1355"/>
                      </a:cubicBezTo>
                      <a:cubicBezTo>
                        <a:pt x="828" y="1364"/>
                        <a:pt x="817" y="1392"/>
                        <a:pt x="822" y="1394"/>
                      </a:cubicBezTo>
                      <a:cubicBezTo>
                        <a:pt x="827" y="1396"/>
                        <a:pt x="832" y="1395"/>
                        <a:pt x="832" y="1395"/>
                      </a:cubicBezTo>
                      <a:cubicBezTo>
                        <a:pt x="832" y="1395"/>
                        <a:pt x="856" y="1339"/>
                        <a:pt x="870" y="1344"/>
                      </a:cubicBezTo>
                      <a:cubicBezTo>
                        <a:pt x="884" y="1349"/>
                        <a:pt x="894" y="1350"/>
                        <a:pt x="894" y="1350"/>
                      </a:cubicBezTo>
                      <a:cubicBezTo>
                        <a:pt x="894" y="1364"/>
                        <a:pt x="894" y="1364"/>
                        <a:pt x="894" y="1364"/>
                      </a:cubicBezTo>
                      <a:cubicBezTo>
                        <a:pt x="894" y="1364"/>
                        <a:pt x="930" y="1346"/>
                        <a:pt x="943" y="1357"/>
                      </a:cubicBezTo>
                      <a:cubicBezTo>
                        <a:pt x="956" y="1368"/>
                        <a:pt x="956" y="1378"/>
                        <a:pt x="956" y="1378"/>
                      </a:cubicBezTo>
                      <a:cubicBezTo>
                        <a:pt x="956" y="1378"/>
                        <a:pt x="987" y="1380"/>
                        <a:pt x="995" y="1373"/>
                      </a:cubicBezTo>
                      <a:cubicBezTo>
                        <a:pt x="1003" y="1366"/>
                        <a:pt x="995" y="1350"/>
                        <a:pt x="995" y="1350"/>
                      </a:cubicBezTo>
                      <a:cubicBezTo>
                        <a:pt x="995" y="1350"/>
                        <a:pt x="1016" y="1348"/>
                        <a:pt x="1018" y="1343"/>
                      </a:cubicBezTo>
                      <a:cubicBezTo>
                        <a:pt x="1020" y="1338"/>
                        <a:pt x="1013" y="1322"/>
                        <a:pt x="1013" y="1322"/>
                      </a:cubicBezTo>
                      <a:cubicBezTo>
                        <a:pt x="1013" y="1322"/>
                        <a:pt x="1037" y="1326"/>
                        <a:pt x="1044" y="1318"/>
                      </a:cubicBezTo>
                      <a:cubicBezTo>
                        <a:pt x="1051" y="1310"/>
                        <a:pt x="1068" y="1291"/>
                        <a:pt x="1076" y="1291"/>
                      </a:cubicBezTo>
                      <a:cubicBezTo>
                        <a:pt x="1084" y="1291"/>
                        <a:pt x="1098" y="1305"/>
                        <a:pt x="1109" y="1305"/>
                      </a:cubicBezTo>
                      <a:cubicBezTo>
                        <a:pt x="1120" y="1305"/>
                        <a:pt x="1112" y="1274"/>
                        <a:pt x="1130" y="1283"/>
                      </a:cubicBezTo>
                      <a:cubicBezTo>
                        <a:pt x="1148" y="1292"/>
                        <a:pt x="1149" y="1297"/>
                        <a:pt x="1149" y="1297"/>
                      </a:cubicBezTo>
                      <a:cubicBezTo>
                        <a:pt x="1149" y="1297"/>
                        <a:pt x="1133" y="1305"/>
                        <a:pt x="1142" y="1307"/>
                      </a:cubicBezTo>
                      <a:cubicBezTo>
                        <a:pt x="1151" y="1309"/>
                        <a:pt x="1162" y="1308"/>
                        <a:pt x="1162" y="1308"/>
                      </a:cubicBezTo>
                      <a:cubicBezTo>
                        <a:pt x="1173" y="1328"/>
                        <a:pt x="1173" y="1328"/>
                        <a:pt x="1173" y="1328"/>
                      </a:cubicBezTo>
                      <a:cubicBezTo>
                        <a:pt x="1173" y="1328"/>
                        <a:pt x="1153" y="1337"/>
                        <a:pt x="1161" y="1339"/>
                      </a:cubicBezTo>
                      <a:cubicBezTo>
                        <a:pt x="1169" y="1341"/>
                        <a:pt x="1184" y="1341"/>
                        <a:pt x="1191" y="1341"/>
                      </a:cubicBezTo>
                      <a:cubicBezTo>
                        <a:pt x="1198" y="1341"/>
                        <a:pt x="1213" y="1345"/>
                        <a:pt x="1213" y="1345"/>
                      </a:cubicBezTo>
                      <a:cubicBezTo>
                        <a:pt x="1217" y="1332"/>
                        <a:pt x="1217" y="1332"/>
                        <a:pt x="1217" y="1332"/>
                      </a:cubicBezTo>
                      <a:cubicBezTo>
                        <a:pt x="1217" y="1332"/>
                        <a:pt x="1231" y="1339"/>
                        <a:pt x="1239" y="1347"/>
                      </a:cubicBezTo>
                      <a:cubicBezTo>
                        <a:pt x="1247" y="1355"/>
                        <a:pt x="1256" y="1382"/>
                        <a:pt x="1256" y="1382"/>
                      </a:cubicBezTo>
                      <a:cubicBezTo>
                        <a:pt x="1256" y="1382"/>
                        <a:pt x="1271" y="1380"/>
                        <a:pt x="1278" y="1382"/>
                      </a:cubicBezTo>
                      <a:cubicBezTo>
                        <a:pt x="1285" y="1384"/>
                        <a:pt x="1283" y="1406"/>
                        <a:pt x="1283" y="1406"/>
                      </a:cubicBezTo>
                      <a:cubicBezTo>
                        <a:pt x="1291" y="1422"/>
                        <a:pt x="1291" y="1422"/>
                        <a:pt x="1291" y="1422"/>
                      </a:cubicBezTo>
                      <a:cubicBezTo>
                        <a:pt x="1298" y="1459"/>
                        <a:pt x="1298" y="1459"/>
                        <a:pt x="1298" y="1459"/>
                      </a:cubicBezTo>
                      <a:cubicBezTo>
                        <a:pt x="1298" y="1459"/>
                        <a:pt x="1288" y="1465"/>
                        <a:pt x="1281" y="1465"/>
                      </a:cubicBezTo>
                      <a:cubicBezTo>
                        <a:pt x="1274" y="1465"/>
                        <a:pt x="1290" y="1476"/>
                        <a:pt x="1290" y="1476"/>
                      </a:cubicBezTo>
                      <a:cubicBezTo>
                        <a:pt x="1290" y="1476"/>
                        <a:pt x="1289" y="1482"/>
                        <a:pt x="1286" y="1489"/>
                      </a:cubicBezTo>
                      <a:cubicBezTo>
                        <a:pt x="1283" y="1496"/>
                        <a:pt x="1271" y="1488"/>
                        <a:pt x="1271" y="1488"/>
                      </a:cubicBezTo>
                      <a:cubicBezTo>
                        <a:pt x="1271" y="1488"/>
                        <a:pt x="1272" y="1497"/>
                        <a:pt x="1271" y="1508"/>
                      </a:cubicBezTo>
                      <a:cubicBezTo>
                        <a:pt x="1270" y="1519"/>
                        <a:pt x="1259" y="1515"/>
                        <a:pt x="1259" y="1515"/>
                      </a:cubicBezTo>
                      <a:cubicBezTo>
                        <a:pt x="1261" y="1535"/>
                        <a:pt x="1261" y="1535"/>
                        <a:pt x="1261" y="1535"/>
                      </a:cubicBezTo>
                      <a:cubicBezTo>
                        <a:pt x="1254" y="1538"/>
                        <a:pt x="1254" y="1538"/>
                        <a:pt x="1254" y="1538"/>
                      </a:cubicBezTo>
                      <a:cubicBezTo>
                        <a:pt x="1254" y="1538"/>
                        <a:pt x="1255" y="1547"/>
                        <a:pt x="1260" y="1552"/>
                      </a:cubicBezTo>
                      <a:cubicBezTo>
                        <a:pt x="1265" y="1557"/>
                        <a:pt x="1270" y="1567"/>
                        <a:pt x="1270" y="1567"/>
                      </a:cubicBezTo>
                      <a:cubicBezTo>
                        <a:pt x="1264" y="1581"/>
                        <a:pt x="1264" y="1581"/>
                        <a:pt x="1264" y="1581"/>
                      </a:cubicBezTo>
                      <a:cubicBezTo>
                        <a:pt x="1264" y="1581"/>
                        <a:pt x="1280" y="1571"/>
                        <a:pt x="1288" y="1570"/>
                      </a:cubicBezTo>
                      <a:cubicBezTo>
                        <a:pt x="1296" y="1569"/>
                        <a:pt x="1325" y="1569"/>
                        <a:pt x="1325" y="1569"/>
                      </a:cubicBezTo>
                      <a:cubicBezTo>
                        <a:pt x="1308" y="1584"/>
                        <a:pt x="1308" y="1584"/>
                        <a:pt x="1308" y="1584"/>
                      </a:cubicBezTo>
                      <a:cubicBezTo>
                        <a:pt x="1324" y="1597"/>
                        <a:pt x="1324" y="1597"/>
                        <a:pt x="1324" y="1597"/>
                      </a:cubicBezTo>
                      <a:cubicBezTo>
                        <a:pt x="1329" y="1624"/>
                        <a:pt x="1329" y="1624"/>
                        <a:pt x="1329" y="1624"/>
                      </a:cubicBezTo>
                      <a:cubicBezTo>
                        <a:pt x="1329" y="1624"/>
                        <a:pt x="1357" y="1625"/>
                        <a:pt x="1364" y="1631"/>
                      </a:cubicBezTo>
                      <a:cubicBezTo>
                        <a:pt x="1371" y="1637"/>
                        <a:pt x="1348" y="1646"/>
                        <a:pt x="1348" y="1646"/>
                      </a:cubicBezTo>
                      <a:cubicBezTo>
                        <a:pt x="1348" y="1646"/>
                        <a:pt x="1357" y="1658"/>
                        <a:pt x="1354" y="1661"/>
                      </a:cubicBezTo>
                      <a:cubicBezTo>
                        <a:pt x="1351" y="1664"/>
                        <a:pt x="1345" y="1678"/>
                        <a:pt x="1345" y="1678"/>
                      </a:cubicBezTo>
                      <a:cubicBezTo>
                        <a:pt x="1384" y="1682"/>
                        <a:pt x="1384" y="1682"/>
                        <a:pt x="1384" y="1682"/>
                      </a:cubicBezTo>
                      <a:cubicBezTo>
                        <a:pt x="1389" y="1702"/>
                        <a:pt x="1389" y="1702"/>
                        <a:pt x="1389" y="1702"/>
                      </a:cubicBezTo>
                      <a:cubicBezTo>
                        <a:pt x="1400" y="1701"/>
                        <a:pt x="1400" y="1701"/>
                        <a:pt x="1400" y="1701"/>
                      </a:cubicBezTo>
                      <a:cubicBezTo>
                        <a:pt x="1400" y="1701"/>
                        <a:pt x="1400" y="1713"/>
                        <a:pt x="1403" y="1713"/>
                      </a:cubicBezTo>
                      <a:cubicBezTo>
                        <a:pt x="1406" y="1713"/>
                        <a:pt x="1425" y="1712"/>
                        <a:pt x="1425" y="1712"/>
                      </a:cubicBezTo>
                      <a:cubicBezTo>
                        <a:pt x="1425" y="1712"/>
                        <a:pt x="1434" y="1694"/>
                        <a:pt x="1444" y="1695"/>
                      </a:cubicBezTo>
                      <a:cubicBezTo>
                        <a:pt x="1454" y="1696"/>
                        <a:pt x="1449" y="1714"/>
                        <a:pt x="1449" y="1714"/>
                      </a:cubicBezTo>
                      <a:cubicBezTo>
                        <a:pt x="1451" y="1727"/>
                        <a:pt x="1451" y="1727"/>
                        <a:pt x="1451" y="1727"/>
                      </a:cubicBezTo>
                      <a:cubicBezTo>
                        <a:pt x="1480" y="1729"/>
                        <a:pt x="1480" y="1729"/>
                        <a:pt x="1480" y="1729"/>
                      </a:cubicBezTo>
                      <a:cubicBezTo>
                        <a:pt x="1480" y="1704"/>
                        <a:pt x="1480" y="1704"/>
                        <a:pt x="1480" y="1704"/>
                      </a:cubicBezTo>
                      <a:cubicBezTo>
                        <a:pt x="1480" y="1704"/>
                        <a:pt x="1462" y="1692"/>
                        <a:pt x="1461" y="1679"/>
                      </a:cubicBezTo>
                      <a:cubicBezTo>
                        <a:pt x="1460" y="1666"/>
                        <a:pt x="1468" y="1657"/>
                        <a:pt x="1468" y="1657"/>
                      </a:cubicBezTo>
                      <a:cubicBezTo>
                        <a:pt x="1492" y="1659"/>
                        <a:pt x="1492" y="1659"/>
                        <a:pt x="1492" y="1659"/>
                      </a:cubicBezTo>
                      <a:cubicBezTo>
                        <a:pt x="1492" y="1653"/>
                        <a:pt x="1493" y="1646"/>
                        <a:pt x="1495" y="1642"/>
                      </a:cubicBezTo>
                      <a:cubicBezTo>
                        <a:pt x="1499" y="1634"/>
                        <a:pt x="1518" y="1657"/>
                        <a:pt x="1524" y="1657"/>
                      </a:cubicBezTo>
                      <a:cubicBezTo>
                        <a:pt x="1530" y="1657"/>
                        <a:pt x="1539" y="1641"/>
                        <a:pt x="1539" y="1641"/>
                      </a:cubicBezTo>
                      <a:cubicBezTo>
                        <a:pt x="1550" y="1653"/>
                        <a:pt x="1550" y="1653"/>
                        <a:pt x="1550" y="1653"/>
                      </a:cubicBezTo>
                      <a:cubicBezTo>
                        <a:pt x="1549" y="1640"/>
                        <a:pt x="1549" y="1640"/>
                        <a:pt x="1549" y="1640"/>
                      </a:cubicBezTo>
                      <a:cubicBezTo>
                        <a:pt x="1554" y="1639"/>
                        <a:pt x="1554" y="1639"/>
                        <a:pt x="1554" y="1639"/>
                      </a:cubicBezTo>
                      <a:cubicBezTo>
                        <a:pt x="1563" y="1652"/>
                        <a:pt x="1563" y="1652"/>
                        <a:pt x="1563" y="1652"/>
                      </a:cubicBezTo>
                      <a:cubicBezTo>
                        <a:pt x="1563" y="1652"/>
                        <a:pt x="1562" y="1657"/>
                        <a:pt x="1575" y="1656"/>
                      </a:cubicBezTo>
                      <a:cubicBezTo>
                        <a:pt x="1588" y="1655"/>
                        <a:pt x="1571" y="1639"/>
                        <a:pt x="1571" y="1639"/>
                      </a:cubicBezTo>
                      <a:cubicBezTo>
                        <a:pt x="1582" y="1639"/>
                        <a:pt x="1582" y="1639"/>
                        <a:pt x="1582" y="1639"/>
                      </a:cubicBezTo>
                      <a:cubicBezTo>
                        <a:pt x="1586" y="1646"/>
                        <a:pt x="1586" y="1646"/>
                        <a:pt x="1586" y="1646"/>
                      </a:cubicBezTo>
                      <a:cubicBezTo>
                        <a:pt x="1586" y="1646"/>
                        <a:pt x="1594" y="1642"/>
                        <a:pt x="1601" y="1640"/>
                      </a:cubicBezTo>
                      <a:cubicBezTo>
                        <a:pt x="1608" y="1638"/>
                        <a:pt x="1602" y="1624"/>
                        <a:pt x="1606" y="1619"/>
                      </a:cubicBezTo>
                      <a:cubicBezTo>
                        <a:pt x="1610" y="1614"/>
                        <a:pt x="1625" y="1610"/>
                        <a:pt x="1625" y="1610"/>
                      </a:cubicBezTo>
                      <a:cubicBezTo>
                        <a:pt x="1647" y="1632"/>
                        <a:pt x="1647" y="1632"/>
                        <a:pt x="1647" y="1632"/>
                      </a:cubicBezTo>
                      <a:cubicBezTo>
                        <a:pt x="1668" y="1627"/>
                        <a:pt x="1668" y="1627"/>
                        <a:pt x="1668" y="1627"/>
                      </a:cubicBezTo>
                      <a:cubicBezTo>
                        <a:pt x="1673" y="1635"/>
                        <a:pt x="1673" y="1635"/>
                        <a:pt x="1673" y="1635"/>
                      </a:cubicBezTo>
                      <a:cubicBezTo>
                        <a:pt x="1673" y="1635"/>
                        <a:pt x="1693" y="1634"/>
                        <a:pt x="1698" y="1642"/>
                      </a:cubicBezTo>
                      <a:cubicBezTo>
                        <a:pt x="1703" y="1650"/>
                        <a:pt x="1687" y="1657"/>
                        <a:pt x="1687" y="1657"/>
                      </a:cubicBezTo>
                      <a:cubicBezTo>
                        <a:pt x="1691" y="1667"/>
                        <a:pt x="1691" y="1667"/>
                        <a:pt x="1691" y="1667"/>
                      </a:cubicBezTo>
                      <a:cubicBezTo>
                        <a:pt x="1698" y="1671"/>
                        <a:pt x="1698" y="1671"/>
                        <a:pt x="1698" y="1671"/>
                      </a:cubicBezTo>
                      <a:cubicBezTo>
                        <a:pt x="1698" y="1684"/>
                        <a:pt x="1698" y="1684"/>
                        <a:pt x="1698" y="1684"/>
                      </a:cubicBezTo>
                      <a:cubicBezTo>
                        <a:pt x="1709" y="1685"/>
                        <a:pt x="1709" y="1685"/>
                        <a:pt x="1709" y="1685"/>
                      </a:cubicBezTo>
                      <a:cubicBezTo>
                        <a:pt x="1709" y="1685"/>
                        <a:pt x="1713" y="1690"/>
                        <a:pt x="1720" y="1697"/>
                      </a:cubicBezTo>
                      <a:cubicBezTo>
                        <a:pt x="1727" y="1704"/>
                        <a:pt x="1740" y="1701"/>
                        <a:pt x="1748" y="1702"/>
                      </a:cubicBezTo>
                      <a:cubicBezTo>
                        <a:pt x="1752" y="1702"/>
                        <a:pt x="1755" y="1704"/>
                        <a:pt x="1757" y="1705"/>
                      </a:cubicBezTo>
                      <a:cubicBezTo>
                        <a:pt x="1786" y="1686"/>
                        <a:pt x="1786" y="1686"/>
                        <a:pt x="1786" y="1686"/>
                      </a:cubicBezTo>
                      <a:cubicBezTo>
                        <a:pt x="1798" y="1694"/>
                        <a:pt x="1798" y="1694"/>
                        <a:pt x="1798" y="1694"/>
                      </a:cubicBezTo>
                      <a:cubicBezTo>
                        <a:pt x="1798" y="1694"/>
                        <a:pt x="1843" y="1694"/>
                        <a:pt x="1849" y="1705"/>
                      </a:cubicBezTo>
                      <a:cubicBezTo>
                        <a:pt x="1854" y="1717"/>
                        <a:pt x="1839" y="1739"/>
                        <a:pt x="1846" y="1750"/>
                      </a:cubicBezTo>
                      <a:cubicBezTo>
                        <a:pt x="1854" y="1761"/>
                        <a:pt x="1875" y="1776"/>
                        <a:pt x="1875" y="1776"/>
                      </a:cubicBezTo>
                      <a:cubicBezTo>
                        <a:pt x="1889" y="1774"/>
                        <a:pt x="1889" y="1774"/>
                        <a:pt x="1889" y="1774"/>
                      </a:cubicBezTo>
                      <a:cubicBezTo>
                        <a:pt x="1889" y="1762"/>
                        <a:pt x="1889" y="1762"/>
                        <a:pt x="1889" y="1762"/>
                      </a:cubicBezTo>
                      <a:cubicBezTo>
                        <a:pt x="1889" y="1762"/>
                        <a:pt x="1880" y="1730"/>
                        <a:pt x="1892" y="1713"/>
                      </a:cubicBezTo>
                      <a:cubicBezTo>
                        <a:pt x="1904" y="1697"/>
                        <a:pt x="1931" y="1699"/>
                        <a:pt x="1945" y="1696"/>
                      </a:cubicBezTo>
                      <a:cubicBezTo>
                        <a:pt x="1958" y="1693"/>
                        <a:pt x="2001" y="1684"/>
                        <a:pt x="2001" y="1674"/>
                      </a:cubicBezTo>
                      <a:cubicBezTo>
                        <a:pt x="2002" y="1664"/>
                        <a:pt x="2002" y="1634"/>
                        <a:pt x="2011" y="1632"/>
                      </a:cubicBezTo>
                      <a:cubicBezTo>
                        <a:pt x="2020" y="1630"/>
                        <a:pt x="2027" y="1664"/>
                        <a:pt x="2036" y="1660"/>
                      </a:cubicBezTo>
                      <a:cubicBezTo>
                        <a:pt x="2046" y="1657"/>
                        <a:pt x="2066" y="1626"/>
                        <a:pt x="2066" y="1626"/>
                      </a:cubicBezTo>
                      <a:cubicBezTo>
                        <a:pt x="2077" y="1636"/>
                        <a:pt x="2077" y="1636"/>
                        <a:pt x="2077" y="1636"/>
                      </a:cubicBezTo>
                      <a:cubicBezTo>
                        <a:pt x="2099" y="1629"/>
                        <a:pt x="2099" y="1629"/>
                        <a:pt x="2099" y="1629"/>
                      </a:cubicBezTo>
                      <a:cubicBezTo>
                        <a:pt x="2099" y="1629"/>
                        <a:pt x="2124" y="1636"/>
                        <a:pt x="2136" y="1629"/>
                      </a:cubicBezTo>
                      <a:cubicBezTo>
                        <a:pt x="2149" y="1622"/>
                        <a:pt x="2154" y="1619"/>
                        <a:pt x="2161" y="1614"/>
                      </a:cubicBezTo>
                      <a:cubicBezTo>
                        <a:pt x="2167" y="1609"/>
                        <a:pt x="2196" y="1584"/>
                        <a:pt x="2201" y="1574"/>
                      </a:cubicBezTo>
                      <a:cubicBezTo>
                        <a:pt x="2205" y="1564"/>
                        <a:pt x="2192" y="1544"/>
                        <a:pt x="2192" y="1544"/>
                      </a:cubicBezTo>
                      <a:cubicBezTo>
                        <a:pt x="2205" y="1544"/>
                        <a:pt x="2205" y="1544"/>
                        <a:pt x="2205" y="1544"/>
                      </a:cubicBezTo>
                      <a:cubicBezTo>
                        <a:pt x="2211" y="1524"/>
                        <a:pt x="2211" y="1524"/>
                        <a:pt x="2211" y="1524"/>
                      </a:cubicBezTo>
                      <a:cubicBezTo>
                        <a:pt x="2226" y="1525"/>
                        <a:pt x="2226" y="1525"/>
                        <a:pt x="2226" y="1525"/>
                      </a:cubicBezTo>
                      <a:cubicBezTo>
                        <a:pt x="2233" y="1500"/>
                        <a:pt x="2233" y="1500"/>
                        <a:pt x="2233" y="1500"/>
                      </a:cubicBezTo>
                      <a:cubicBezTo>
                        <a:pt x="2241" y="1500"/>
                        <a:pt x="2241" y="1500"/>
                        <a:pt x="2241" y="1500"/>
                      </a:cubicBezTo>
                      <a:cubicBezTo>
                        <a:pt x="2245" y="1473"/>
                        <a:pt x="2245" y="1473"/>
                        <a:pt x="2245" y="1473"/>
                      </a:cubicBezTo>
                      <a:cubicBezTo>
                        <a:pt x="2245" y="1473"/>
                        <a:pt x="2259" y="1478"/>
                        <a:pt x="2259" y="1456"/>
                      </a:cubicBezTo>
                      <a:cubicBezTo>
                        <a:pt x="2259" y="1434"/>
                        <a:pt x="2246" y="1437"/>
                        <a:pt x="2251" y="1429"/>
                      </a:cubicBezTo>
                      <a:cubicBezTo>
                        <a:pt x="2255" y="1420"/>
                        <a:pt x="2274" y="1423"/>
                        <a:pt x="2274" y="1405"/>
                      </a:cubicBezTo>
                      <a:cubicBezTo>
                        <a:pt x="2275" y="1388"/>
                        <a:pt x="2263" y="1388"/>
                        <a:pt x="2264" y="1381"/>
                      </a:cubicBezTo>
                      <a:cubicBezTo>
                        <a:pt x="2264" y="1373"/>
                        <a:pt x="2275" y="1370"/>
                        <a:pt x="2275" y="1370"/>
                      </a:cubicBezTo>
                      <a:cubicBezTo>
                        <a:pt x="2276" y="1344"/>
                        <a:pt x="2276" y="1344"/>
                        <a:pt x="2276" y="1344"/>
                      </a:cubicBezTo>
                      <a:cubicBezTo>
                        <a:pt x="2276" y="1344"/>
                        <a:pt x="2303" y="1336"/>
                        <a:pt x="2310" y="1320"/>
                      </a:cubicBezTo>
                      <a:cubicBezTo>
                        <a:pt x="2317" y="1304"/>
                        <a:pt x="2300" y="1303"/>
                        <a:pt x="2300" y="1303"/>
                      </a:cubicBezTo>
                      <a:cubicBezTo>
                        <a:pt x="2300" y="1303"/>
                        <a:pt x="2332" y="1298"/>
                        <a:pt x="2332" y="1289"/>
                      </a:cubicBezTo>
                      <a:cubicBezTo>
                        <a:pt x="2333" y="1280"/>
                        <a:pt x="2314" y="1275"/>
                        <a:pt x="2314" y="1275"/>
                      </a:cubicBezTo>
                      <a:cubicBezTo>
                        <a:pt x="2314" y="1275"/>
                        <a:pt x="2352" y="1241"/>
                        <a:pt x="2335" y="1231"/>
                      </a:cubicBezTo>
                      <a:cubicBezTo>
                        <a:pt x="2318" y="1222"/>
                        <a:pt x="2238" y="1244"/>
                        <a:pt x="2238" y="1244"/>
                      </a:cubicBezTo>
                      <a:cubicBezTo>
                        <a:pt x="2228" y="1233"/>
                        <a:pt x="2228" y="1233"/>
                        <a:pt x="2228" y="1233"/>
                      </a:cubicBezTo>
                      <a:cubicBezTo>
                        <a:pt x="2253" y="1232"/>
                        <a:pt x="2253" y="1232"/>
                        <a:pt x="2253" y="1232"/>
                      </a:cubicBezTo>
                      <a:cubicBezTo>
                        <a:pt x="2253" y="1232"/>
                        <a:pt x="2253" y="1217"/>
                        <a:pt x="2263" y="1213"/>
                      </a:cubicBezTo>
                      <a:cubicBezTo>
                        <a:pt x="2273" y="1209"/>
                        <a:pt x="2292" y="1207"/>
                        <a:pt x="2292" y="1207"/>
                      </a:cubicBezTo>
                      <a:cubicBezTo>
                        <a:pt x="2292" y="1207"/>
                        <a:pt x="2279" y="1183"/>
                        <a:pt x="2275" y="1182"/>
                      </a:cubicBezTo>
                      <a:cubicBezTo>
                        <a:pt x="2271" y="1181"/>
                        <a:pt x="2248" y="1175"/>
                        <a:pt x="2248" y="1175"/>
                      </a:cubicBezTo>
                      <a:cubicBezTo>
                        <a:pt x="2240" y="1164"/>
                        <a:pt x="2240" y="1164"/>
                        <a:pt x="2240" y="1164"/>
                      </a:cubicBezTo>
                      <a:cubicBezTo>
                        <a:pt x="2231" y="1165"/>
                        <a:pt x="2231" y="1165"/>
                        <a:pt x="2231" y="1165"/>
                      </a:cubicBezTo>
                      <a:cubicBezTo>
                        <a:pt x="2231" y="1165"/>
                        <a:pt x="2222" y="1153"/>
                        <a:pt x="2215" y="1152"/>
                      </a:cubicBezTo>
                      <a:cubicBezTo>
                        <a:pt x="2208" y="1151"/>
                        <a:pt x="2190" y="1157"/>
                        <a:pt x="2190" y="1157"/>
                      </a:cubicBezTo>
                      <a:cubicBezTo>
                        <a:pt x="2167" y="1126"/>
                        <a:pt x="2167" y="1126"/>
                        <a:pt x="2167" y="1126"/>
                      </a:cubicBezTo>
                      <a:cubicBezTo>
                        <a:pt x="2167" y="1126"/>
                        <a:pt x="2188" y="1147"/>
                        <a:pt x="2194" y="1145"/>
                      </a:cubicBezTo>
                      <a:cubicBezTo>
                        <a:pt x="2200" y="1143"/>
                        <a:pt x="2207" y="1139"/>
                        <a:pt x="2207" y="1139"/>
                      </a:cubicBezTo>
                      <a:cubicBezTo>
                        <a:pt x="2226" y="1144"/>
                        <a:pt x="2226" y="1144"/>
                        <a:pt x="2226" y="1144"/>
                      </a:cubicBezTo>
                      <a:cubicBezTo>
                        <a:pt x="2236" y="1155"/>
                        <a:pt x="2236" y="1155"/>
                        <a:pt x="2236" y="1155"/>
                      </a:cubicBezTo>
                      <a:cubicBezTo>
                        <a:pt x="2245" y="1151"/>
                        <a:pt x="2245" y="1151"/>
                        <a:pt x="2245" y="1151"/>
                      </a:cubicBezTo>
                      <a:cubicBezTo>
                        <a:pt x="2276" y="1161"/>
                        <a:pt x="2276" y="1161"/>
                        <a:pt x="2276" y="1161"/>
                      </a:cubicBezTo>
                      <a:cubicBezTo>
                        <a:pt x="2263" y="1144"/>
                        <a:pt x="2263" y="1144"/>
                        <a:pt x="2263" y="1144"/>
                      </a:cubicBezTo>
                      <a:cubicBezTo>
                        <a:pt x="2252" y="1142"/>
                        <a:pt x="2252" y="1142"/>
                        <a:pt x="2252" y="1142"/>
                      </a:cubicBezTo>
                      <a:cubicBezTo>
                        <a:pt x="2252" y="1142"/>
                        <a:pt x="2251" y="1120"/>
                        <a:pt x="2243" y="1119"/>
                      </a:cubicBezTo>
                      <a:cubicBezTo>
                        <a:pt x="2235" y="1118"/>
                        <a:pt x="2223" y="1115"/>
                        <a:pt x="2218" y="1111"/>
                      </a:cubicBezTo>
                      <a:cubicBezTo>
                        <a:pt x="2213" y="1107"/>
                        <a:pt x="2211" y="1088"/>
                        <a:pt x="2211" y="1088"/>
                      </a:cubicBezTo>
                      <a:cubicBezTo>
                        <a:pt x="2157" y="1022"/>
                        <a:pt x="2157" y="1022"/>
                        <a:pt x="2157" y="1022"/>
                      </a:cubicBezTo>
                      <a:cubicBezTo>
                        <a:pt x="2135" y="1016"/>
                        <a:pt x="2135" y="1016"/>
                        <a:pt x="2135" y="1016"/>
                      </a:cubicBezTo>
                      <a:cubicBezTo>
                        <a:pt x="2112" y="998"/>
                        <a:pt x="2112" y="998"/>
                        <a:pt x="2112" y="998"/>
                      </a:cubicBezTo>
                      <a:cubicBezTo>
                        <a:pt x="2097" y="1000"/>
                        <a:pt x="2097" y="1000"/>
                        <a:pt x="2097" y="1000"/>
                      </a:cubicBezTo>
                      <a:cubicBezTo>
                        <a:pt x="2097" y="1000"/>
                        <a:pt x="2084" y="975"/>
                        <a:pt x="2090" y="971"/>
                      </a:cubicBezTo>
                      <a:cubicBezTo>
                        <a:pt x="2096" y="967"/>
                        <a:pt x="2114" y="955"/>
                        <a:pt x="2114" y="946"/>
                      </a:cubicBezTo>
                      <a:cubicBezTo>
                        <a:pt x="2114" y="937"/>
                        <a:pt x="2107" y="919"/>
                        <a:pt x="2107" y="919"/>
                      </a:cubicBezTo>
                      <a:cubicBezTo>
                        <a:pt x="2107" y="919"/>
                        <a:pt x="2124" y="936"/>
                        <a:pt x="2132" y="930"/>
                      </a:cubicBezTo>
                      <a:cubicBezTo>
                        <a:pt x="2140" y="924"/>
                        <a:pt x="2131" y="897"/>
                        <a:pt x="2131" y="897"/>
                      </a:cubicBezTo>
                      <a:cubicBezTo>
                        <a:pt x="2146" y="898"/>
                        <a:pt x="2146" y="898"/>
                        <a:pt x="2146" y="898"/>
                      </a:cubicBezTo>
                      <a:cubicBezTo>
                        <a:pt x="2171" y="879"/>
                        <a:pt x="2171" y="879"/>
                        <a:pt x="2171" y="879"/>
                      </a:cubicBezTo>
                      <a:cubicBezTo>
                        <a:pt x="2171" y="879"/>
                        <a:pt x="2191" y="885"/>
                        <a:pt x="2196" y="884"/>
                      </a:cubicBezTo>
                      <a:cubicBezTo>
                        <a:pt x="2201" y="883"/>
                        <a:pt x="2192" y="869"/>
                        <a:pt x="2192" y="869"/>
                      </a:cubicBezTo>
                      <a:cubicBezTo>
                        <a:pt x="2196" y="853"/>
                        <a:pt x="2196" y="853"/>
                        <a:pt x="2196" y="853"/>
                      </a:cubicBezTo>
                      <a:cubicBezTo>
                        <a:pt x="2174" y="853"/>
                        <a:pt x="2174" y="853"/>
                        <a:pt x="2174" y="853"/>
                      </a:cubicBezTo>
                      <a:cubicBezTo>
                        <a:pt x="2166" y="846"/>
                        <a:pt x="2166" y="846"/>
                        <a:pt x="2166" y="846"/>
                      </a:cubicBezTo>
                      <a:cubicBezTo>
                        <a:pt x="2161" y="854"/>
                        <a:pt x="2161" y="854"/>
                        <a:pt x="2161" y="854"/>
                      </a:cubicBezTo>
                      <a:cubicBezTo>
                        <a:pt x="2140" y="851"/>
                        <a:pt x="2140" y="851"/>
                        <a:pt x="2140" y="851"/>
                      </a:cubicBezTo>
                      <a:cubicBezTo>
                        <a:pt x="2140" y="851"/>
                        <a:pt x="2124" y="833"/>
                        <a:pt x="2111" y="833"/>
                      </a:cubicBezTo>
                      <a:cubicBezTo>
                        <a:pt x="2098" y="833"/>
                        <a:pt x="2080" y="856"/>
                        <a:pt x="2079" y="861"/>
                      </a:cubicBezTo>
                      <a:cubicBezTo>
                        <a:pt x="2078" y="866"/>
                        <a:pt x="2074" y="875"/>
                        <a:pt x="2064" y="873"/>
                      </a:cubicBezTo>
                      <a:cubicBezTo>
                        <a:pt x="2054" y="871"/>
                        <a:pt x="2032" y="865"/>
                        <a:pt x="2030" y="851"/>
                      </a:cubicBezTo>
                      <a:cubicBezTo>
                        <a:pt x="2028" y="837"/>
                        <a:pt x="2020" y="820"/>
                        <a:pt x="2014" y="816"/>
                      </a:cubicBezTo>
                      <a:cubicBezTo>
                        <a:pt x="2008" y="812"/>
                        <a:pt x="2004" y="819"/>
                        <a:pt x="2004" y="819"/>
                      </a:cubicBezTo>
                      <a:cubicBezTo>
                        <a:pt x="2004" y="828"/>
                        <a:pt x="2004" y="828"/>
                        <a:pt x="2004" y="828"/>
                      </a:cubicBezTo>
                      <a:cubicBezTo>
                        <a:pt x="1996" y="816"/>
                        <a:pt x="1996" y="816"/>
                        <a:pt x="1996" y="816"/>
                      </a:cubicBezTo>
                      <a:cubicBezTo>
                        <a:pt x="1996" y="816"/>
                        <a:pt x="1968" y="819"/>
                        <a:pt x="1959" y="810"/>
                      </a:cubicBezTo>
                      <a:cubicBezTo>
                        <a:pt x="1950" y="801"/>
                        <a:pt x="1939" y="782"/>
                        <a:pt x="1942" y="776"/>
                      </a:cubicBezTo>
                      <a:cubicBezTo>
                        <a:pt x="1945" y="770"/>
                        <a:pt x="1944" y="760"/>
                        <a:pt x="1944" y="760"/>
                      </a:cubicBezTo>
                      <a:cubicBezTo>
                        <a:pt x="1955" y="759"/>
                        <a:pt x="1955" y="759"/>
                        <a:pt x="1955" y="759"/>
                      </a:cubicBezTo>
                      <a:cubicBezTo>
                        <a:pt x="1955" y="759"/>
                        <a:pt x="1961" y="768"/>
                        <a:pt x="1965" y="767"/>
                      </a:cubicBezTo>
                      <a:cubicBezTo>
                        <a:pt x="1969" y="766"/>
                        <a:pt x="1975" y="758"/>
                        <a:pt x="1975" y="758"/>
                      </a:cubicBezTo>
                      <a:cubicBezTo>
                        <a:pt x="1975" y="758"/>
                        <a:pt x="1988" y="766"/>
                        <a:pt x="1997" y="758"/>
                      </a:cubicBezTo>
                      <a:cubicBezTo>
                        <a:pt x="2006" y="750"/>
                        <a:pt x="1998" y="742"/>
                        <a:pt x="1998" y="742"/>
                      </a:cubicBezTo>
                      <a:cubicBezTo>
                        <a:pt x="1998" y="742"/>
                        <a:pt x="1997" y="718"/>
                        <a:pt x="2003" y="714"/>
                      </a:cubicBezTo>
                      <a:cubicBezTo>
                        <a:pt x="2009" y="710"/>
                        <a:pt x="2028" y="718"/>
                        <a:pt x="2032" y="707"/>
                      </a:cubicBezTo>
                      <a:cubicBezTo>
                        <a:pt x="2036" y="696"/>
                        <a:pt x="2037" y="683"/>
                        <a:pt x="2037" y="683"/>
                      </a:cubicBezTo>
                      <a:cubicBezTo>
                        <a:pt x="2049" y="676"/>
                        <a:pt x="2049" y="676"/>
                        <a:pt x="2049" y="676"/>
                      </a:cubicBezTo>
                      <a:cubicBezTo>
                        <a:pt x="2043" y="668"/>
                        <a:pt x="2043" y="668"/>
                        <a:pt x="2043" y="668"/>
                      </a:cubicBezTo>
                      <a:cubicBezTo>
                        <a:pt x="2068" y="675"/>
                        <a:pt x="2068" y="675"/>
                        <a:pt x="2068" y="675"/>
                      </a:cubicBezTo>
                      <a:cubicBezTo>
                        <a:pt x="2079" y="665"/>
                        <a:pt x="2079" y="665"/>
                        <a:pt x="2079" y="665"/>
                      </a:cubicBezTo>
                      <a:cubicBezTo>
                        <a:pt x="2079" y="665"/>
                        <a:pt x="2110" y="688"/>
                        <a:pt x="2108" y="702"/>
                      </a:cubicBezTo>
                      <a:cubicBezTo>
                        <a:pt x="2106" y="716"/>
                        <a:pt x="2088" y="719"/>
                        <a:pt x="2087" y="728"/>
                      </a:cubicBezTo>
                      <a:cubicBezTo>
                        <a:pt x="2086" y="737"/>
                        <a:pt x="2091" y="752"/>
                        <a:pt x="2098" y="752"/>
                      </a:cubicBezTo>
                      <a:cubicBezTo>
                        <a:pt x="2105" y="752"/>
                        <a:pt x="2114" y="749"/>
                        <a:pt x="2114" y="749"/>
                      </a:cubicBezTo>
                      <a:cubicBezTo>
                        <a:pt x="2109" y="767"/>
                        <a:pt x="2109" y="767"/>
                        <a:pt x="2109" y="767"/>
                      </a:cubicBezTo>
                      <a:cubicBezTo>
                        <a:pt x="2109" y="767"/>
                        <a:pt x="2090" y="784"/>
                        <a:pt x="2099" y="786"/>
                      </a:cubicBezTo>
                      <a:cubicBezTo>
                        <a:pt x="2108" y="788"/>
                        <a:pt x="2122" y="774"/>
                        <a:pt x="2122" y="774"/>
                      </a:cubicBezTo>
                      <a:cubicBezTo>
                        <a:pt x="2122" y="774"/>
                        <a:pt x="2126" y="775"/>
                        <a:pt x="2131" y="770"/>
                      </a:cubicBezTo>
                      <a:cubicBezTo>
                        <a:pt x="2136" y="765"/>
                        <a:pt x="2135" y="750"/>
                        <a:pt x="2135" y="750"/>
                      </a:cubicBezTo>
                      <a:cubicBezTo>
                        <a:pt x="2135" y="750"/>
                        <a:pt x="2176" y="729"/>
                        <a:pt x="2180" y="726"/>
                      </a:cubicBezTo>
                      <a:cubicBezTo>
                        <a:pt x="2184" y="723"/>
                        <a:pt x="2205" y="725"/>
                        <a:pt x="2205" y="725"/>
                      </a:cubicBezTo>
                      <a:cubicBezTo>
                        <a:pt x="2212" y="714"/>
                        <a:pt x="2212" y="714"/>
                        <a:pt x="2212" y="714"/>
                      </a:cubicBezTo>
                      <a:cubicBezTo>
                        <a:pt x="2210" y="712"/>
                        <a:pt x="2208" y="706"/>
                        <a:pt x="2218" y="698"/>
                      </a:cubicBezTo>
                      <a:cubicBezTo>
                        <a:pt x="2230" y="688"/>
                        <a:pt x="2237" y="687"/>
                        <a:pt x="2252" y="675"/>
                      </a:cubicBezTo>
                      <a:cubicBezTo>
                        <a:pt x="2267" y="663"/>
                        <a:pt x="2262" y="625"/>
                        <a:pt x="2266" y="623"/>
                      </a:cubicBezTo>
                      <a:cubicBezTo>
                        <a:pt x="2270" y="621"/>
                        <a:pt x="2285" y="632"/>
                        <a:pt x="2292" y="637"/>
                      </a:cubicBezTo>
                      <a:cubicBezTo>
                        <a:pt x="2299" y="642"/>
                        <a:pt x="2339" y="641"/>
                        <a:pt x="2339" y="641"/>
                      </a:cubicBezTo>
                      <a:cubicBezTo>
                        <a:pt x="2340" y="631"/>
                        <a:pt x="2340" y="631"/>
                        <a:pt x="2340" y="631"/>
                      </a:cubicBezTo>
                      <a:cubicBezTo>
                        <a:pt x="2340" y="631"/>
                        <a:pt x="2312" y="618"/>
                        <a:pt x="2318" y="610"/>
                      </a:cubicBezTo>
                      <a:cubicBezTo>
                        <a:pt x="2324" y="602"/>
                        <a:pt x="2348" y="618"/>
                        <a:pt x="2358" y="609"/>
                      </a:cubicBezTo>
                      <a:cubicBezTo>
                        <a:pt x="2368" y="600"/>
                        <a:pt x="2358" y="588"/>
                        <a:pt x="2358" y="588"/>
                      </a:cubicBezTo>
                      <a:cubicBezTo>
                        <a:pt x="2358" y="588"/>
                        <a:pt x="2374" y="592"/>
                        <a:pt x="2376" y="587"/>
                      </a:cubicBezTo>
                      <a:cubicBezTo>
                        <a:pt x="2378" y="582"/>
                        <a:pt x="2365" y="560"/>
                        <a:pt x="2365" y="560"/>
                      </a:cubicBezTo>
                      <a:cubicBezTo>
                        <a:pt x="2387" y="560"/>
                        <a:pt x="2387" y="560"/>
                        <a:pt x="2387" y="560"/>
                      </a:cubicBezTo>
                      <a:cubicBezTo>
                        <a:pt x="2397" y="577"/>
                        <a:pt x="2397" y="577"/>
                        <a:pt x="2397" y="577"/>
                      </a:cubicBezTo>
                      <a:cubicBezTo>
                        <a:pt x="2404" y="559"/>
                        <a:pt x="2404" y="559"/>
                        <a:pt x="2404" y="559"/>
                      </a:cubicBezTo>
                      <a:cubicBezTo>
                        <a:pt x="2421" y="563"/>
                        <a:pt x="2421" y="563"/>
                        <a:pt x="2421" y="563"/>
                      </a:cubicBezTo>
                      <a:cubicBezTo>
                        <a:pt x="2420" y="540"/>
                        <a:pt x="2420" y="540"/>
                        <a:pt x="2420" y="540"/>
                      </a:cubicBezTo>
                      <a:cubicBezTo>
                        <a:pt x="2420" y="540"/>
                        <a:pt x="2409" y="529"/>
                        <a:pt x="2407" y="523"/>
                      </a:cubicBezTo>
                      <a:cubicBezTo>
                        <a:pt x="2405" y="517"/>
                        <a:pt x="2401" y="498"/>
                        <a:pt x="2387" y="485"/>
                      </a:cubicBezTo>
                      <a:cubicBezTo>
                        <a:pt x="2373" y="472"/>
                        <a:pt x="2358" y="471"/>
                        <a:pt x="2361" y="461"/>
                      </a:cubicBezTo>
                      <a:cubicBezTo>
                        <a:pt x="2364" y="451"/>
                        <a:pt x="2377" y="460"/>
                        <a:pt x="2379" y="455"/>
                      </a:cubicBezTo>
                      <a:cubicBezTo>
                        <a:pt x="2381" y="450"/>
                        <a:pt x="2369" y="444"/>
                        <a:pt x="2380" y="439"/>
                      </a:cubicBezTo>
                      <a:cubicBezTo>
                        <a:pt x="2391" y="434"/>
                        <a:pt x="2427" y="457"/>
                        <a:pt x="2434" y="451"/>
                      </a:cubicBezTo>
                      <a:cubicBezTo>
                        <a:pt x="2441" y="445"/>
                        <a:pt x="2439" y="444"/>
                        <a:pt x="2434" y="432"/>
                      </a:cubicBezTo>
                      <a:cubicBezTo>
                        <a:pt x="2429" y="420"/>
                        <a:pt x="2441" y="416"/>
                        <a:pt x="2441" y="416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" name="Freeform 89"/>
                <p:cNvSpPr>
                  <a:spLocks/>
                </p:cNvSpPr>
                <p:nvPr/>
              </p:nvSpPr>
              <p:spPr bwMode="auto">
                <a:xfrm>
                  <a:off x="5624513" y="2649538"/>
                  <a:ext cx="363537" cy="366712"/>
                </a:xfrm>
                <a:custGeom>
                  <a:avLst/>
                  <a:gdLst>
                    <a:gd name="T0" fmla="*/ 2147483647 w 701"/>
                    <a:gd name="T1" fmla="*/ 2147483647 h 705"/>
                    <a:gd name="T2" fmla="*/ 2147483647 w 701"/>
                    <a:gd name="T3" fmla="*/ 2147483647 h 705"/>
                    <a:gd name="T4" fmla="*/ 2147483647 w 701"/>
                    <a:gd name="T5" fmla="*/ 0 h 705"/>
                    <a:gd name="T6" fmla="*/ 2147483647 w 701"/>
                    <a:gd name="T7" fmla="*/ 2147483647 h 705"/>
                    <a:gd name="T8" fmla="*/ 2147483647 w 701"/>
                    <a:gd name="T9" fmla="*/ 2147483647 h 705"/>
                    <a:gd name="T10" fmla="*/ 2147483647 w 701"/>
                    <a:gd name="T11" fmla="*/ 2147483647 h 705"/>
                    <a:gd name="T12" fmla="*/ 2147483647 w 701"/>
                    <a:gd name="T13" fmla="*/ 2147483647 h 705"/>
                    <a:gd name="T14" fmla="*/ 2147483647 w 701"/>
                    <a:gd name="T15" fmla="*/ 2147483647 h 705"/>
                    <a:gd name="T16" fmla="*/ 2147483647 w 701"/>
                    <a:gd name="T17" fmla="*/ 2147483647 h 705"/>
                    <a:gd name="T18" fmla="*/ 2147483647 w 701"/>
                    <a:gd name="T19" fmla="*/ 2147483647 h 705"/>
                    <a:gd name="T20" fmla="*/ 2147483647 w 701"/>
                    <a:gd name="T21" fmla="*/ 2147483647 h 705"/>
                    <a:gd name="T22" fmla="*/ 2147483647 w 701"/>
                    <a:gd name="T23" fmla="*/ 2147483647 h 705"/>
                    <a:gd name="T24" fmla="*/ 2147483647 w 701"/>
                    <a:gd name="T25" fmla="*/ 2147483647 h 705"/>
                    <a:gd name="T26" fmla="*/ 2147483647 w 701"/>
                    <a:gd name="T27" fmla="*/ 2147483647 h 705"/>
                    <a:gd name="T28" fmla="*/ 2147483647 w 701"/>
                    <a:gd name="T29" fmla="*/ 2147483647 h 705"/>
                    <a:gd name="T30" fmla="*/ 2147483647 w 701"/>
                    <a:gd name="T31" fmla="*/ 2147483647 h 705"/>
                    <a:gd name="T32" fmla="*/ 2147483647 w 701"/>
                    <a:gd name="T33" fmla="*/ 2147483647 h 705"/>
                    <a:gd name="T34" fmla="*/ 0 w 701"/>
                    <a:gd name="T35" fmla="*/ 2147483647 h 705"/>
                    <a:gd name="T36" fmla="*/ 2147483647 w 701"/>
                    <a:gd name="T37" fmla="*/ 2147483647 h 705"/>
                    <a:gd name="T38" fmla="*/ 2147483647 w 701"/>
                    <a:gd name="T39" fmla="*/ 2147483647 h 705"/>
                    <a:gd name="T40" fmla="*/ 2147483647 w 701"/>
                    <a:gd name="T41" fmla="*/ 2147483647 h 705"/>
                    <a:gd name="T42" fmla="*/ 2147483647 w 701"/>
                    <a:gd name="T43" fmla="*/ 2147483647 h 705"/>
                    <a:gd name="T44" fmla="*/ 2147483647 w 701"/>
                    <a:gd name="T45" fmla="*/ 2147483647 h 705"/>
                    <a:gd name="T46" fmla="*/ 2147483647 w 701"/>
                    <a:gd name="T47" fmla="*/ 2147483647 h 705"/>
                    <a:gd name="T48" fmla="*/ 2147483647 w 701"/>
                    <a:gd name="T49" fmla="*/ 2147483647 h 705"/>
                    <a:gd name="T50" fmla="*/ 2147483647 w 701"/>
                    <a:gd name="T51" fmla="*/ 2147483647 h 705"/>
                    <a:gd name="T52" fmla="*/ 2147483647 w 701"/>
                    <a:gd name="T53" fmla="*/ 2147483647 h 705"/>
                    <a:gd name="T54" fmla="*/ 2147483647 w 701"/>
                    <a:gd name="T55" fmla="*/ 2147483647 h 705"/>
                    <a:gd name="T56" fmla="*/ 2147483647 w 701"/>
                    <a:gd name="T57" fmla="*/ 2147483647 h 705"/>
                    <a:gd name="T58" fmla="*/ 2147483647 w 701"/>
                    <a:gd name="T59" fmla="*/ 2147483647 h 705"/>
                    <a:gd name="T60" fmla="*/ 2147483647 w 701"/>
                    <a:gd name="T61" fmla="*/ 2147483647 h 705"/>
                    <a:gd name="T62" fmla="*/ 2147483647 w 701"/>
                    <a:gd name="T63" fmla="*/ 2147483647 h 705"/>
                    <a:gd name="T64" fmla="*/ 2147483647 w 701"/>
                    <a:gd name="T65" fmla="*/ 2147483647 h 705"/>
                    <a:gd name="T66" fmla="*/ 2147483647 w 701"/>
                    <a:gd name="T67" fmla="*/ 2147483647 h 705"/>
                    <a:gd name="T68" fmla="*/ 2147483647 w 701"/>
                    <a:gd name="T69" fmla="*/ 2147483647 h 705"/>
                    <a:gd name="T70" fmla="*/ 2147483647 w 701"/>
                    <a:gd name="T71" fmla="*/ 2147483647 h 705"/>
                    <a:gd name="T72" fmla="*/ 2147483647 w 701"/>
                    <a:gd name="T73" fmla="*/ 2147483647 h 705"/>
                    <a:gd name="T74" fmla="*/ 2147483647 w 701"/>
                    <a:gd name="T75" fmla="*/ 2147483647 h 705"/>
                    <a:gd name="T76" fmla="*/ 2147483647 w 701"/>
                    <a:gd name="T77" fmla="*/ 2147483647 h 705"/>
                    <a:gd name="T78" fmla="*/ 2147483647 w 701"/>
                    <a:gd name="T79" fmla="*/ 2147483647 h 705"/>
                    <a:gd name="T80" fmla="*/ 2147483647 w 701"/>
                    <a:gd name="T81" fmla="*/ 2147483647 h 705"/>
                    <a:gd name="T82" fmla="*/ 2147483647 w 701"/>
                    <a:gd name="T83" fmla="*/ 2147483647 h 705"/>
                    <a:gd name="T84" fmla="*/ 2147483647 w 701"/>
                    <a:gd name="T85" fmla="*/ 2147483647 h 705"/>
                    <a:gd name="T86" fmla="*/ 2147483647 w 701"/>
                    <a:gd name="T87" fmla="*/ 2147483647 h 705"/>
                    <a:gd name="T88" fmla="*/ 2147483647 w 701"/>
                    <a:gd name="T89" fmla="*/ 2147483647 h 705"/>
                    <a:gd name="T90" fmla="*/ 2147483647 w 701"/>
                    <a:gd name="T91" fmla="*/ 2147483647 h 70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01"/>
                    <a:gd name="T139" fmla="*/ 0 h 705"/>
                    <a:gd name="T140" fmla="*/ 701 w 701"/>
                    <a:gd name="T141" fmla="*/ 705 h 70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01" h="705">
                      <a:moveTo>
                        <a:pt x="671" y="81"/>
                      </a:moveTo>
                      <a:cubicBezTo>
                        <a:pt x="652" y="80"/>
                        <a:pt x="647" y="60"/>
                        <a:pt x="647" y="60"/>
                      </a:cubicBezTo>
                      <a:cubicBezTo>
                        <a:pt x="639" y="64"/>
                        <a:pt x="639" y="64"/>
                        <a:pt x="639" y="64"/>
                      </a:cubicBezTo>
                      <a:cubicBezTo>
                        <a:pt x="618" y="56"/>
                        <a:pt x="618" y="56"/>
                        <a:pt x="618" y="56"/>
                      </a:cubicBezTo>
                      <a:cubicBezTo>
                        <a:pt x="618" y="56"/>
                        <a:pt x="617" y="35"/>
                        <a:pt x="608" y="25"/>
                      </a:cubicBezTo>
                      <a:cubicBezTo>
                        <a:pt x="599" y="15"/>
                        <a:pt x="584" y="14"/>
                        <a:pt x="584" y="14"/>
                      </a:cubicBezTo>
                      <a:cubicBezTo>
                        <a:pt x="581" y="5"/>
                        <a:pt x="581" y="5"/>
                        <a:pt x="581" y="5"/>
                      </a:cubicBezTo>
                      <a:cubicBezTo>
                        <a:pt x="560" y="5"/>
                        <a:pt x="560" y="5"/>
                        <a:pt x="560" y="5"/>
                      </a:cubicBezTo>
                      <a:cubicBezTo>
                        <a:pt x="560" y="5"/>
                        <a:pt x="549" y="4"/>
                        <a:pt x="541" y="0"/>
                      </a:cubicBezTo>
                      <a:cubicBezTo>
                        <a:pt x="535" y="4"/>
                        <a:pt x="526" y="9"/>
                        <a:pt x="523" y="10"/>
                      </a:cubicBezTo>
                      <a:cubicBezTo>
                        <a:pt x="518" y="11"/>
                        <a:pt x="508" y="5"/>
                        <a:pt x="505" y="5"/>
                      </a:cubicBezTo>
                      <a:cubicBezTo>
                        <a:pt x="502" y="5"/>
                        <a:pt x="479" y="10"/>
                        <a:pt x="479" y="10"/>
                      </a:cubicBezTo>
                      <a:cubicBezTo>
                        <a:pt x="479" y="10"/>
                        <a:pt x="462" y="9"/>
                        <a:pt x="455" y="12"/>
                      </a:cubicBezTo>
                      <a:cubicBezTo>
                        <a:pt x="448" y="15"/>
                        <a:pt x="425" y="31"/>
                        <a:pt x="425" y="31"/>
                      </a:cubicBezTo>
                      <a:cubicBezTo>
                        <a:pt x="425" y="31"/>
                        <a:pt x="414" y="34"/>
                        <a:pt x="408" y="46"/>
                      </a:cubicBezTo>
                      <a:cubicBezTo>
                        <a:pt x="402" y="58"/>
                        <a:pt x="407" y="54"/>
                        <a:pt x="418" y="66"/>
                      </a:cubicBezTo>
                      <a:cubicBezTo>
                        <a:pt x="429" y="78"/>
                        <a:pt x="426" y="95"/>
                        <a:pt x="426" y="95"/>
                      </a:cubicBezTo>
                      <a:cubicBezTo>
                        <a:pt x="426" y="95"/>
                        <a:pt x="436" y="103"/>
                        <a:pt x="433" y="110"/>
                      </a:cubicBezTo>
                      <a:cubicBezTo>
                        <a:pt x="430" y="117"/>
                        <a:pt x="413" y="125"/>
                        <a:pt x="412" y="134"/>
                      </a:cubicBezTo>
                      <a:cubicBezTo>
                        <a:pt x="411" y="143"/>
                        <a:pt x="418" y="144"/>
                        <a:pt x="418" y="144"/>
                      </a:cubicBezTo>
                      <a:cubicBezTo>
                        <a:pt x="418" y="144"/>
                        <a:pt x="419" y="153"/>
                        <a:pt x="418" y="160"/>
                      </a:cubicBezTo>
                      <a:cubicBezTo>
                        <a:pt x="417" y="167"/>
                        <a:pt x="406" y="164"/>
                        <a:pt x="406" y="164"/>
                      </a:cubicBezTo>
                      <a:cubicBezTo>
                        <a:pt x="402" y="171"/>
                        <a:pt x="402" y="171"/>
                        <a:pt x="402" y="171"/>
                      </a:cubicBezTo>
                      <a:cubicBezTo>
                        <a:pt x="395" y="168"/>
                        <a:pt x="395" y="168"/>
                        <a:pt x="395" y="168"/>
                      </a:cubicBezTo>
                      <a:cubicBezTo>
                        <a:pt x="384" y="167"/>
                        <a:pt x="384" y="167"/>
                        <a:pt x="384" y="167"/>
                      </a:cubicBezTo>
                      <a:cubicBezTo>
                        <a:pt x="384" y="167"/>
                        <a:pt x="377" y="159"/>
                        <a:pt x="373" y="160"/>
                      </a:cubicBezTo>
                      <a:cubicBezTo>
                        <a:pt x="369" y="161"/>
                        <a:pt x="369" y="166"/>
                        <a:pt x="370" y="171"/>
                      </a:cubicBezTo>
                      <a:cubicBezTo>
                        <a:pt x="371" y="176"/>
                        <a:pt x="386" y="180"/>
                        <a:pt x="386" y="180"/>
                      </a:cubicBezTo>
                      <a:cubicBezTo>
                        <a:pt x="386" y="180"/>
                        <a:pt x="386" y="184"/>
                        <a:pt x="388" y="191"/>
                      </a:cubicBezTo>
                      <a:cubicBezTo>
                        <a:pt x="390" y="198"/>
                        <a:pt x="401" y="197"/>
                        <a:pt x="401" y="197"/>
                      </a:cubicBezTo>
                      <a:cubicBezTo>
                        <a:pt x="381" y="211"/>
                        <a:pt x="381" y="211"/>
                        <a:pt x="381" y="211"/>
                      </a:cubicBezTo>
                      <a:cubicBezTo>
                        <a:pt x="381" y="211"/>
                        <a:pt x="368" y="210"/>
                        <a:pt x="364" y="213"/>
                      </a:cubicBezTo>
                      <a:cubicBezTo>
                        <a:pt x="360" y="216"/>
                        <a:pt x="363" y="238"/>
                        <a:pt x="363" y="238"/>
                      </a:cubicBezTo>
                      <a:cubicBezTo>
                        <a:pt x="363" y="238"/>
                        <a:pt x="357" y="235"/>
                        <a:pt x="356" y="247"/>
                      </a:cubicBezTo>
                      <a:cubicBezTo>
                        <a:pt x="355" y="259"/>
                        <a:pt x="364" y="277"/>
                        <a:pt x="364" y="277"/>
                      </a:cubicBezTo>
                      <a:cubicBezTo>
                        <a:pt x="364" y="277"/>
                        <a:pt x="361" y="286"/>
                        <a:pt x="348" y="293"/>
                      </a:cubicBezTo>
                      <a:cubicBezTo>
                        <a:pt x="335" y="300"/>
                        <a:pt x="338" y="281"/>
                        <a:pt x="338" y="281"/>
                      </a:cubicBezTo>
                      <a:cubicBezTo>
                        <a:pt x="338" y="281"/>
                        <a:pt x="328" y="283"/>
                        <a:pt x="320" y="283"/>
                      </a:cubicBezTo>
                      <a:cubicBezTo>
                        <a:pt x="312" y="283"/>
                        <a:pt x="305" y="289"/>
                        <a:pt x="305" y="289"/>
                      </a:cubicBezTo>
                      <a:cubicBezTo>
                        <a:pt x="305" y="289"/>
                        <a:pt x="291" y="293"/>
                        <a:pt x="287" y="298"/>
                      </a:cubicBezTo>
                      <a:cubicBezTo>
                        <a:pt x="283" y="303"/>
                        <a:pt x="300" y="305"/>
                        <a:pt x="298" y="311"/>
                      </a:cubicBezTo>
                      <a:cubicBezTo>
                        <a:pt x="296" y="317"/>
                        <a:pt x="266" y="312"/>
                        <a:pt x="266" y="312"/>
                      </a:cubicBezTo>
                      <a:cubicBezTo>
                        <a:pt x="266" y="312"/>
                        <a:pt x="270" y="306"/>
                        <a:pt x="262" y="306"/>
                      </a:cubicBezTo>
                      <a:cubicBezTo>
                        <a:pt x="254" y="306"/>
                        <a:pt x="239" y="319"/>
                        <a:pt x="237" y="325"/>
                      </a:cubicBezTo>
                      <a:cubicBezTo>
                        <a:pt x="235" y="331"/>
                        <a:pt x="242" y="355"/>
                        <a:pt x="242" y="355"/>
                      </a:cubicBezTo>
                      <a:cubicBezTo>
                        <a:pt x="242" y="355"/>
                        <a:pt x="248" y="375"/>
                        <a:pt x="246" y="381"/>
                      </a:cubicBezTo>
                      <a:cubicBezTo>
                        <a:pt x="244" y="387"/>
                        <a:pt x="205" y="400"/>
                        <a:pt x="202" y="401"/>
                      </a:cubicBezTo>
                      <a:cubicBezTo>
                        <a:pt x="199" y="402"/>
                        <a:pt x="157" y="404"/>
                        <a:pt x="157" y="404"/>
                      </a:cubicBezTo>
                      <a:cubicBezTo>
                        <a:pt x="157" y="404"/>
                        <a:pt x="156" y="410"/>
                        <a:pt x="144" y="410"/>
                      </a:cubicBezTo>
                      <a:cubicBezTo>
                        <a:pt x="132" y="410"/>
                        <a:pt x="135" y="406"/>
                        <a:pt x="135" y="406"/>
                      </a:cubicBezTo>
                      <a:cubicBezTo>
                        <a:pt x="100" y="405"/>
                        <a:pt x="100" y="405"/>
                        <a:pt x="100" y="405"/>
                      </a:cubicBezTo>
                      <a:cubicBezTo>
                        <a:pt x="100" y="405"/>
                        <a:pt x="102" y="410"/>
                        <a:pt x="81" y="412"/>
                      </a:cubicBezTo>
                      <a:cubicBezTo>
                        <a:pt x="60" y="414"/>
                        <a:pt x="30" y="396"/>
                        <a:pt x="21" y="391"/>
                      </a:cubicBezTo>
                      <a:cubicBezTo>
                        <a:pt x="12" y="386"/>
                        <a:pt x="0" y="389"/>
                        <a:pt x="0" y="389"/>
                      </a:cubicBezTo>
                      <a:cubicBezTo>
                        <a:pt x="0" y="389"/>
                        <a:pt x="20" y="408"/>
                        <a:pt x="26" y="419"/>
                      </a:cubicBezTo>
                      <a:cubicBezTo>
                        <a:pt x="32" y="430"/>
                        <a:pt x="46" y="450"/>
                        <a:pt x="54" y="460"/>
                      </a:cubicBezTo>
                      <a:cubicBezTo>
                        <a:pt x="62" y="470"/>
                        <a:pt x="77" y="462"/>
                        <a:pt x="77" y="462"/>
                      </a:cubicBezTo>
                      <a:cubicBezTo>
                        <a:pt x="86" y="473"/>
                        <a:pt x="86" y="473"/>
                        <a:pt x="86" y="473"/>
                      </a:cubicBezTo>
                      <a:cubicBezTo>
                        <a:pt x="99" y="472"/>
                        <a:pt x="99" y="472"/>
                        <a:pt x="99" y="472"/>
                      </a:cubicBezTo>
                      <a:cubicBezTo>
                        <a:pt x="98" y="492"/>
                        <a:pt x="98" y="492"/>
                        <a:pt x="98" y="492"/>
                      </a:cubicBezTo>
                      <a:cubicBezTo>
                        <a:pt x="101" y="494"/>
                        <a:pt x="101" y="494"/>
                        <a:pt x="101" y="494"/>
                      </a:cubicBezTo>
                      <a:cubicBezTo>
                        <a:pt x="101" y="494"/>
                        <a:pt x="100" y="517"/>
                        <a:pt x="103" y="524"/>
                      </a:cubicBezTo>
                      <a:cubicBezTo>
                        <a:pt x="106" y="531"/>
                        <a:pt x="112" y="518"/>
                        <a:pt x="120" y="529"/>
                      </a:cubicBezTo>
                      <a:cubicBezTo>
                        <a:pt x="128" y="540"/>
                        <a:pt x="129" y="556"/>
                        <a:pt x="125" y="561"/>
                      </a:cubicBezTo>
                      <a:cubicBezTo>
                        <a:pt x="121" y="566"/>
                        <a:pt x="119" y="553"/>
                        <a:pt x="101" y="559"/>
                      </a:cubicBezTo>
                      <a:cubicBezTo>
                        <a:pt x="83" y="565"/>
                        <a:pt x="89" y="569"/>
                        <a:pt x="85" y="575"/>
                      </a:cubicBezTo>
                      <a:cubicBezTo>
                        <a:pt x="81" y="581"/>
                        <a:pt x="72" y="579"/>
                        <a:pt x="72" y="579"/>
                      </a:cubicBezTo>
                      <a:cubicBezTo>
                        <a:pt x="70" y="590"/>
                        <a:pt x="70" y="590"/>
                        <a:pt x="70" y="590"/>
                      </a:cubicBezTo>
                      <a:cubicBezTo>
                        <a:pt x="70" y="590"/>
                        <a:pt x="66" y="597"/>
                        <a:pt x="60" y="600"/>
                      </a:cubicBezTo>
                      <a:cubicBezTo>
                        <a:pt x="55" y="602"/>
                        <a:pt x="59" y="630"/>
                        <a:pt x="60" y="637"/>
                      </a:cubicBezTo>
                      <a:cubicBezTo>
                        <a:pt x="70" y="633"/>
                        <a:pt x="78" y="628"/>
                        <a:pt x="78" y="628"/>
                      </a:cubicBezTo>
                      <a:cubicBezTo>
                        <a:pt x="78" y="628"/>
                        <a:pt x="100" y="635"/>
                        <a:pt x="110" y="635"/>
                      </a:cubicBezTo>
                      <a:cubicBezTo>
                        <a:pt x="120" y="636"/>
                        <a:pt x="149" y="620"/>
                        <a:pt x="149" y="620"/>
                      </a:cubicBezTo>
                      <a:cubicBezTo>
                        <a:pt x="149" y="620"/>
                        <a:pt x="165" y="628"/>
                        <a:pt x="175" y="626"/>
                      </a:cubicBezTo>
                      <a:cubicBezTo>
                        <a:pt x="186" y="624"/>
                        <a:pt x="208" y="615"/>
                        <a:pt x="208" y="615"/>
                      </a:cubicBezTo>
                      <a:cubicBezTo>
                        <a:pt x="234" y="622"/>
                        <a:pt x="234" y="622"/>
                        <a:pt x="234" y="622"/>
                      </a:cubicBezTo>
                      <a:cubicBezTo>
                        <a:pt x="234" y="622"/>
                        <a:pt x="249" y="601"/>
                        <a:pt x="267" y="613"/>
                      </a:cubicBezTo>
                      <a:cubicBezTo>
                        <a:pt x="284" y="624"/>
                        <a:pt x="285" y="659"/>
                        <a:pt x="299" y="662"/>
                      </a:cubicBezTo>
                      <a:cubicBezTo>
                        <a:pt x="313" y="665"/>
                        <a:pt x="339" y="665"/>
                        <a:pt x="348" y="674"/>
                      </a:cubicBezTo>
                      <a:cubicBezTo>
                        <a:pt x="358" y="683"/>
                        <a:pt x="359" y="704"/>
                        <a:pt x="370" y="705"/>
                      </a:cubicBezTo>
                      <a:cubicBezTo>
                        <a:pt x="373" y="705"/>
                        <a:pt x="377" y="705"/>
                        <a:pt x="381" y="705"/>
                      </a:cubicBezTo>
                      <a:cubicBezTo>
                        <a:pt x="394" y="700"/>
                        <a:pt x="394" y="700"/>
                        <a:pt x="394" y="700"/>
                      </a:cubicBezTo>
                      <a:cubicBezTo>
                        <a:pt x="394" y="700"/>
                        <a:pt x="385" y="684"/>
                        <a:pt x="396" y="683"/>
                      </a:cubicBezTo>
                      <a:cubicBezTo>
                        <a:pt x="407" y="682"/>
                        <a:pt x="416" y="689"/>
                        <a:pt x="416" y="689"/>
                      </a:cubicBezTo>
                      <a:cubicBezTo>
                        <a:pt x="433" y="683"/>
                        <a:pt x="433" y="683"/>
                        <a:pt x="433" y="683"/>
                      </a:cubicBezTo>
                      <a:cubicBezTo>
                        <a:pt x="433" y="683"/>
                        <a:pt x="430" y="691"/>
                        <a:pt x="444" y="691"/>
                      </a:cubicBezTo>
                      <a:cubicBezTo>
                        <a:pt x="458" y="691"/>
                        <a:pt x="456" y="681"/>
                        <a:pt x="467" y="679"/>
                      </a:cubicBezTo>
                      <a:cubicBezTo>
                        <a:pt x="478" y="677"/>
                        <a:pt x="468" y="688"/>
                        <a:pt x="479" y="688"/>
                      </a:cubicBezTo>
                      <a:cubicBezTo>
                        <a:pt x="490" y="688"/>
                        <a:pt x="499" y="687"/>
                        <a:pt x="501" y="678"/>
                      </a:cubicBezTo>
                      <a:cubicBezTo>
                        <a:pt x="503" y="669"/>
                        <a:pt x="492" y="654"/>
                        <a:pt x="492" y="654"/>
                      </a:cubicBezTo>
                      <a:cubicBezTo>
                        <a:pt x="478" y="626"/>
                        <a:pt x="478" y="626"/>
                        <a:pt x="478" y="626"/>
                      </a:cubicBezTo>
                      <a:cubicBezTo>
                        <a:pt x="478" y="611"/>
                        <a:pt x="478" y="611"/>
                        <a:pt x="478" y="611"/>
                      </a:cubicBezTo>
                      <a:cubicBezTo>
                        <a:pt x="478" y="611"/>
                        <a:pt x="462" y="611"/>
                        <a:pt x="455" y="604"/>
                      </a:cubicBezTo>
                      <a:cubicBezTo>
                        <a:pt x="448" y="597"/>
                        <a:pt x="446" y="589"/>
                        <a:pt x="446" y="589"/>
                      </a:cubicBezTo>
                      <a:cubicBezTo>
                        <a:pt x="448" y="569"/>
                        <a:pt x="448" y="569"/>
                        <a:pt x="448" y="569"/>
                      </a:cubicBezTo>
                      <a:cubicBezTo>
                        <a:pt x="447" y="559"/>
                        <a:pt x="447" y="559"/>
                        <a:pt x="447" y="559"/>
                      </a:cubicBezTo>
                      <a:cubicBezTo>
                        <a:pt x="429" y="561"/>
                        <a:pt x="429" y="561"/>
                        <a:pt x="429" y="561"/>
                      </a:cubicBezTo>
                      <a:cubicBezTo>
                        <a:pt x="429" y="561"/>
                        <a:pt x="414" y="563"/>
                        <a:pt x="414" y="546"/>
                      </a:cubicBezTo>
                      <a:cubicBezTo>
                        <a:pt x="414" y="529"/>
                        <a:pt x="415" y="529"/>
                        <a:pt x="423" y="522"/>
                      </a:cubicBezTo>
                      <a:cubicBezTo>
                        <a:pt x="431" y="515"/>
                        <a:pt x="438" y="503"/>
                        <a:pt x="438" y="503"/>
                      </a:cubicBezTo>
                      <a:cubicBezTo>
                        <a:pt x="438" y="503"/>
                        <a:pt x="437" y="489"/>
                        <a:pt x="451" y="487"/>
                      </a:cubicBezTo>
                      <a:cubicBezTo>
                        <a:pt x="465" y="485"/>
                        <a:pt x="457" y="502"/>
                        <a:pt x="470" y="500"/>
                      </a:cubicBezTo>
                      <a:cubicBezTo>
                        <a:pt x="483" y="498"/>
                        <a:pt x="488" y="490"/>
                        <a:pt x="488" y="490"/>
                      </a:cubicBezTo>
                      <a:cubicBezTo>
                        <a:pt x="488" y="490"/>
                        <a:pt x="503" y="498"/>
                        <a:pt x="510" y="490"/>
                      </a:cubicBezTo>
                      <a:cubicBezTo>
                        <a:pt x="517" y="482"/>
                        <a:pt x="518" y="472"/>
                        <a:pt x="518" y="472"/>
                      </a:cubicBezTo>
                      <a:cubicBezTo>
                        <a:pt x="527" y="467"/>
                        <a:pt x="527" y="467"/>
                        <a:pt x="527" y="467"/>
                      </a:cubicBezTo>
                      <a:cubicBezTo>
                        <a:pt x="527" y="467"/>
                        <a:pt x="528" y="447"/>
                        <a:pt x="532" y="444"/>
                      </a:cubicBezTo>
                      <a:cubicBezTo>
                        <a:pt x="536" y="441"/>
                        <a:pt x="552" y="438"/>
                        <a:pt x="560" y="425"/>
                      </a:cubicBezTo>
                      <a:cubicBezTo>
                        <a:pt x="568" y="412"/>
                        <a:pt x="565" y="394"/>
                        <a:pt x="569" y="385"/>
                      </a:cubicBezTo>
                      <a:cubicBezTo>
                        <a:pt x="573" y="376"/>
                        <a:pt x="592" y="375"/>
                        <a:pt x="592" y="375"/>
                      </a:cubicBezTo>
                      <a:cubicBezTo>
                        <a:pt x="581" y="358"/>
                        <a:pt x="581" y="358"/>
                        <a:pt x="581" y="358"/>
                      </a:cubicBezTo>
                      <a:cubicBezTo>
                        <a:pt x="598" y="334"/>
                        <a:pt x="598" y="334"/>
                        <a:pt x="598" y="334"/>
                      </a:cubicBezTo>
                      <a:cubicBezTo>
                        <a:pt x="616" y="321"/>
                        <a:pt x="616" y="321"/>
                        <a:pt x="616" y="321"/>
                      </a:cubicBezTo>
                      <a:cubicBezTo>
                        <a:pt x="616" y="321"/>
                        <a:pt x="604" y="301"/>
                        <a:pt x="604" y="297"/>
                      </a:cubicBezTo>
                      <a:cubicBezTo>
                        <a:pt x="604" y="293"/>
                        <a:pt x="601" y="279"/>
                        <a:pt x="605" y="277"/>
                      </a:cubicBezTo>
                      <a:cubicBezTo>
                        <a:pt x="609" y="275"/>
                        <a:pt x="638" y="271"/>
                        <a:pt x="637" y="262"/>
                      </a:cubicBezTo>
                      <a:cubicBezTo>
                        <a:pt x="636" y="253"/>
                        <a:pt x="624" y="248"/>
                        <a:pt x="624" y="248"/>
                      </a:cubicBezTo>
                      <a:cubicBezTo>
                        <a:pt x="600" y="249"/>
                        <a:pt x="600" y="249"/>
                        <a:pt x="600" y="249"/>
                      </a:cubicBezTo>
                      <a:cubicBezTo>
                        <a:pt x="597" y="226"/>
                        <a:pt x="597" y="226"/>
                        <a:pt x="597" y="226"/>
                      </a:cubicBezTo>
                      <a:cubicBezTo>
                        <a:pt x="583" y="225"/>
                        <a:pt x="583" y="225"/>
                        <a:pt x="583" y="225"/>
                      </a:cubicBezTo>
                      <a:cubicBezTo>
                        <a:pt x="575" y="215"/>
                        <a:pt x="575" y="215"/>
                        <a:pt x="575" y="215"/>
                      </a:cubicBezTo>
                      <a:cubicBezTo>
                        <a:pt x="575" y="215"/>
                        <a:pt x="564" y="218"/>
                        <a:pt x="565" y="210"/>
                      </a:cubicBezTo>
                      <a:cubicBezTo>
                        <a:pt x="566" y="202"/>
                        <a:pt x="567" y="194"/>
                        <a:pt x="567" y="194"/>
                      </a:cubicBezTo>
                      <a:cubicBezTo>
                        <a:pt x="567" y="194"/>
                        <a:pt x="553" y="193"/>
                        <a:pt x="556" y="183"/>
                      </a:cubicBezTo>
                      <a:cubicBezTo>
                        <a:pt x="559" y="173"/>
                        <a:pt x="568" y="165"/>
                        <a:pt x="568" y="165"/>
                      </a:cubicBezTo>
                      <a:cubicBezTo>
                        <a:pt x="548" y="161"/>
                        <a:pt x="548" y="161"/>
                        <a:pt x="548" y="161"/>
                      </a:cubicBezTo>
                      <a:cubicBezTo>
                        <a:pt x="552" y="152"/>
                        <a:pt x="552" y="152"/>
                        <a:pt x="552" y="152"/>
                      </a:cubicBezTo>
                      <a:cubicBezTo>
                        <a:pt x="537" y="142"/>
                        <a:pt x="537" y="142"/>
                        <a:pt x="537" y="142"/>
                      </a:cubicBezTo>
                      <a:cubicBezTo>
                        <a:pt x="537" y="142"/>
                        <a:pt x="535" y="126"/>
                        <a:pt x="557" y="123"/>
                      </a:cubicBezTo>
                      <a:cubicBezTo>
                        <a:pt x="579" y="120"/>
                        <a:pt x="608" y="126"/>
                        <a:pt x="608" y="126"/>
                      </a:cubicBezTo>
                      <a:cubicBezTo>
                        <a:pt x="608" y="126"/>
                        <a:pt x="611" y="138"/>
                        <a:pt x="618" y="137"/>
                      </a:cubicBezTo>
                      <a:cubicBezTo>
                        <a:pt x="625" y="136"/>
                        <a:pt x="643" y="123"/>
                        <a:pt x="643" y="123"/>
                      </a:cubicBezTo>
                      <a:cubicBezTo>
                        <a:pt x="647" y="127"/>
                        <a:pt x="647" y="127"/>
                        <a:pt x="647" y="127"/>
                      </a:cubicBezTo>
                      <a:cubicBezTo>
                        <a:pt x="653" y="122"/>
                        <a:pt x="653" y="122"/>
                        <a:pt x="653" y="122"/>
                      </a:cubicBezTo>
                      <a:cubicBezTo>
                        <a:pt x="653" y="122"/>
                        <a:pt x="664" y="123"/>
                        <a:pt x="667" y="122"/>
                      </a:cubicBezTo>
                      <a:cubicBezTo>
                        <a:pt x="670" y="121"/>
                        <a:pt x="670" y="110"/>
                        <a:pt x="670" y="110"/>
                      </a:cubicBezTo>
                      <a:cubicBezTo>
                        <a:pt x="685" y="104"/>
                        <a:pt x="685" y="104"/>
                        <a:pt x="685" y="104"/>
                      </a:cubicBezTo>
                      <a:cubicBezTo>
                        <a:pt x="700" y="82"/>
                        <a:pt x="700" y="82"/>
                        <a:pt x="700" y="82"/>
                      </a:cubicBezTo>
                      <a:cubicBezTo>
                        <a:pt x="701" y="82"/>
                        <a:pt x="701" y="82"/>
                        <a:pt x="701" y="82"/>
                      </a:cubicBezTo>
                      <a:cubicBezTo>
                        <a:pt x="692" y="82"/>
                        <a:pt x="680" y="81"/>
                        <a:pt x="671" y="8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5" name="Freeform 90"/>
                <p:cNvSpPr>
                  <a:spLocks/>
                </p:cNvSpPr>
                <p:nvPr/>
              </p:nvSpPr>
              <p:spPr bwMode="auto">
                <a:xfrm>
                  <a:off x="5194300" y="2571750"/>
                  <a:ext cx="496888" cy="409575"/>
                </a:xfrm>
                <a:custGeom>
                  <a:avLst/>
                  <a:gdLst>
                    <a:gd name="T0" fmla="*/ 2147483647 w 959"/>
                    <a:gd name="T1" fmla="*/ 2147483647 h 789"/>
                    <a:gd name="T2" fmla="*/ 2147483647 w 959"/>
                    <a:gd name="T3" fmla="*/ 2147483647 h 789"/>
                    <a:gd name="T4" fmla="*/ 2147483647 w 959"/>
                    <a:gd name="T5" fmla="*/ 2147483647 h 789"/>
                    <a:gd name="T6" fmla="*/ 2147483647 w 959"/>
                    <a:gd name="T7" fmla="*/ 2147483647 h 789"/>
                    <a:gd name="T8" fmla="*/ 2147483647 w 959"/>
                    <a:gd name="T9" fmla="*/ 2147483647 h 789"/>
                    <a:gd name="T10" fmla="*/ 2147483647 w 959"/>
                    <a:gd name="T11" fmla="*/ 2147483647 h 789"/>
                    <a:gd name="T12" fmla="*/ 2147483647 w 959"/>
                    <a:gd name="T13" fmla="*/ 2147483647 h 789"/>
                    <a:gd name="T14" fmla="*/ 2147483647 w 959"/>
                    <a:gd name="T15" fmla="*/ 2147483647 h 789"/>
                    <a:gd name="T16" fmla="*/ 2147483647 w 959"/>
                    <a:gd name="T17" fmla="*/ 2147483647 h 789"/>
                    <a:gd name="T18" fmla="*/ 2147483647 w 959"/>
                    <a:gd name="T19" fmla="*/ 2147483647 h 789"/>
                    <a:gd name="T20" fmla="*/ 2147483647 w 959"/>
                    <a:gd name="T21" fmla="*/ 2147483647 h 789"/>
                    <a:gd name="T22" fmla="*/ 2147483647 w 959"/>
                    <a:gd name="T23" fmla="*/ 2147483647 h 789"/>
                    <a:gd name="T24" fmla="*/ 2147483647 w 959"/>
                    <a:gd name="T25" fmla="*/ 2147483647 h 789"/>
                    <a:gd name="T26" fmla="*/ 2147483647 w 959"/>
                    <a:gd name="T27" fmla="*/ 2147483647 h 789"/>
                    <a:gd name="T28" fmla="*/ 2147483647 w 959"/>
                    <a:gd name="T29" fmla="*/ 2147483647 h 789"/>
                    <a:gd name="T30" fmla="*/ 2147483647 w 959"/>
                    <a:gd name="T31" fmla="*/ 2147483647 h 789"/>
                    <a:gd name="T32" fmla="*/ 2147483647 w 959"/>
                    <a:gd name="T33" fmla="*/ 2147483647 h 789"/>
                    <a:gd name="T34" fmla="*/ 2147483647 w 959"/>
                    <a:gd name="T35" fmla="*/ 2147483647 h 789"/>
                    <a:gd name="T36" fmla="*/ 2147483647 w 959"/>
                    <a:gd name="T37" fmla="*/ 2147483647 h 789"/>
                    <a:gd name="T38" fmla="*/ 2147483647 w 959"/>
                    <a:gd name="T39" fmla="*/ 2147483647 h 789"/>
                    <a:gd name="T40" fmla="*/ 2147483647 w 959"/>
                    <a:gd name="T41" fmla="*/ 2147483647 h 789"/>
                    <a:gd name="T42" fmla="*/ 2147483647 w 959"/>
                    <a:gd name="T43" fmla="*/ 2147483647 h 789"/>
                    <a:gd name="T44" fmla="*/ 2147483647 w 959"/>
                    <a:gd name="T45" fmla="*/ 2147483647 h 789"/>
                    <a:gd name="T46" fmla="*/ 2147483647 w 959"/>
                    <a:gd name="T47" fmla="*/ 2147483647 h 789"/>
                    <a:gd name="T48" fmla="*/ 2147483647 w 959"/>
                    <a:gd name="T49" fmla="*/ 2147483647 h 789"/>
                    <a:gd name="T50" fmla="*/ 0 w 959"/>
                    <a:gd name="T51" fmla="*/ 2147483647 h 789"/>
                    <a:gd name="T52" fmla="*/ 2147483647 w 959"/>
                    <a:gd name="T53" fmla="*/ 2147483647 h 789"/>
                    <a:gd name="T54" fmla="*/ 2147483647 w 959"/>
                    <a:gd name="T55" fmla="*/ 2147483647 h 789"/>
                    <a:gd name="T56" fmla="*/ 2147483647 w 959"/>
                    <a:gd name="T57" fmla="*/ 2147483647 h 789"/>
                    <a:gd name="T58" fmla="*/ 2147483647 w 959"/>
                    <a:gd name="T59" fmla="*/ 2147483647 h 789"/>
                    <a:gd name="T60" fmla="*/ 2147483647 w 959"/>
                    <a:gd name="T61" fmla="*/ 2147483647 h 789"/>
                    <a:gd name="T62" fmla="*/ 2147483647 w 959"/>
                    <a:gd name="T63" fmla="*/ 2147483647 h 789"/>
                    <a:gd name="T64" fmla="*/ 2147483647 w 959"/>
                    <a:gd name="T65" fmla="*/ 2147483647 h 789"/>
                    <a:gd name="T66" fmla="*/ 2147483647 w 959"/>
                    <a:gd name="T67" fmla="*/ 2147483647 h 789"/>
                    <a:gd name="T68" fmla="*/ 2147483647 w 959"/>
                    <a:gd name="T69" fmla="*/ 2147483647 h 789"/>
                    <a:gd name="T70" fmla="*/ 2147483647 w 959"/>
                    <a:gd name="T71" fmla="*/ 2147483647 h 789"/>
                    <a:gd name="T72" fmla="*/ 2147483647 w 959"/>
                    <a:gd name="T73" fmla="*/ 2147483647 h 789"/>
                    <a:gd name="T74" fmla="*/ 2147483647 w 959"/>
                    <a:gd name="T75" fmla="*/ 2147483647 h 789"/>
                    <a:gd name="T76" fmla="*/ 2147483647 w 959"/>
                    <a:gd name="T77" fmla="*/ 2147483647 h 789"/>
                    <a:gd name="T78" fmla="*/ 2147483647 w 959"/>
                    <a:gd name="T79" fmla="*/ 2147483647 h 789"/>
                    <a:gd name="T80" fmla="*/ 2147483647 w 959"/>
                    <a:gd name="T81" fmla="*/ 2147483647 h 789"/>
                    <a:gd name="T82" fmla="*/ 2147483647 w 959"/>
                    <a:gd name="T83" fmla="*/ 2147483647 h 789"/>
                    <a:gd name="T84" fmla="*/ 2147483647 w 959"/>
                    <a:gd name="T85" fmla="*/ 2147483647 h 789"/>
                    <a:gd name="T86" fmla="*/ 2147483647 w 959"/>
                    <a:gd name="T87" fmla="*/ 2147483647 h 789"/>
                    <a:gd name="T88" fmla="*/ 2147483647 w 959"/>
                    <a:gd name="T89" fmla="*/ 2147483647 h 789"/>
                    <a:gd name="T90" fmla="*/ 2147483647 w 959"/>
                    <a:gd name="T91" fmla="*/ 2147483647 h 789"/>
                    <a:gd name="T92" fmla="*/ 2147483647 w 959"/>
                    <a:gd name="T93" fmla="*/ 2147483647 h 789"/>
                    <a:gd name="T94" fmla="*/ 2147483647 w 959"/>
                    <a:gd name="T95" fmla="*/ 2147483647 h 789"/>
                    <a:gd name="T96" fmla="*/ 2147483647 w 959"/>
                    <a:gd name="T97" fmla="*/ 2147483647 h 78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59"/>
                    <a:gd name="T148" fmla="*/ 0 h 789"/>
                    <a:gd name="T149" fmla="*/ 959 w 959"/>
                    <a:gd name="T150" fmla="*/ 789 h 78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59" h="789">
                      <a:moveTo>
                        <a:pt x="890" y="786"/>
                      </a:moveTo>
                      <a:cubicBezTo>
                        <a:pt x="889" y="779"/>
                        <a:pt x="885" y="751"/>
                        <a:pt x="890" y="749"/>
                      </a:cubicBezTo>
                      <a:cubicBezTo>
                        <a:pt x="896" y="746"/>
                        <a:pt x="900" y="739"/>
                        <a:pt x="900" y="739"/>
                      </a:cubicBezTo>
                      <a:cubicBezTo>
                        <a:pt x="902" y="728"/>
                        <a:pt x="902" y="728"/>
                        <a:pt x="902" y="728"/>
                      </a:cubicBezTo>
                      <a:cubicBezTo>
                        <a:pt x="902" y="728"/>
                        <a:pt x="911" y="730"/>
                        <a:pt x="915" y="724"/>
                      </a:cubicBezTo>
                      <a:cubicBezTo>
                        <a:pt x="919" y="718"/>
                        <a:pt x="913" y="714"/>
                        <a:pt x="931" y="708"/>
                      </a:cubicBezTo>
                      <a:cubicBezTo>
                        <a:pt x="949" y="702"/>
                        <a:pt x="951" y="715"/>
                        <a:pt x="955" y="710"/>
                      </a:cubicBezTo>
                      <a:cubicBezTo>
                        <a:pt x="959" y="705"/>
                        <a:pt x="958" y="689"/>
                        <a:pt x="950" y="678"/>
                      </a:cubicBezTo>
                      <a:cubicBezTo>
                        <a:pt x="942" y="667"/>
                        <a:pt x="936" y="680"/>
                        <a:pt x="933" y="673"/>
                      </a:cubicBezTo>
                      <a:cubicBezTo>
                        <a:pt x="930" y="666"/>
                        <a:pt x="931" y="643"/>
                        <a:pt x="931" y="643"/>
                      </a:cubicBezTo>
                      <a:cubicBezTo>
                        <a:pt x="928" y="641"/>
                        <a:pt x="928" y="641"/>
                        <a:pt x="928" y="641"/>
                      </a:cubicBezTo>
                      <a:cubicBezTo>
                        <a:pt x="929" y="621"/>
                        <a:pt x="929" y="621"/>
                        <a:pt x="929" y="621"/>
                      </a:cubicBezTo>
                      <a:cubicBezTo>
                        <a:pt x="916" y="622"/>
                        <a:pt x="916" y="622"/>
                        <a:pt x="916" y="622"/>
                      </a:cubicBezTo>
                      <a:cubicBezTo>
                        <a:pt x="907" y="611"/>
                        <a:pt x="907" y="611"/>
                        <a:pt x="907" y="611"/>
                      </a:cubicBezTo>
                      <a:cubicBezTo>
                        <a:pt x="907" y="611"/>
                        <a:pt x="892" y="619"/>
                        <a:pt x="884" y="609"/>
                      </a:cubicBezTo>
                      <a:cubicBezTo>
                        <a:pt x="876" y="599"/>
                        <a:pt x="862" y="579"/>
                        <a:pt x="856" y="568"/>
                      </a:cubicBezTo>
                      <a:cubicBezTo>
                        <a:pt x="850" y="557"/>
                        <a:pt x="830" y="538"/>
                        <a:pt x="830" y="538"/>
                      </a:cubicBezTo>
                      <a:cubicBezTo>
                        <a:pt x="830" y="538"/>
                        <a:pt x="825" y="537"/>
                        <a:pt x="825" y="533"/>
                      </a:cubicBezTo>
                      <a:cubicBezTo>
                        <a:pt x="825" y="529"/>
                        <a:pt x="841" y="515"/>
                        <a:pt x="848" y="505"/>
                      </a:cubicBezTo>
                      <a:cubicBezTo>
                        <a:pt x="855" y="495"/>
                        <a:pt x="866" y="482"/>
                        <a:pt x="860" y="465"/>
                      </a:cubicBezTo>
                      <a:cubicBezTo>
                        <a:pt x="854" y="448"/>
                        <a:pt x="839" y="453"/>
                        <a:pt x="839" y="453"/>
                      </a:cubicBezTo>
                      <a:cubicBezTo>
                        <a:pt x="839" y="453"/>
                        <a:pt x="809" y="453"/>
                        <a:pt x="809" y="445"/>
                      </a:cubicBezTo>
                      <a:cubicBezTo>
                        <a:pt x="809" y="437"/>
                        <a:pt x="809" y="423"/>
                        <a:pt x="809" y="412"/>
                      </a:cubicBezTo>
                      <a:cubicBezTo>
                        <a:pt x="809" y="401"/>
                        <a:pt x="782" y="377"/>
                        <a:pt x="784" y="364"/>
                      </a:cubicBezTo>
                      <a:cubicBezTo>
                        <a:pt x="786" y="351"/>
                        <a:pt x="801" y="343"/>
                        <a:pt x="800" y="337"/>
                      </a:cubicBezTo>
                      <a:cubicBezTo>
                        <a:pt x="799" y="331"/>
                        <a:pt x="778" y="334"/>
                        <a:pt x="778" y="334"/>
                      </a:cubicBezTo>
                      <a:cubicBezTo>
                        <a:pt x="780" y="315"/>
                        <a:pt x="780" y="315"/>
                        <a:pt x="780" y="315"/>
                      </a:cubicBezTo>
                      <a:cubicBezTo>
                        <a:pt x="780" y="315"/>
                        <a:pt x="769" y="306"/>
                        <a:pt x="772" y="301"/>
                      </a:cubicBezTo>
                      <a:cubicBezTo>
                        <a:pt x="775" y="296"/>
                        <a:pt x="789" y="291"/>
                        <a:pt x="789" y="291"/>
                      </a:cubicBezTo>
                      <a:cubicBezTo>
                        <a:pt x="784" y="280"/>
                        <a:pt x="784" y="280"/>
                        <a:pt x="784" y="280"/>
                      </a:cubicBezTo>
                      <a:cubicBezTo>
                        <a:pt x="798" y="276"/>
                        <a:pt x="798" y="276"/>
                        <a:pt x="798" y="276"/>
                      </a:cubicBezTo>
                      <a:cubicBezTo>
                        <a:pt x="798" y="276"/>
                        <a:pt x="791" y="246"/>
                        <a:pt x="792" y="239"/>
                      </a:cubicBezTo>
                      <a:cubicBezTo>
                        <a:pt x="793" y="232"/>
                        <a:pt x="799" y="225"/>
                        <a:pt x="799" y="225"/>
                      </a:cubicBezTo>
                      <a:cubicBezTo>
                        <a:pt x="792" y="207"/>
                        <a:pt x="792" y="207"/>
                        <a:pt x="792" y="207"/>
                      </a:cubicBezTo>
                      <a:cubicBezTo>
                        <a:pt x="793" y="192"/>
                        <a:pt x="793" y="192"/>
                        <a:pt x="793" y="192"/>
                      </a:cubicBezTo>
                      <a:cubicBezTo>
                        <a:pt x="786" y="189"/>
                        <a:pt x="786" y="189"/>
                        <a:pt x="786" y="189"/>
                      </a:cubicBezTo>
                      <a:cubicBezTo>
                        <a:pt x="785" y="167"/>
                        <a:pt x="785" y="167"/>
                        <a:pt x="785" y="167"/>
                      </a:cubicBezTo>
                      <a:cubicBezTo>
                        <a:pt x="743" y="169"/>
                        <a:pt x="743" y="169"/>
                        <a:pt x="743" y="169"/>
                      </a:cubicBezTo>
                      <a:cubicBezTo>
                        <a:pt x="743" y="169"/>
                        <a:pt x="729" y="153"/>
                        <a:pt x="723" y="149"/>
                      </a:cubicBezTo>
                      <a:cubicBezTo>
                        <a:pt x="717" y="145"/>
                        <a:pt x="704" y="143"/>
                        <a:pt x="704" y="143"/>
                      </a:cubicBezTo>
                      <a:cubicBezTo>
                        <a:pt x="704" y="143"/>
                        <a:pt x="696" y="125"/>
                        <a:pt x="691" y="121"/>
                      </a:cubicBezTo>
                      <a:cubicBezTo>
                        <a:pt x="686" y="117"/>
                        <a:pt x="648" y="116"/>
                        <a:pt x="648" y="116"/>
                      </a:cubicBezTo>
                      <a:cubicBezTo>
                        <a:pt x="645" y="120"/>
                        <a:pt x="645" y="120"/>
                        <a:pt x="645" y="120"/>
                      </a:cubicBezTo>
                      <a:cubicBezTo>
                        <a:pt x="645" y="120"/>
                        <a:pt x="624" y="103"/>
                        <a:pt x="619" y="103"/>
                      </a:cubicBezTo>
                      <a:cubicBezTo>
                        <a:pt x="614" y="103"/>
                        <a:pt x="602" y="103"/>
                        <a:pt x="602" y="103"/>
                      </a:cubicBezTo>
                      <a:cubicBezTo>
                        <a:pt x="602" y="103"/>
                        <a:pt x="601" y="89"/>
                        <a:pt x="595" y="85"/>
                      </a:cubicBezTo>
                      <a:cubicBezTo>
                        <a:pt x="589" y="81"/>
                        <a:pt x="580" y="86"/>
                        <a:pt x="580" y="86"/>
                      </a:cubicBezTo>
                      <a:cubicBezTo>
                        <a:pt x="580" y="86"/>
                        <a:pt x="559" y="83"/>
                        <a:pt x="556" y="85"/>
                      </a:cubicBezTo>
                      <a:cubicBezTo>
                        <a:pt x="553" y="87"/>
                        <a:pt x="551" y="93"/>
                        <a:pt x="551" y="93"/>
                      </a:cubicBezTo>
                      <a:cubicBezTo>
                        <a:pt x="551" y="93"/>
                        <a:pt x="535" y="88"/>
                        <a:pt x="524" y="90"/>
                      </a:cubicBezTo>
                      <a:cubicBezTo>
                        <a:pt x="513" y="92"/>
                        <a:pt x="487" y="115"/>
                        <a:pt x="487" y="115"/>
                      </a:cubicBezTo>
                      <a:cubicBezTo>
                        <a:pt x="487" y="123"/>
                        <a:pt x="487" y="123"/>
                        <a:pt x="487" y="123"/>
                      </a:cubicBezTo>
                      <a:cubicBezTo>
                        <a:pt x="487" y="123"/>
                        <a:pt x="476" y="132"/>
                        <a:pt x="472" y="133"/>
                      </a:cubicBezTo>
                      <a:cubicBezTo>
                        <a:pt x="468" y="134"/>
                        <a:pt x="452" y="133"/>
                        <a:pt x="452" y="133"/>
                      </a:cubicBezTo>
                      <a:cubicBezTo>
                        <a:pt x="452" y="133"/>
                        <a:pt x="472" y="159"/>
                        <a:pt x="460" y="161"/>
                      </a:cubicBezTo>
                      <a:cubicBezTo>
                        <a:pt x="448" y="163"/>
                        <a:pt x="437" y="156"/>
                        <a:pt x="437" y="156"/>
                      </a:cubicBezTo>
                      <a:cubicBezTo>
                        <a:pt x="437" y="156"/>
                        <a:pt x="412" y="161"/>
                        <a:pt x="399" y="164"/>
                      </a:cubicBezTo>
                      <a:cubicBezTo>
                        <a:pt x="386" y="167"/>
                        <a:pt x="379" y="176"/>
                        <a:pt x="371" y="175"/>
                      </a:cubicBezTo>
                      <a:cubicBezTo>
                        <a:pt x="363" y="174"/>
                        <a:pt x="355" y="165"/>
                        <a:pt x="345" y="165"/>
                      </a:cubicBezTo>
                      <a:cubicBezTo>
                        <a:pt x="335" y="165"/>
                        <a:pt x="323" y="165"/>
                        <a:pt x="309" y="155"/>
                      </a:cubicBezTo>
                      <a:cubicBezTo>
                        <a:pt x="295" y="145"/>
                        <a:pt x="287" y="128"/>
                        <a:pt x="287" y="128"/>
                      </a:cubicBezTo>
                      <a:cubicBezTo>
                        <a:pt x="287" y="128"/>
                        <a:pt x="258" y="125"/>
                        <a:pt x="255" y="125"/>
                      </a:cubicBezTo>
                      <a:cubicBezTo>
                        <a:pt x="252" y="125"/>
                        <a:pt x="240" y="118"/>
                        <a:pt x="233" y="110"/>
                      </a:cubicBezTo>
                      <a:cubicBezTo>
                        <a:pt x="226" y="102"/>
                        <a:pt x="218" y="80"/>
                        <a:pt x="218" y="80"/>
                      </a:cubicBezTo>
                      <a:cubicBezTo>
                        <a:pt x="208" y="78"/>
                        <a:pt x="208" y="78"/>
                        <a:pt x="208" y="78"/>
                      </a:cubicBezTo>
                      <a:cubicBezTo>
                        <a:pt x="208" y="78"/>
                        <a:pt x="205" y="72"/>
                        <a:pt x="199" y="69"/>
                      </a:cubicBezTo>
                      <a:cubicBezTo>
                        <a:pt x="193" y="66"/>
                        <a:pt x="180" y="58"/>
                        <a:pt x="180" y="53"/>
                      </a:cubicBezTo>
                      <a:cubicBezTo>
                        <a:pt x="180" y="48"/>
                        <a:pt x="190" y="52"/>
                        <a:pt x="190" y="46"/>
                      </a:cubicBezTo>
                      <a:cubicBezTo>
                        <a:pt x="190" y="40"/>
                        <a:pt x="181" y="38"/>
                        <a:pt x="181" y="33"/>
                      </a:cubicBezTo>
                      <a:cubicBezTo>
                        <a:pt x="181" y="28"/>
                        <a:pt x="190" y="28"/>
                        <a:pt x="188" y="22"/>
                      </a:cubicBezTo>
                      <a:cubicBezTo>
                        <a:pt x="186" y="16"/>
                        <a:pt x="179" y="4"/>
                        <a:pt x="173" y="4"/>
                      </a:cubicBezTo>
                      <a:cubicBezTo>
                        <a:pt x="167" y="4"/>
                        <a:pt x="131" y="31"/>
                        <a:pt x="128" y="35"/>
                      </a:cubicBezTo>
                      <a:cubicBezTo>
                        <a:pt x="125" y="39"/>
                        <a:pt x="117" y="50"/>
                        <a:pt x="114" y="51"/>
                      </a:cubicBezTo>
                      <a:cubicBezTo>
                        <a:pt x="111" y="52"/>
                        <a:pt x="102" y="52"/>
                        <a:pt x="87" y="52"/>
                      </a:cubicBezTo>
                      <a:cubicBezTo>
                        <a:pt x="72" y="52"/>
                        <a:pt x="55" y="38"/>
                        <a:pt x="45" y="30"/>
                      </a:cubicBezTo>
                      <a:cubicBezTo>
                        <a:pt x="35" y="22"/>
                        <a:pt x="38" y="4"/>
                        <a:pt x="29" y="2"/>
                      </a:cubicBezTo>
                      <a:cubicBezTo>
                        <a:pt x="20" y="0"/>
                        <a:pt x="16" y="22"/>
                        <a:pt x="16" y="2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5"/>
                        <a:pt x="19" y="76"/>
                        <a:pt x="24" y="78"/>
                      </a:cubicBezTo>
                      <a:cubicBezTo>
                        <a:pt x="29" y="80"/>
                        <a:pt x="16" y="99"/>
                        <a:pt x="16" y="99"/>
                      </a:cubicBezTo>
                      <a:cubicBezTo>
                        <a:pt x="37" y="111"/>
                        <a:pt x="37" y="111"/>
                        <a:pt x="37" y="111"/>
                      </a:cubicBezTo>
                      <a:cubicBezTo>
                        <a:pt x="37" y="129"/>
                        <a:pt x="37" y="129"/>
                        <a:pt x="37" y="129"/>
                      </a:cubicBezTo>
                      <a:cubicBezTo>
                        <a:pt x="53" y="134"/>
                        <a:pt x="53" y="134"/>
                        <a:pt x="53" y="134"/>
                      </a:cubicBezTo>
                      <a:cubicBezTo>
                        <a:pt x="53" y="134"/>
                        <a:pt x="58" y="171"/>
                        <a:pt x="70" y="182"/>
                      </a:cubicBezTo>
                      <a:cubicBezTo>
                        <a:pt x="82" y="193"/>
                        <a:pt x="79" y="203"/>
                        <a:pt x="79" y="203"/>
                      </a:cubicBezTo>
                      <a:cubicBezTo>
                        <a:pt x="93" y="205"/>
                        <a:pt x="93" y="205"/>
                        <a:pt x="93" y="205"/>
                      </a:cubicBezTo>
                      <a:cubicBezTo>
                        <a:pt x="104" y="217"/>
                        <a:pt x="104" y="217"/>
                        <a:pt x="104" y="217"/>
                      </a:cubicBezTo>
                      <a:cubicBezTo>
                        <a:pt x="104" y="217"/>
                        <a:pt x="118" y="208"/>
                        <a:pt x="123" y="212"/>
                      </a:cubicBezTo>
                      <a:cubicBezTo>
                        <a:pt x="128" y="216"/>
                        <a:pt x="112" y="225"/>
                        <a:pt x="112" y="229"/>
                      </a:cubicBezTo>
                      <a:cubicBezTo>
                        <a:pt x="112" y="233"/>
                        <a:pt x="126" y="242"/>
                        <a:pt x="123" y="250"/>
                      </a:cubicBezTo>
                      <a:cubicBezTo>
                        <a:pt x="120" y="258"/>
                        <a:pt x="110" y="258"/>
                        <a:pt x="110" y="258"/>
                      </a:cubicBezTo>
                      <a:cubicBezTo>
                        <a:pt x="109" y="267"/>
                        <a:pt x="109" y="267"/>
                        <a:pt x="109" y="267"/>
                      </a:cubicBezTo>
                      <a:cubicBezTo>
                        <a:pt x="110" y="280"/>
                        <a:pt x="110" y="280"/>
                        <a:pt x="110" y="280"/>
                      </a:cubicBezTo>
                      <a:cubicBezTo>
                        <a:pt x="110" y="280"/>
                        <a:pt x="97" y="279"/>
                        <a:pt x="96" y="286"/>
                      </a:cubicBezTo>
                      <a:cubicBezTo>
                        <a:pt x="95" y="293"/>
                        <a:pt x="104" y="300"/>
                        <a:pt x="104" y="300"/>
                      </a:cubicBezTo>
                      <a:cubicBezTo>
                        <a:pt x="104" y="300"/>
                        <a:pt x="94" y="305"/>
                        <a:pt x="96" y="314"/>
                      </a:cubicBezTo>
                      <a:cubicBezTo>
                        <a:pt x="98" y="323"/>
                        <a:pt x="140" y="344"/>
                        <a:pt x="140" y="344"/>
                      </a:cubicBezTo>
                      <a:cubicBezTo>
                        <a:pt x="140" y="371"/>
                        <a:pt x="140" y="371"/>
                        <a:pt x="140" y="371"/>
                      </a:cubicBezTo>
                      <a:cubicBezTo>
                        <a:pt x="153" y="372"/>
                        <a:pt x="153" y="372"/>
                        <a:pt x="153" y="372"/>
                      </a:cubicBezTo>
                      <a:cubicBezTo>
                        <a:pt x="153" y="372"/>
                        <a:pt x="174" y="390"/>
                        <a:pt x="185" y="390"/>
                      </a:cubicBezTo>
                      <a:cubicBezTo>
                        <a:pt x="196" y="390"/>
                        <a:pt x="198" y="402"/>
                        <a:pt x="198" y="402"/>
                      </a:cubicBezTo>
                      <a:cubicBezTo>
                        <a:pt x="220" y="427"/>
                        <a:pt x="220" y="427"/>
                        <a:pt x="220" y="427"/>
                      </a:cubicBezTo>
                      <a:cubicBezTo>
                        <a:pt x="220" y="427"/>
                        <a:pt x="212" y="466"/>
                        <a:pt x="220" y="472"/>
                      </a:cubicBezTo>
                      <a:cubicBezTo>
                        <a:pt x="228" y="478"/>
                        <a:pt x="233" y="478"/>
                        <a:pt x="233" y="478"/>
                      </a:cubicBezTo>
                      <a:cubicBezTo>
                        <a:pt x="237" y="497"/>
                        <a:pt x="237" y="497"/>
                        <a:pt x="237" y="497"/>
                      </a:cubicBezTo>
                      <a:cubicBezTo>
                        <a:pt x="237" y="497"/>
                        <a:pt x="252" y="501"/>
                        <a:pt x="253" y="510"/>
                      </a:cubicBezTo>
                      <a:cubicBezTo>
                        <a:pt x="254" y="519"/>
                        <a:pt x="275" y="533"/>
                        <a:pt x="282" y="528"/>
                      </a:cubicBezTo>
                      <a:cubicBezTo>
                        <a:pt x="289" y="523"/>
                        <a:pt x="267" y="512"/>
                        <a:pt x="283" y="505"/>
                      </a:cubicBezTo>
                      <a:cubicBezTo>
                        <a:pt x="299" y="498"/>
                        <a:pt x="298" y="516"/>
                        <a:pt x="298" y="516"/>
                      </a:cubicBezTo>
                      <a:cubicBezTo>
                        <a:pt x="305" y="522"/>
                        <a:pt x="305" y="522"/>
                        <a:pt x="305" y="522"/>
                      </a:cubicBezTo>
                      <a:cubicBezTo>
                        <a:pt x="306" y="521"/>
                        <a:pt x="308" y="521"/>
                        <a:pt x="311" y="522"/>
                      </a:cubicBezTo>
                      <a:cubicBezTo>
                        <a:pt x="313" y="523"/>
                        <a:pt x="314" y="523"/>
                        <a:pt x="316" y="524"/>
                      </a:cubicBezTo>
                      <a:cubicBezTo>
                        <a:pt x="317" y="523"/>
                        <a:pt x="318" y="521"/>
                        <a:pt x="318" y="520"/>
                      </a:cubicBezTo>
                      <a:cubicBezTo>
                        <a:pt x="319" y="516"/>
                        <a:pt x="330" y="513"/>
                        <a:pt x="333" y="515"/>
                      </a:cubicBezTo>
                      <a:cubicBezTo>
                        <a:pt x="336" y="517"/>
                        <a:pt x="331" y="538"/>
                        <a:pt x="338" y="541"/>
                      </a:cubicBezTo>
                      <a:cubicBezTo>
                        <a:pt x="345" y="544"/>
                        <a:pt x="360" y="555"/>
                        <a:pt x="360" y="555"/>
                      </a:cubicBezTo>
                      <a:cubicBezTo>
                        <a:pt x="360" y="555"/>
                        <a:pt x="358" y="560"/>
                        <a:pt x="358" y="565"/>
                      </a:cubicBezTo>
                      <a:cubicBezTo>
                        <a:pt x="363" y="571"/>
                        <a:pt x="368" y="577"/>
                        <a:pt x="371" y="583"/>
                      </a:cubicBezTo>
                      <a:cubicBezTo>
                        <a:pt x="371" y="583"/>
                        <a:pt x="371" y="583"/>
                        <a:pt x="371" y="583"/>
                      </a:cubicBezTo>
                      <a:cubicBezTo>
                        <a:pt x="375" y="585"/>
                        <a:pt x="378" y="587"/>
                        <a:pt x="378" y="587"/>
                      </a:cubicBezTo>
                      <a:cubicBezTo>
                        <a:pt x="387" y="600"/>
                        <a:pt x="387" y="600"/>
                        <a:pt x="387" y="600"/>
                      </a:cubicBezTo>
                      <a:cubicBezTo>
                        <a:pt x="387" y="600"/>
                        <a:pt x="389" y="624"/>
                        <a:pt x="399" y="626"/>
                      </a:cubicBezTo>
                      <a:cubicBezTo>
                        <a:pt x="409" y="628"/>
                        <a:pt x="409" y="644"/>
                        <a:pt x="409" y="644"/>
                      </a:cubicBezTo>
                      <a:cubicBezTo>
                        <a:pt x="431" y="644"/>
                        <a:pt x="431" y="644"/>
                        <a:pt x="431" y="644"/>
                      </a:cubicBezTo>
                      <a:cubicBezTo>
                        <a:pt x="443" y="656"/>
                        <a:pt x="443" y="656"/>
                        <a:pt x="443" y="656"/>
                      </a:cubicBezTo>
                      <a:cubicBezTo>
                        <a:pt x="451" y="654"/>
                        <a:pt x="458" y="652"/>
                        <a:pt x="465" y="656"/>
                      </a:cubicBezTo>
                      <a:cubicBezTo>
                        <a:pt x="475" y="661"/>
                        <a:pt x="504" y="686"/>
                        <a:pt x="526" y="703"/>
                      </a:cubicBezTo>
                      <a:cubicBezTo>
                        <a:pt x="527" y="704"/>
                        <a:pt x="528" y="704"/>
                        <a:pt x="529" y="704"/>
                      </a:cubicBezTo>
                      <a:cubicBezTo>
                        <a:pt x="535" y="704"/>
                        <a:pt x="546" y="706"/>
                        <a:pt x="546" y="706"/>
                      </a:cubicBezTo>
                      <a:cubicBezTo>
                        <a:pt x="546" y="706"/>
                        <a:pt x="549" y="720"/>
                        <a:pt x="565" y="715"/>
                      </a:cubicBezTo>
                      <a:cubicBezTo>
                        <a:pt x="581" y="710"/>
                        <a:pt x="584" y="703"/>
                        <a:pt x="584" y="703"/>
                      </a:cubicBezTo>
                      <a:cubicBezTo>
                        <a:pt x="600" y="705"/>
                        <a:pt x="600" y="705"/>
                        <a:pt x="600" y="705"/>
                      </a:cubicBezTo>
                      <a:cubicBezTo>
                        <a:pt x="606" y="691"/>
                        <a:pt x="606" y="691"/>
                        <a:pt x="606" y="691"/>
                      </a:cubicBezTo>
                      <a:cubicBezTo>
                        <a:pt x="620" y="689"/>
                        <a:pt x="620" y="689"/>
                        <a:pt x="620" y="689"/>
                      </a:cubicBezTo>
                      <a:cubicBezTo>
                        <a:pt x="636" y="674"/>
                        <a:pt x="636" y="674"/>
                        <a:pt x="636" y="674"/>
                      </a:cubicBezTo>
                      <a:cubicBezTo>
                        <a:pt x="641" y="682"/>
                        <a:pt x="641" y="682"/>
                        <a:pt x="641" y="682"/>
                      </a:cubicBezTo>
                      <a:cubicBezTo>
                        <a:pt x="649" y="680"/>
                        <a:pt x="656" y="679"/>
                        <a:pt x="659" y="683"/>
                      </a:cubicBezTo>
                      <a:cubicBezTo>
                        <a:pt x="672" y="694"/>
                        <a:pt x="686" y="717"/>
                        <a:pt x="688" y="735"/>
                      </a:cubicBezTo>
                      <a:cubicBezTo>
                        <a:pt x="690" y="754"/>
                        <a:pt x="718" y="752"/>
                        <a:pt x="718" y="752"/>
                      </a:cubicBezTo>
                      <a:cubicBezTo>
                        <a:pt x="718" y="752"/>
                        <a:pt x="717" y="759"/>
                        <a:pt x="730" y="762"/>
                      </a:cubicBezTo>
                      <a:cubicBezTo>
                        <a:pt x="743" y="765"/>
                        <a:pt x="774" y="761"/>
                        <a:pt x="774" y="761"/>
                      </a:cubicBezTo>
                      <a:cubicBezTo>
                        <a:pt x="774" y="761"/>
                        <a:pt x="800" y="781"/>
                        <a:pt x="805" y="781"/>
                      </a:cubicBezTo>
                      <a:cubicBezTo>
                        <a:pt x="810" y="781"/>
                        <a:pt x="828" y="772"/>
                        <a:pt x="828" y="772"/>
                      </a:cubicBezTo>
                      <a:cubicBezTo>
                        <a:pt x="828" y="772"/>
                        <a:pt x="854" y="788"/>
                        <a:pt x="872" y="789"/>
                      </a:cubicBezTo>
                      <a:cubicBezTo>
                        <a:pt x="878" y="789"/>
                        <a:pt x="884" y="788"/>
                        <a:pt x="889" y="786"/>
                      </a:cubicBezTo>
                      <a:lnTo>
                        <a:pt x="890" y="786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6" name="Freeform 91"/>
                <p:cNvSpPr>
                  <a:spLocks/>
                </p:cNvSpPr>
                <p:nvPr/>
              </p:nvSpPr>
              <p:spPr bwMode="auto">
                <a:xfrm>
                  <a:off x="5726113" y="2538413"/>
                  <a:ext cx="193675" cy="123825"/>
                </a:xfrm>
                <a:custGeom>
                  <a:avLst/>
                  <a:gdLst>
                    <a:gd name="T0" fmla="*/ 2147483647 w 372"/>
                    <a:gd name="T1" fmla="*/ 2147483647 h 238"/>
                    <a:gd name="T2" fmla="*/ 2147483647 w 372"/>
                    <a:gd name="T3" fmla="*/ 2147483647 h 238"/>
                    <a:gd name="T4" fmla="*/ 2147483647 w 372"/>
                    <a:gd name="T5" fmla="*/ 2147483647 h 238"/>
                    <a:gd name="T6" fmla="*/ 2147483647 w 372"/>
                    <a:gd name="T7" fmla="*/ 2147483647 h 238"/>
                    <a:gd name="T8" fmla="*/ 2147483647 w 372"/>
                    <a:gd name="T9" fmla="*/ 2147483647 h 238"/>
                    <a:gd name="T10" fmla="*/ 2147483647 w 372"/>
                    <a:gd name="T11" fmla="*/ 2147483647 h 238"/>
                    <a:gd name="T12" fmla="*/ 2147483647 w 372"/>
                    <a:gd name="T13" fmla="*/ 2147483647 h 238"/>
                    <a:gd name="T14" fmla="*/ 2147483647 w 372"/>
                    <a:gd name="T15" fmla="*/ 2147483647 h 238"/>
                    <a:gd name="T16" fmla="*/ 2147483647 w 372"/>
                    <a:gd name="T17" fmla="*/ 2147483647 h 238"/>
                    <a:gd name="T18" fmla="*/ 2147483647 w 372"/>
                    <a:gd name="T19" fmla="*/ 2147483647 h 238"/>
                    <a:gd name="T20" fmla="*/ 2147483647 w 372"/>
                    <a:gd name="T21" fmla="*/ 2147483647 h 238"/>
                    <a:gd name="T22" fmla="*/ 2147483647 w 372"/>
                    <a:gd name="T23" fmla="*/ 2147483647 h 238"/>
                    <a:gd name="T24" fmla="*/ 2147483647 w 372"/>
                    <a:gd name="T25" fmla="*/ 2147483647 h 238"/>
                    <a:gd name="T26" fmla="*/ 2147483647 w 372"/>
                    <a:gd name="T27" fmla="*/ 2147483647 h 238"/>
                    <a:gd name="T28" fmla="*/ 2147483647 w 372"/>
                    <a:gd name="T29" fmla="*/ 2147483647 h 238"/>
                    <a:gd name="T30" fmla="*/ 2147483647 w 372"/>
                    <a:gd name="T31" fmla="*/ 2147483647 h 238"/>
                    <a:gd name="T32" fmla="*/ 2147483647 w 372"/>
                    <a:gd name="T33" fmla="*/ 2147483647 h 238"/>
                    <a:gd name="T34" fmla="*/ 2147483647 w 372"/>
                    <a:gd name="T35" fmla="*/ 2147483647 h 238"/>
                    <a:gd name="T36" fmla="*/ 2147483647 w 372"/>
                    <a:gd name="T37" fmla="*/ 2147483647 h 238"/>
                    <a:gd name="T38" fmla="*/ 2147483647 w 372"/>
                    <a:gd name="T39" fmla="*/ 2147483647 h 238"/>
                    <a:gd name="T40" fmla="*/ 2147483647 w 372"/>
                    <a:gd name="T41" fmla="*/ 2147483647 h 238"/>
                    <a:gd name="T42" fmla="*/ 2147483647 w 372"/>
                    <a:gd name="T43" fmla="*/ 2147483647 h 238"/>
                    <a:gd name="T44" fmla="*/ 2147483647 w 372"/>
                    <a:gd name="T45" fmla="*/ 2147483647 h 238"/>
                    <a:gd name="T46" fmla="*/ 2147483647 w 372"/>
                    <a:gd name="T47" fmla="*/ 2147483647 h 238"/>
                    <a:gd name="T48" fmla="*/ 2147483647 w 372"/>
                    <a:gd name="T49" fmla="*/ 2147483647 h 238"/>
                    <a:gd name="T50" fmla="*/ 2147483647 w 372"/>
                    <a:gd name="T51" fmla="*/ 2147483647 h 238"/>
                    <a:gd name="T52" fmla="*/ 2147483647 w 372"/>
                    <a:gd name="T53" fmla="*/ 2147483647 h 238"/>
                    <a:gd name="T54" fmla="*/ 2147483647 w 372"/>
                    <a:gd name="T55" fmla="*/ 2147483647 h 238"/>
                    <a:gd name="T56" fmla="*/ 2147483647 w 372"/>
                    <a:gd name="T57" fmla="*/ 2147483647 h 238"/>
                    <a:gd name="T58" fmla="*/ 2147483647 w 372"/>
                    <a:gd name="T59" fmla="*/ 2147483647 h 238"/>
                    <a:gd name="T60" fmla="*/ 2147483647 w 372"/>
                    <a:gd name="T61" fmla="*/ 2147483647 h 238"/>
                    <a:gd name="T62" fmla="*/ 2147483647 w 372"/>
                    <a:gd name="T63" fmla="*/ 2147483647 h 238"/>
                    <a:gd name="T64" fmla="*/ 2147483647 w 372"/>
                    <a:gd name="T65" fmla="*/ 2147483647 h 238"/>
                    <a:gd name="T66" fmla="*/ 2147483647 w 372"/>
                    <a:gd name="T67" fmla="*/ 2147483647 h 23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72"/>
                    <a:gd name="T103" fmla="*/ 0 h 238"/>
                    <a:gd name="T104" fmla="*/ 372 w 372"/>
                    <a:gd name="T105" fmla="*/ 238 h 23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72" h="238">
                      <a:moveTo>
                        <a:pt x="353" y="181"/>
                      </a:moveTo>
                      <a:cubicBezTo>
                        <a:pt x="346" y="174"/>
                        <a:pt x="345" y="152"/>
                        <a:pt x="345" y="142"/>
                      </a:cubicBezTo>
                      <a:cubicBezTo>
                        <a:pt x="345" y="132"/>
                        <a:pt x="333" y="129"/>
                        <a:pt x="319" y="125"/>
                      </a:cubicBezTo>
                      <a:cubicBezTo>
                        <a:pt x="305" y="121"/>
                        <a:pt x="301" y="136"/>
                        <a:pt x="291" y="132"/>
                      </a:cubicBezTo>
                      <a:cubicBezTo>
                        <a:pt x="281" y="128"/>
                        <a:pt x="289" y="110"/>
                        <a:pt x="289" y="103"/>
                      </a:cubicBezTo>
                      <a:cubicBezTo>
                        <a:pt x="289" y="96"/>
                        <a:pt x="275" y="99"/>
                        <a:pt x="275" y="99"/>
                      </a:cubicBezTo>
                      <a:cubicBezTo>
                        <a:pt x="275" y="82"/>
                        <a:pt x="275" y="82"/>
                        <a:pt x="275" y="82"/>
                      </a:cubicBezTo>
                      <a:cubicBezTo>
                        <a:pt x="266" y="79"/>
                        <a:pt x="266" y="79"/>
                        <a:pt x="266" y="79"/>
                      </a:cubicBezTo>
                      <a:cubicBezTo>
                        <a:pt x="258" y="88"/>
                        <a:pt x="258" y="88"/>
                        <a:pt x="258" y="88"/>
                      </a:cubicBezTo>
                      <a:cubicBezTo>
                        <a:pt x="230" y="87"/>
                        <a:pt x="230" y="87"/>
                        <a:pt x="230" y="87"/>
                      </a:cubicBezTo>
                      <a:cubicBezTo>
                        <a:pt x="230" y="87"/>
                        <a:pt x="226" y="90"/>
                        <a:pt x="216" y="93"/>
                      </a:cubicBezTo>
                      <a:cubicBezTo>
                        <a:pt x="206" y="96"/>
                        <a:pt x="210" y="90"/>
                        <a:pt x="210" y="90"/>
                      </a:cubicBezTo>
                      <a:cubicBezTo>
                        <a:pt x="210" y="90"/>
                        <a:pt x="198" y="93"/>
                        <a:pt x="195" y="93"/>
                      </a:cubicBezTo>
                      <a:cubicBezTo>
                        <a:pt x="192" y="93"/>
                        <a:pt x="181" y="75"/>
                        <a:pt x="176" y="76"/>
                      </a:cubicBezTo>
                      <a:cubicBezTo>
                        <a:pt x="171" y="77"/>
                        <a:pt x="160" y="85"/>
                        <a:pt x="154" y="86"/>
                      </a:cubicBezTo>
                      <a:cubicBezTo>
                        <a:pt x="148" y="87"/>
                        <a:pt x="142" y="77"/>
                        <a:pt x="142" y="77"/>
                      </a:cubicBezTo>
                      <a:cubicBezTo>
                        <a:pt x="142" y="77"/>
                        <a:pt x="135" y="76"/>
                        <a:pt x="130" y="78"/>
                      </a:cubicBezTo>
                      <a:cubicBezTo>
                        <a:pt x="125" y="80"/>
                        <a:pt x="108" y="75"/>
                        <a:pt x="108" y="75"/>
                      </a:cubicBezTo>
                      <a:cubicBezTo>
                        <a:pt x="108" y="75"/>
                        <a:pt x="93" y="80"/>
                        <a:pt x="86" y="81"/>
                      </a:cubicBezTo>
                      <a:cubicBezTo>
                        <a:pt x="79" y="82"/>
                        <a:pt x="76" y="62"/>
                        <a:pt x="76" y="62"/>
                      </a:cubicBezTo>
                      <a:cubicBezTo>
                        <a:pt x="85" y="59"/>
                        <a:pt x="85" y="59"/>
                        <a:pt x="85" y="59"/>
                      </a:cubicBezTo>
                      <a:cubicBezTo>
                        <a:pt x="85" y="59"/>
                        <a:pt x="88" y="44"/>
                        <a:pt x="101" y="43"/>
                      </a:cubicBezTo>
                      <a:cubicBezTo>
                        <a:pt x="114" y="42"/>
                        <a:pt x="124" y="52"/>
                        <a:pt x="131" y="56"/>
                      </a:cubicBezTo>
                      <a:cubicBezTo>
                        <a:pt x="138" y="60"/>
                        <a:pt x="140" y="49"/>
                        <a:pt x="141" y="45"/>
                      </a:cubicBezTo>
                      <a:cubicBezTo>
                        <a:pt x="142" y="41"/>
                        <a:pt x="117" y="33"/>
                        <a:pt x="117" y="33"/>
                      </a:cubicBezTo>
                      <a:cubicBezTo>
                        <a:pt x="133" y="12"/>
                        <a:pt x="133" y="12"/>
                        <a:pt x="133" y="12"/>
                      </a:cubicBezTo>
                      <a:cubicBezTo>
                        <a:pt x="133" y="12"/>
                        <a:pt x="118" y="0"/>
                        <a:pt x="114" y="2"/>
                      </a:cubicBezTo>
                      <a:cubicBezTo>
                        <a:pt x="110" y="4"/>
                        <a:pt x="99" y="16"/>
                        <a:pt x="91" y="21"/>
                      </a:cubicBezTo>
                      <a:cubicBezTo>
                        <a:pt x="83" y="26"/>
                        <a:pt x="80" y="12"/>
                        <a:pt x="74" y="12"/>
                      </a:cubicBezTo>
                      <a:cubicBezTo>
                        <a:pt x="68" y="12"/>
                        <a:pt x="66" y="21"/>
                        <a:pt x="65" y="25"/>
                      </a:cubicBezTo>
                      <a:cubicBezTo>
                        <a:pt x="64" y="29"/>
                        <a:pt x="77" y="36"/>
                        <a:pt x="71" y="42"/>
                      </a:cubicBezTo>
                      <a:cubicBezTo>
                        <a:pt x="65" y="48"/>
                        <a:pt x="46" y="43"/>
                        <a:pt x="46" y="43"/>
                      </a:cubicBezTo>
                      <a:cubicBezTo>
                        <a:pt x="59" y="57"/>
                        <a:pt x="59" y="57"/>
                        <a:pt x="59" y="57"/>
                      </a:cubicBezTo>
                      <a:cubicBezTo>
                        <a:pt x="49" y="66"/>
                        <a:pt x="49" y="66"/>
                        <a:pt x="49" y="66"/>
                      </a:cubicBezTo>
                      <a:cubicBezTo>
                        <a:pt x="49" y="66"/>
                        <a:pt x="61" y="71"/>
                        <a:pt x="46" y="80"/>
                      </a:cubicBezTo>
                      <a:cubicBezTo>
                        <a:pt x="31" y="89"/>
                        <a:pt x="12" y="77"/>
                        <a:pt x="6" y="82"/>
                      </a:cubicBezTo>
                      <a:cubicBezTo>
                        <a:pt x="0" y="87"/>
                        <a:pt x="0" y="97"/>
                        <a:pt x="0" y="97"/>
                      </a:cubicBezTo>
                      <a:cubicBezTo>
                        <a:pt x="14" y="100"/>
                        <a:pt x="14" y="100"/>
                        <a:pt x="14" y="100"/>
                      </a:cubicBezTo>
                      <a:cubicBezTo>
                        <a:pt x="21" y="108"/>
                        <a:pt x="21" y="108"/>
                        <a:pt x="21" y="108"/>
                      </a:cubicBezTo>
                      <a:cubicBezTo>
                        <a:pt x="21" y="108"/>
                        <a:pt x="37" y="109"/>
                        <a:pt x="42" y="114"/>
                      </a:cubicBezTo>
                      <a:cubicBezTo>
                        <a:pt x="47" y="119"/>
                        <a:pt x="36" y="128"/>
                        <a:pt x="42" y="138"/>
                      </a:cubicBezTo>
                      <a:cubicBezTo>
                        <a:pt x="48" y="148"/>
                        <a:pt x="61" y="147"/>
                        <a:pt x="61" y="158"/>
                      </a:cubicBezTo>
                      <a:cubicBezTo>
                        <a:pt x="61" y="169"/>
                        <a:pt x="51" y="179"/>
                        <a:pt x="44" y="187"/>
                      </a:cubicBezTo>
                      <a:cubicBezTo>
                        <a:pt x="40" y="191"/>
                        <a:pt x="41" y="200"/>
                        <a:pt x="42" y="206"/>
                      </a:cubicBezTo>
                      <a:cubicBezTo>
                        <a:pt x="48" y="211"/>
                        <a:pt x="56" y="217"/>
                        <a:pt x="58" y="218"/>
                      </a:cubicBezTo>
                      <a:cubicBezTo>
                        <a:pt x="61" y="219"/>
                        <a:pt x="86" y="199"/>
                        <a:pt x="89" y="199"/>
                      </a:cubicBezTo>
                      <a:cubicBezTo>
                        <a:pt x="92" y="199"/>
                        <a:pt x="103" y="216"/>
                        <a:pt x="107" y="214"/>
                      </a:cubicBezTo>
                      <a:cubicBezTo>
                        <a:pt x="111" y="212"/>
                        <a:pt x="106" y="194"/>
                        <a:pt x="111" y="189"/>
                      </a:cubicBezTo>
                      <a:cubicBezTo>
                        <a:pt x="116" y="184"/>
                        <a:pt x="138" y="183"/>
                        <a:pt x="138" y="183"/>
                      </a:cubicBezTo>
                      <a:cubicBezTo>
                        <a:pt x="145" y="189"/>
                        <a:pt x="145" y="189"/>
                        <a:pt x="145" y="189"/>
                      </a:cubicBezTo>
                      <a:cubicBezTo>
                        <a:pt x="150" y="175"/>
                        <a:pt x="150" y="175"/>
                        <a:pt x="150" y="175"/>
                      </a:cubicBezTo>
                      <a:cubicBezTo>
                        <a:pt x="150" y="175"/>
                        <a:pt x="142" y="175"/>
                        <a:pt x="142" y="168"/>
                      </a:cubicBezTo>
                      <a:cubicBezTo>
                        <a:pt x="142" y="161"/>
                        <a:pt x="156" y="158"/>
                        <a:pt x="156" y="154"/>
                      </a:cubicBezTo>
                      <a:cubicBezTo>
                        <a:pt x="156" y="150"/>
                        <a:pt x="155" y="135"/>
                        <a:pt x="164" y="135"/>
                      </a:cubicBezTo>
                      <a:cubicBezTo>
                        <a:pt x="173" y="135"/>
                        <a:pt x="184" y="144"/>
                        <a:pt x="184" y="149"/>
                      </a:cubicBezTo>
                      <a:cubicBezTo>
                        <a:pt x="184" y="154"/>
                        <a:pt x="184" y="168"/>
                        <a:pt x="184" y="168"/>
                      </a:cubicBezTo>
                      <a:cubicBezTo>
                        <a:pt x="198" y="168"/>
                        <a:pt x="198" y="168"/>
                        <a:pt x="198" y="168"/>
                      </a:cubicBezTo>
                      <a:cubicBezTo>
                        <a:pt x="205" y="210"/>
                        <a:pt x="205" y="210"/>
                        <a:pt x="205" y="210"/>
                      </a:cubicBezTo>
                      <a:cubicBezTo>
                        <a:pt x="205" y="210"/>
                        <a:pt x="221" y="238"/>
                        <a:pt x="228" y="235"/>
                      </a:cubicBezTo>
                      <a:cubicBezTo>
                        <a:pt x="235" y="232"/>
                        <a:pt x="249" y="216"/>
                        <a:pt x="249" y="216"/>
                      </a:cubicBezTo>
                      <a:cubicBezTo>
                        <a:pt x="259" y="216"/>
                        <a:pt x="259" y="216"/>
                        <a:pt x="259" y="216"/>
                      </a:cubicBezTo>
                      <a:cubicBezTo>
                        <a:pt x="259" y="216"/>
                        <a:pt x="266" y="205"/>
                        <a:pt x="273" y="197"/>
                      </a:cubicBezTo>
                      <a:cubicBezTo>
                        <a:pt x="280" y="189"/>
                        <a:pt x="304" y="192"/>
                        <a:pt x="304" y="192"/>
                      </a:cubicBezTo>
                      <a:cubicBezTo>
                        <a:pt x="306" y="202"/>
                        <a:pt x="306" y="202"/>
                        <a:pt x="306" y="202"/>
                      </a:cubicBezTo>
                      <a:cubicBezTo>
                        <a:pt x="330" y="194"/>
                        <a:pt x="330" y="194"/>
                        <a:pt x="330" y="194"/>
                      </a:cubicBezTo>
                      <a:cubicBezTo>
                        <a:pt x="343" y="194"/>
                        <a:pt x="343" y="194"/>
                        <a:pt x="343" y="194"/>
                      </a:cubicBezTo>
                      <a:cubicBezTo>
                        <a:pt x="350" y="199"/>
                        <a:pt x="350" y="199"/>
                        <a:pt x="350" y="199"/>
                      </a:cubicBezTo>
                      <a:cubicBezTo>
                        <a:pt x="355" y="199"/>
                        <a:pt x="361" y="199"/>
                        <a:pt x="364" y="197"/>
                      </a:cubicBezTo>
                      <a:cubicBezTo>
                        <a:pt x="372" y="191"/>
                        <a:pt x="360" y="188"/>
                        <a:pt x="353" y="181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7" name="Freeform 92"/>
                <p:cNvSpPr>
                  <a:spLocks/>
                </p:cNvSpPr>
                <p:nvPr/>
              </p:nvSpPr>
              <p:spPr bwMode="auto">
                <a:xfrm>
                  <a:off x="5765800" y="2478088"/>
                  <a:ext cx="233363" cy="109537"/>
                </a:xfrm>
                <a:custGeom>
                  <a:avLst/>
                  <a:gdLst>
                    <a:gd name="T0" fmla="*/ 2147483647 w 449"/>
                    <a:gd name="T1" fmla="*/ 2147483647 h 211"/>
                    <a:gd name="T2" fmla="*/ 2147483647 w 449"/>
                    <a:gd name="T3" fmla="*/ 2147483647 h 211"/>
                    <a:gd name="T4" fmla="*/ 2147483647 w 449"/>
                    <a:gd name="T5" fmla="*/ 2147483647 h 211"/>
                    <a:gd name="T6" fmla="*/ 2147483647 w 449"/>
                    <a:gd name="T7" fmla="*/ 2147483647 h 211"/>
                    <a:gd name="T8" fmla="*/ 2147483647 w 449"/>
                    <a:gd name="T9" fmla="*/ 2147483647 h 211"/>
                    <a:gd name="T10" fmla="*/ 2147483647 w 449"/>
                    <a:gd name="T11" fmla="*/ 2147483647 h 211"/>
                    <a:gd name="T12" fmla="*/ 2147483647 w 449"/>
                    <a:gd name="T13" fmla="*/ 2147483647 h 211"/>
                    <a:gd name="T14" fmla="*/ 2147483647 w 449"/>
                    <a:gd name="T15" fmla="*/ 2147483647 h 211"/>
                    <a:gd name="T16" fmla="*/ 2147483647 w 449"/>
                    <a:gd name="T17" fmla="*/ 2147483647 h 211"/>
                    <a:gd name="T18" fmla="*/ 2147483647 w 449"/>
                    <a:gd name="T19" fmla="*/ 2147483647 h 211"/>
                    <a:gd name="T20" fmla="*/ 2147483647 w 449"/>
                    <a:gd name="T21" fmla="*/ 2147483647 h 211"/>
                    <a:gd name="T22" fmla="*/ 0 w 449"/>
                    <a:gd name="T23" fmla="*/ 2147483647 h 211"/>
                    <a:gd name="T24" fmla="*/ 2147483647 w 449"/>
                    <a:gd name="T25" fmla="*/ 2147483647 h 211"/>
                    <a:gd name="T26" fmla="*/ 2147483647 w 449"/>
                    <a:gd name="T27" fmla="*/ 2147483647 h 211"/>
                    <a:gd name="T28" fmla="*/ 2147483647 w 449"/>
                    <a:gd name="T29" fmla="*/ 2147483647 h 211"/>
                    <a:gd name="T30" fmla="*/ 2147483647 w 449"/>
                    <a:gd name="T31" fmla="*/ 2147483647 h 211"/>
                    <a:gd name="T32" fmla="*/ 2147483647 w 449"/>
                    <a:gd name="T33" fmla="*/ 2147483647 h 211"/>
                    <a:gd name="T34" fmla="*/ 2147483647 w 449"/>
                    <a:gd name="T35" fmla="*/ 2147483647 h 211"/>
                    <a:gd name="T36" fmla="*/ 2147483647 w 449"/>
                    <a:gd name="T37" fmla="*/ 2147483647 h 211"/>
                    <a:gd name="T38" fmla="*/ 2147483647 w 449"/>
                    <a:gd name="T39" fmla="*/ 2147483647 h 211"/>
                    <a:gd name="T40" fmla="*/ 2147483647 w 449"/>
                    <a:gd name="T41" fmla="*/ 2147483647 h 211"/>
                    <a:gd name="T42" fmla="*/ 2147483647 w 449"/>
                    <a:gd name="T43" fmla="*/ 2147483647 h 211"/>
                    <a:gd name="T44" fmla="*/ 2147483647 w 449"/>
                    <a:gd name="T45" fmla="*/ 2147483647 h 211"/>
                    <a:gd name="T46" fmla="*/ 2147483647 w 449"/>
                    <a:gd name="T47" fmla="*/ 2147483647 h 211"/>
                    <a:gd name="T48" fmla="*/ 2147483647 w 449"/>
                    <a:gd name="T49" fmla="*/ 2147483647 h 211"/>
                    <a:gd name="T50" fmla="*/ 2147483647 w 449"/>
                    <a:gd name="T51" fmla="*/ 2147483647 h 211"/>
                    <a:gd name="T52" fmla="*/ 2147483647 w 449"/>
                    <a:gd name="T53" fmla="*/ 2147483647 h 211"/>
                    <a:gd name="T54" fmla="*/ 2147483647 w 449"/>
                    <a:gd name="T55" fmla="*/ 2147483647 h 211"/>
                    <a:gd name="T56" fmla="*/ 2147483647 w 449"/>
                    <a:gd name="T57" fmla="*/ 2147483647 h 211"/>
                    <a:gd name="T58" fmla="*/ 2147483647 w 449"/>
                    <a:gd name="T59" fmla="*/ 2147483647 h 211"/>
                    <a:gd name="T60" fmla="*/ 2147483647 w 449"/>
                    <a:gd name="T61" fmla="*/ 2147483647 h 211"/>
                    <a:gd name="T62" fmla="*/ 2147483647 w 449"/>
                    <a:gd name="T63" fmla="*/ 2147483647 h 211"/>
                    <a:gd name="T64" fmla="*/ 2147483647 w 449"/>
                    <a:gd name="T65" fmla="*/ 2147483647 h 211"/>
                    <a:gd name="T66" fmla="*/ 2147483647 w 449"/>
                    <a:gd name="T67" fmla="*/ 2147483647 h 211"/>
                    <a:gd name="T68" fmla="*/ 2147483647 w 449"/>
                    <a:gd name="T69" fmla="*/ 2147483647 h 211"/>
                    <a:gd name="T70" fmla="*/ 2147483647 w 449"/>
                    <a:gd name="T71" fmla="*/ 2147483647 h 21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49"/>
                    <a:gd name="T109" fmla="*/ 0 h 211"/>
                    <a:gd name="T110" fmla="*/ 449 w 449"/>
                    <a:gd name="T111" fmla="*/ 211 h 21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49" h="211">
                      <a:moveTo>
                        <a:pt x="23" y="88"/>
                      </a:moveTo>
                      <a:cubicBezTo>
                        <a:pt x="46" y="96"/>
                        <a:pt x="46" y="96"/>
                        <a:pt x="46" y="96"/>
                      </a:cubicBezTo>
                      <a:cubicBezTo>
                        <a:pt x="46" y="96"/>
                        <a:pt x="47" y="101"/>
                        <a:pt x="52" y="105"/>
                      </a:cubicBezTo>
                      <a:cubicBezTo>
                        <a:pt x="57" y="109"/>
                        <a:pt x="76" y="107"/>
                        <a:pt x="76" y="107"/>
                      </a:cubicBezTo>
                      <a:cubicBezTo>
                        <a:pt x="75" y="98"/>
                        <a:pt x="75" y="98"/>
                        <a:pt x="75" y="98"/>
                      </a:cubicBezTo>
                      <a:cubicBezTo>
                        <a:pt x="84" y="98"/>
                        <a:pt x="84" y="98"/>
                        <a:pt x="84" y="98"/>
                      </a:cubicBezTo>
                      <a:cubicBezTo>
                        <a:pt x="84" y="88"/>
                        <a:pt x="84" y="88"/>
                        <a:pt x="84" y="88"/>
                      </a:cubicBezTo>
                      <a:cubicBezTo>
                        <a:pt x="95" y="106"/>
                        <a:pt x="95" y="106"/>
                        <a:pt x="95" y="106"/>
                      </a:cubicBezTo>
                      <a:cubicBezTo>
                        <a:pt x="108" y="106"/>
                        <a:pt x="108" y="106"/>
                        <a:pt x="108" y="106"/>
                      </a:cubicBezTo>
                      <a:cubicBezTo>
                        <a:pt x="114" y="117"/>
                        <a:pt x="114" y="117"/>
                        <a:pt x="114" y="117"/>
                      </a:cubicBezTo>
                      <a:cubicBezTo>
                        <a:pt x="127" y="119"/>
                        <a:pt x="127" y="119"/>
                        <a:pt x="127" y="119"/>
                      </a:cubicBezTo>
                      <a:cubicBezTo>
                        <a:pt x="132" y="124"/>
                        <a:pt x="132" y="124"/>
                        <a:pt x="132" y="124"/>
                      </a:cubicBezTo>
                      <a:cubicBezTo>
                        <a:pt x="132" y="124"/>
                        <a:pt x="161" y="118"/>
                        <a:pt x="151" y="130"/>
                      </a:cubicBezTo>
                      <a:cubicBezTo>
                        <a:pt x="141" y="142"/>
                        <a:pt x="129" y="141"/>
                        <a:pt x="129" y="141"/>
                      </a:cubicBezTo>
                      <a:cubicBezTo>
                        <a:pt x="129" y="147"/>
                        <a:pt x="129" y="147"/>
                        <a:pt x="129" y="147"/>
                      </a:cubicBezTo>
                      <a:cubicBezTo>
                        <a:pt x="115" y="149"/>
                        <a:pt x="115" y="149"/>
                        <a:pt x="115" y="149"/>
                      </a:cubicBezTo>
                      <a:cubicBezTo>
                        <a:pt x="115" y="149"/>
                        <a:pt x="113" y="158"/>
                        <a:pt x="104" y="162"/>
                      </a:cubicBezTo>
                      <a:cubicBezTo>
                        <a:pt x="95" y="166"/>
                        <a:pt x="91" y="150"/>
                        <a:pt x="84" y="152"/>
                      </a:cubicBezTo>
                      <a:cubicBezTo>
                        <a:pt x="80" y="153"/>
                        <a:pt x="71" y="156"/>
                        <a:pt x="64" y="159"/>
                      </a:cubicBezTo>
                      <a:cubicBezTo>
                        <a:pt x="65" y="159"/>
                        <a:pt x="65" y="159"/>
                        <a:pt x="65" y="160"/>
                      </a:cubicBezTo>
                      <a:cubicBezTo>
                        <a:pt x="64" y="164"/>
                        <a:pt x="62" y="175"/>
                        <a:pt x="55" y="171"/>
                      </a:cubicBezTo>
                      <a:cubicBezTo>
                        <a:pt x="48" y="167"/>
                        <a:pt x="38" y="157"/>
                        <a:pt x="25" y="158"/>
                      </a:cubicBezTo>
                      <a:cubicBezTo>
                        <a:pt x="12" y="159"/>
                        <a:pt x="9" y="174"/>
                        <a:pt x="9" y="174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0" y="177"/>
                        <a:pt x="3" y="197"/>
                        <a:pt x="10" y="196"/>
                      </a:cubicBezTo>
                      <a:cubicBezTo>
                        <a:pt x="17" y="195"/>
                        <a:pt x="32" y="190"/>
                        <a:pt x="32" y="190"/>
                      </a:cubicBezTo>
                      <a:cubicBezTo>
                        <a:pt x="32" y="190"/>
                        <a:pt x="49" y="195"/>
                        <a:pt x="54" y="193"/>
                      </a:cubicBezTo>
                      <a:cubicBezTo>
                        <a:pt x="59" y="191"/>
                        <a:pt x="66" y="192"/>
                        <a:pt x="66" y="192"/>
                      </a:cubicBezTo>
                      <a:cubicBezTo>
                        <a:pt x="66" y="192"/>
                        <a:pt x="72" y="202"/>
                        <a:pt x="78" y="201"/>
                      </a:cubicBezTo>
                      <a:cubicBezTo>
                        <a:pt x="84" y="200"/>
                        <a:pt x="95" y="192"/>
                        <a:pt x="100" y="191"/>
                      </a:cubicBezTo>
                      <a:cubicBezTo>
                        <a:pt x="105" y="190"/>
                        <a:pt x="116" y="208"/>
                        <a:pt x="119" y="208"/>
                      </a:cubicBezTo>
                      <a:cubicBezTo>
                        <a:pt x="122" y="208"/>
                        <a:pt x="134" y="205"/>
                        <a:pt x="134" y="205"/>
                      </a:cubicBezTo>
                      <a:cubicBezTo>
                        <a:pt x="134" y="205"/>
                        <a:pt x="130" y="211"/>
                        <a:pt x="140" y="208"/>
                      </a:cubicBezTo>
                      <a:cubicBezTo>
                        <a:pt x="150" y="205"/>
                        <a:pt x="154" y="202"/>
                        <a:pt x="154" y="202"/>
                      </a:cubicBezTo>
                      <a:cubicBezTo>
                        <a:pt x="182" y="203"/>
                        <a:pt x="182" y="203"/>
                        <a:pt x="182" y="203"/>
                      </a:cubicBezTo>
                      <a:cubicBezTo>
                        <a:pt x="190" y="194"/>
                        <a:pt x="190" y="194"/>
                        <a:pt x="190" y="194"/>
                      </a:cubicBezTo>
                      <a:cubicBezTo>
                        <a:pt x="199" y="197"/>
                        <a:pt x="199" y="197"/>
                        <a:pt x="199" y="197"/>
                      </a:cubicBezTo>
                      <a:cubicBezTo>
                        <a:pt x="199" y="197"/>
                        <a:pt x="211" y="199"/>
                        <a:pt x="211" y="195"/>
                      </a:cubicBezTo>
                      <a:cubicBezTo>
                        <a:pt x="211" y="191"/>
                        <a:pt x="200" y="178"/>
                        <a:pt x="199" y="175"/>
                      </a:cubicBezTo>
                      <a:cubicBezTo>
                        <a:pt x="198" y="172"/>
                        <a:pt x="231" y="157"/>
                        <a:pt x="231" y="157"/>
                      </a:cubicBezTo>
                      <a:cubicBezTo>
                        <a:pt x="231" y="147"/>
                        <a:pt x="231" y="147"/>
                        <a:pt x="231" y="147"/>
                      </a:cubicBezTo>
                      <a:cubicBezTo>
                        <a:pt x="250" y="145"/>
                        <a:pt x="250" y="145"/>
                        <a:pt x="250" y="145"/>
                      </a:cubicBezTo>
                      <a:cubicBezTo>
                        <a:pt x="250" y="145"/>
                        <a:pt x="255" y="136"/>
                        <a:pt x="261" y="136"/>
                      </a:cubicBezTo>
                      <a:cubicBezTo>
                        <a:pt x="267" y="136"/>
                        <a:pt x="278" y="155"/>
                        <a:pt x="278" y="155"/>
                      </a:cubicBezTo>
                      <a:cubicBezTo>
                        <a:pt x="285" y="148"/>
                        <a:pt x="285" y="148"/>
                        <a:pt x="285" y="148"/>
                      </a:cubicBezTo>
                      <a:cubicBezTo>
                        <a:pt x="304" y="153"/>
                        <a:pt x="304" y="153"/>
                        <a:pt x="304" y="153"/>
                      </a:cubicBezTo>
                      <a:cubicBezTo>
                        <a:pt x="304" y="153"/>
                        <a:pt x="309" y="144"/>
                        <a:pt x="310" y="135"/>
                      </a:cubicBezTo>
                      <a:cubicBezTo>
                        <a:pt x="311" y="126"/>
                        <a:pt x="319" y="113"/>
                        <a:pt x="327" y="112"/>
                      </a:cubicBezTo>
                      <a:cubicBezTo>
                        <a:pt x="335" y="111"/>
                        <a:pt x="354" y="119"/>
                        <a:pt x="366" y="119"/>
                      </a:cubicBezTo>
                      <a:cubicBezTo>
                        <a:pt x="378" y="119"/>
                        <a:pt x="378" y="101"/>
                        <a:pt x="378" y="98"/>
                      </a:cubicBezTo>
                      <a:cubicBezTo>
                        <a:pt x="378" y="95"/>
                        <a:pt x="397" y="78"/>
                        <a:pt x="397" y="78"/>
                      </a:cubicBezTo>
                      <a:cubicBezTo>
                        <a:pt x="429" y="65"/>
                        <a:pt x="429" y="65"/>
                        <a:pt x="429" y="65"/>
                      </a:cubicBezTo>
                      <a:cubicBezTo>
                        <a:pt x="429" y="65"/>
                        <a:pt x="443" y="65"/>
                        <a:pt x="446" y="64"/>
                      </a:cubicBezTo>
                      <a:cubicBezTo>
                        <a:pt x="449" y="63"/>
                        <a:pt x="447" y="51"/>
                        <a:pt x="443" y="46"/>
                      </a:cubicBezTo>
                      <a:cubicBezTo>
                        <a:pt x="429" y="41"/>
                        <a:pt x="429" y="41"/>
                        <a:pt x="429" y="41"/>
                      </a:cubicBezTo>
                      <a:cubicBezTo>
                        <a:pt x="401" y="41"/>
                        <a:pt x="401" y="41"/>
                        <a:pt x="401" y="41"/>
                      </a:cubicBezTo>
                      <a:cubicBezTo>
                        <a:pt x="384" y="23"/>
                        <a:pt x="384" y="23"/>
                        <a:pt x="384" y="23"/>
                      </a:cubicBezTo>
                      <a:cubicBezTo>
                        <a:pt x="372" y="23"/>
                        <a:pt x="372" y="23"/>
                        <a:pt x="372" y="23"/>
                      </a:cubicBezTo>
                      <a:cubicBezTo>
                        <a:pt x="364" y="15"/>
                        <a:pt x="364" y="15"/>
                        <a:pt x="364" y="15"/>
                      </a:cubicBezTo>
                      <a:cubicBezTo>
                        <a:pt x="332" y="16"/>
                        <a:pt x="332" y="16"/>
                        <a:pt x="332" y="16"/>
                      </a:cubicBezTo>
                      <a:cubicBezTo>
                        <a:pt x="332" y="16"/>
                        <a:pt x="302" y="12"/>
                        <a:pt x="294" y="13"/>
                      </a:cubicBezTo>
                      <a:cubicBezTo>
                        <a:pt x="286" y="14"/>
                        <a:pt x="238" y="14"/>
                        <a:pt x="238" y="14"/>
                      </a:cubicBezTo>
                      <a:cubicBezTo>
                        <a:pt x="226" y="18"/>
                        <a:pt x="226" y="18"/>
                        <a:pt x="226" y="18"/>
                      </a:cubicBezTo>
                      <a:cubicBezTo>
                        <a:pt x="226" y="18"/>
                        <a:pt x="198" y="12"/>
                        <a:pt x="194" y="12"/>
                      </a:cubicBezTo>
                      <a:cubicBezTo>
                        <a:pt x="190" y="12"/>
                        <a:pt x="180" y="0"/>
                        <a:pt x="170" y="0"/>
                      </a:cubicBezTo>
                      <a:cubicBezTo>
                        <a:pt x="160" y="0"/>
                        <a:pt x="147" y="2"/>
                        <a:pt x="144" y="5"/>
                      </a:cubicBezTo>
                      <a:cubicBezTo>
                        <a:pt x="141" y="8"/>
                        <a:pt x="149" y="43"/>
                        <a:pt x="149" y="43"/>
                      </a:cubicBezTo>
                      <a:cubicBezTo>
                        <a:pt x="138" y="37"/>
                        <a:pt x="138" y="37"/>
                        <a:pt x="138" y="37"/>
                      </a:cubicBezTo>
                      <a:cubicBezTo>
                        <a:pt x="115" y="37"/>
                        <a:pt x="115" y="37"/>
                        <a:pt x="115" y="37"/>
                      </a:cubicBezTo>
                      <a:cubicBezTo>
                        <a:pt x="115" y="37"/>
                        <a:pt x="84" y="17"/>
                        <a:pt x="61" y="18"/>
                      </a:cubicBezTo>
                      <a:cubicBezTo>
                        <a:pt x="38" y="19"/>
                        <a:pt x="37" y="48"/>
                        <a:pt x="37" y="48"/>
                      </a:cubicBezTo>
                      <a:cubicBezTo>
                        <a:pt x="37" y="48"/>
                        <a:pt x="55" y="49"/>
                        <a:pt x="57" y="54"/>
                      </a:cubicBezTo>
                      <a:cubicBezTo>
                        <a:pt x="59" y="59"/>
                        <a:pt x="23" y="88"/>
                        <a:pt x="23" y="88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8" name="Freeform 93"/>
                <p:cNvSpPr>
                  <a:spLocks/>
                </p:cNvSpPr>
                <p:nvPr/>
              </p:nvSpPr>
              <p:spPr bwMode="auto">
                <a:xfrm>
                  <a:off x="5373688" y="2489200"/>
                  <a:ext cx="349250" cy="211138"/>
                </a:xfrm>
                <a:custGeom>
                  <a:avLst/>
                  <a:gdLst>
                    <a:gd name="T0" fmla="*/ 2147483647 w 674"/>
                    <a:gd name="T1" fmla="*/ 2147483647 h 406"/>
                    <a:gd name="T2" fmla="*/ 2147483647 w 674"/>
                    <a:gd name="T3" fmla="*/ 2147483647 h 406"/>
                    <a:gd name="T4" fmla="*/ 2147483647 w 674"/>
                    <a:gd name="T5" fmla="*/ 2147483647 h 406"/>
                    <a:gd name="T6" fmla="*/ 2147483647 w 674"/>
                    <a:gd name="T7" fmla="*/ 2147483647 h 406"/>
                    <a:gd name="T8" fmla="*/ 2147483647 w 674"/>
                    <a:gd name="T9" fmla="*/ 2147483647 h 406"/>
                    <a:gd name="T10" fmla="*/ 2147483647 w 674"/>
                    <a:gd name="T11" fmla="*/ 2147483647 h 406"/>
                    <a:gd name="T12" fmla="*/ 2147483647 w 674"/>
                    <a:gd name="T13" fmla="*/ 2147483647 h 406"/>
                    <a:gd name="T14" fmla="*/ 2147483647 w 674"/>
                    <a:gd name="T15" fmla="*/ 2147483647 h 406"/>
                    <a:gd name="T16" fmla="*/ 2147483647 w 674"/>
                    <a:gd name="T17" fmla="*/ 2147483647 h 406"/>
                    <a:gd name="T18" fmla="*/ 2147483647 w 674"/>
                    <a:gd name="T19" fmla="*/ 2147483647 h 406"/>
                    <a:gd name="T20" fmla="*/ 2147483647 w 674"/>
                    <a:gd name="T21" fmla="*/ 2147483647 h 406"/>
                    <a:gd name="T22" fmla="*/ 2147483647 w 674"/>
                    <a:gd name="T23" fmla="*/ 2147483647 h 406"/>
                    <a:gd name="T24" fmla="*/ 2147483647 w 674"/>
                    <a:gd name="T25" fmla="*/ 2147483647 h 406"/>
                    <a:gd name="T26" fmla="*/ 2147483647 w 674"/>
                    <a:gd name="T27" fmla="*/ 2147483647 h 406"/>
                    <a:gd name="T28" fmla="*/ 2147483647 w 674"/>
                    <a:gd name="T29" fmla="*/ 2147483647 h 406"/>
                    <a:gd name="T30" fmla="*/ 2147483647 w 674"/>
                    <a:gd name="T31" fmla="*/ 2147483647 h 406"/>
                    <a:gd name="T32" fmla="*/ 2147483647 w 674"/>
                    <a:gd name="T33" fmla="*/ 2147483647 h 406"/>
                    <a:gd name="T34" fmla="*/ 2147483647 w 674"/>
                    <a:gd name="T35" fmla="*/ 2147483647 h 406"/>
                    <a:gd name="T36" fmla="*/ 2147483647 w 674"/>
                    <a:gd name="T37" fmla="*/ 2147483647 h 406"/>
                    <a:gd name="T38" fmla="*/ 2147483647 w 674"/>
                    <a:gd name="T39" fmla="*/ 2147483647 h 406"/>
                    <a:gd name="T40" fmla="*/ 2147483647 w 674"/>
                    <a:gd name="T41" fmla="*/ 2147483647 h 406"/>
                    <a:gd name="T42" fmla="*/ 2147483647 w 674"/>
                    <a:gd name="T43" fmla="*/ 2147483647 h 406"/>
                    <a:gd name="T44" fmla="*/ 2147483647 w 674"/>
                    <a:gd name="T45" fmla="*/ 2147483647 h 406"/>
                    <a:gd name="T46" fmla="*/ 2147483647 w 674"/>
                    <a:gd name="T47" fmla="*/ 2147483647 h 406"/>
                    <a:gd name="T48" fmla="*/ 2147483647 w 674"/>
                    <a:gd name="T49" fmla="*/ 2147483647 h 406"/>
                    <a:gd name="T50" fmla="*/ 2147483647 w 674"/>
                    <a:gd name="T51" fmla="*/ 2147483647 h 406"/>
                    <a:gd name="T52" fmla="*/ 2147483647 w 674"/>
                    <a:gd name="T53" fmla="*/ 2147483647 h 406"/>
                    <a:gd name="T54" fmla="*/ 2147483647 w 674"/>
                    <a:gd name="T55" fmla="*/ 2147483647 h 406"/>
                    <a:gd name="T56" fmla="*/ 2147483647 w 674"/>
                    <a:gd name="T57" fmla="*/ 2147483647 h 406"/>
                    <a:gd name="T58" fmla="*/ 2147483647 w 674"/>
                    <a:gd name="T59" fmla="*/ 2147483647 h 406"/>
                    <a:gd name="T60" fmla="*/ 2147483647 w 674"/>
                    <a:gd name="T61" fmla="*/ 2147483647 h 406"/>
                    <a:gd name="T62" fmla="*/ 2147483647 w 674"/>
                    <a:gd name="T63" fmla="*/ 2147483647 h 406"/>
                    <a:gd name="T64" fmla="*/ 2147483647 w 674"/>
                    <a:gd name="T65" fmla="*/ 2147483647 h 406"/>
                    <a:gd name="T66" fmla="*/ 2147483647 w 674"/>
                    <a:gd name="T67" fmla="*/ 2147483647 h 406"/>
                    <a:gd name="T68" fmla="*/ 2147483647 w 674"/>
                    <a:gd name="T69" fmla="*/ 2147483647 h 406"/>
                    <a:gd name="T70" fmla="*/ 2147483647 w 674"/>
                    <a:gd name="T71" fmla="*/ 2147483647 h 406"/>
                    <a:gd name="T72" fmla="*/ 2147483647 w 674"/>
                    <a:gd name="T73" fmla="*/ 2147483647 h 406"/>
                    <a:gd name="T74" fmla="*/ 2147483647 w 674"/>
                    <a:gd name="T75" fmla="*/ 2147483647 h 406"/>
                    <a:gd name="T76" fmla="*/ 2147483647 w 674"/>
                    <a:gd name="T77" fmla="*/ 2147483647 h 406"/>
                    <a:gd name="T78" fmla="*/ 2147483647 w 674"/>
                    <a:gd name="T79" fmla="*/ 2147483647 h 406"/>
                    <a:gd name="T80" fmla="*/ 2147483647 w 674"/>
                    <a:gd name="T81" fmla="*/ 2147483647 h 406"/>
                    <a:gd name="T82" fmla="*/ 2147483647 w 674"/>
                    <a:gd name="T83" fmla="*/ 2147483647 h 406"/>
                    <a:gd name="T84" fmla="*/ 2147483647 w 674"/>
                    <a:gd name="T85" fmla="*/ 2147483647 h 406"/>
                    <a:gd name="T86" fmla="*/ 2147483647 w 674"/>
                    <a:gd name="T87" fmla="*/ 2147483647 h 406"/>
                    <a:gd name="T88" fmla="*/ 2147483647 w 674"/>
                    <a:gd name="T89" fmla="*/ 2147483647 h 406"/>
                    <a:gd name="T90" fmla="*/ 2147483647 w 674"/>
                    <a:gd name="T91" fmla="*/ 2147483647 h 406"/>
                    <a:gd name="T92" fmla="*/ 2147483647 w 674"/>
                    <a:gd name="T93" fmla="*/ 2147483647 h 406"/>
                    <a:gd name="T94" fmla="*/ 2147483647 w 674"/>
                    <a:gd name="T95" fmla="*/ 2147483647 h 406"/>
                    <a:gd name="T96" fmla="*/ 2147483647 w 674"/>
                    <a:gd name="T97" fmla="*/ 2147483647 h 406"/>
                    <a:gd name="T98" fmla="*/ 2147483647 w 674"/>
                    <a:gd name="T99" fmla="*/ 2147483647 h 406"/>
                    <a:gd name="T100" fmla="*/ 2147483647 w 674"/>
                    <a:gd name="T101" fmla="*/ 2147483647 h 4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74"/>
                    <a:gd name="T154" fmla="*/ 0 h 406"/>
                    <a:gd name="T155" fmla="*/ 674 w 674"/>
                    <a:gd name="T156" fmla="*/ 406 h 4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74" h="406">
                      <a:moveTo>
                        <a:pt x="34" y="100"/>
                      </a:moveTo>
                      <a:cubicBezTo>
                        <a:pt x="34" y="104"/>
                        <a:pt x="24" y="115"/>
                        <a:pt x="24" y="120"/>
                      </a:cubicBezTo>
                      <a:cubicBezTo>
                        <a:pt x="24" y="126"/>
                        <a:pt x="40" y="151"/>
                        <a:pt x="40" y="151"/>
                      </a:cubicBezTo>
                      <a:cubicBezTo>
                        <a:pt x="60" y="148"/>
                        <a:pt x="60" y="148"/>
                        <a:pt x="60" y="148"/>
                      </a:cubicBezTo>
                      <a:cubicBezTo>
                        <a:pt x="62" y="166"/>
                        <a:pt x="62" y="166"/>
                        <a:pt x="62" y="166"/>
                      </a:cubicBezTo>
                      <a:cubicBezTo>
                        <a:pt x="75" y="172"/>
                        <a:pt x="75" y="172"/>
                        <a:pt x="75" y="172"/>
                      </a:cubicBezTo>
                      <a:cubicBezTo>
                        <a:pt x="75" y="172"/>
                        <a:pt x="46" y="171"/>
                        <a:pt x="50" y="180"/>
                      </a:cubicBezTo>
                      <a:cubicBezTo>
                        <a:pt x="54" y="190"/>
                        <a:pt x="64" y="184"/>
                        <a:pt x="71" y="187"/>
                      </a:cubicBezTo>
                      <a:cubicBezTo>
                        <a:pt x="78" y="190"/>
                        <a:pt x="90" y="203"/>
                        <a:pt x="90" y="203"/>
                      </a:cubicBezTo>
                      <a:cubicBezTo>
                        <a:pt x="94" y="238"/>
                        <a:pt x="94" y="238"/>
                        <a:pt x="94" y="238"/>
                      </a:cubicBezTo>
                      <a:cubicBezTo>
                        <a:pt x="99" y="240"/>
                        <a:pt x="99" y="240"/>
                        <a:pt x="99" y="240"/>
                      </a:cubicBezTo>
                      <a:cubicBezTo>
                        <a:pt x="99" y="240"/>
                        <a:pt x="96" y="254"/>
                        <a:pt x="96" y="262"/>
                      </a:cubicBezTo>
                      <a:cubicBezTo>
                        <a:pt x="96" y="270"/>
                        <a:pt x="106" y="291"/>
                        <a:pt x="106" y="291"/>
                      </a:cubicBezTo>
                      <a:cubicBezTo>
                        <a:pt x="106" y="291"/>
                        <a:pt x="122" y="292"/>
                        <a:pt x="126" y="291"/>
                      </a:cubicBezTo>
                      <a:cubicBezTo>
                        <a:pt x="130" y="290"/>
                        <a:pt x="141" y="281"/>
                        <a:pt x="141" y="281"/>
                      </a:cubicBezTo>
                      <a:cubicBezTo>
                        <a:pt x="141" y="273"/>
                        <a:pt x="141" y="273"/>
                        <a:pt x="141" y="273"/>
                      </a:cubicBezTo>
                      <a:cubicBezTo>
                        <a:pt x="141" y="273"/>
                        <a:pt x="167" y="250"/>
                        <a:pt x="178" y="248"/>
                      </a:cubicBezTo>
                      <a:cubicBezTo>
                        <a:pt x="189" y="246"/>
                        <a:pt x="205" y="251"/>
                        <a:pt x="205" y="251"/>
                      </a:cubicBezTo>
                      <a:cubicBezTo>
                        <a:pt x="205" y="251"/>
                        <a:pt x="207" y="245"/>
                        <a:pt x="210" y="243"/>
                      </a:cubicBezTo>
                      <a:cubicBezTo>
                        <a:pt x="213" y="241"/>
                        <a:pt x="234" y="244"/>
                        <a:pt x="234" y="244"/>
                      </a:cubicBezTo>
                      <a:cubicBezTo>
                        <a:pt x="234" y="244"/>
                        <a:pt x="243" y="239"/>
                        <a:pt x="249" y="243"/>
                      </a:cubicBezTo>
                      <a:cubicBezTo>
                        <a:pt x="255" y="247"/>
                        <a:pt x="256" y="261"/>
                        <a:pt x="256" y="261"/>
                      </a:cubicBezTo>
                      <a:cubicBezTo>
                        <a:pt x="256" y="261"/>
                        <a:pt x="268" y="261"/>
                        <a:pt x="273" y="261"/>
                      </a:cubicBezTo>
                      <a:cubicBezTo>
                        <a:pt x="278" y="261"/>
                        <a:pt x="299" y="278"/>
                        <a:pt x="299" y="278"/>
                      </a:cubicBezTo>
                      <a:cubicBezTo>
                        <a:pt x="302" y="274"/>
                        <a:pt x="302" y="274"/>
                        <a:pt x="302" y="274"/>
                      </a:cubicBezTo>
                      <a:cubicBezTo>
                        <a:pt x="302" y="274"/>
                        <a:pt x="340" y="275"/>
                        <a:pt x="345" y="279"/>
                      </a:cubicBezTo>
                      <a:cubicBezTo>
                        <a:pt x="350" y="283"/>
                        <a:pt x="358" y="301"/>
                        <a:pt x="358" y="301"/>
                      </a:cubicBezTo>
                      <a:cubicBezTo>
                        <a:pt x="358" y="301"/>
                        <a:pt x="371" y="303"/>
                        <a:pt x="377" y="307"/>
                      </a:cubicBezTo>
                      <a:cubicBezTo>
                        <a:pt x="383" y="311"/>
                        <a:pt x="397" y="327"/>
                        <a:pt x="397" y="327"/>
                      </a:cubicBezTo>
                      <a:cubicBezTo>
                        <a:pt x="439" y="325"/>
                        <a:pt x="439" y="325"/>
                        <a:pt x="439" y="325"/>
                      </a:cubicBezTo>
                      <a:cubicBezTo>
                        <a:pt x="440" y="347"/>
                        <a:pt x="440" y="347"/>
                        <a:pt x="440" y="347"/>
                      </a:cubicBezTo>
                      <a:cubicBezTo>
                        <a:pt x="447" y="350"/>
                        <a:pt x="447" y="350"/>
                        <a:pt x="447" y="350"/>
                      </a:cubicBezTo>
                      <a:cubicBezTo>
                        <a:pt x="446" y="365"/>
                        <a:pt x="446" y="365"/>
                        <a:pt x="446" y="365"/>
                      </a:cubicBezTo>
                      <a:cubicBezTo>
                        <a:pt x="453" y="383"/>
                        <a:pt x="453" y="383"/>
                        <a:pt x="453" y="383"/>
                      </a:cubicBezTo>
                      <a:cubicBezTo>
                        <a:pt x="453" y="383"/>
                        <a:pt x="467" y="393"/>
                        <a:pt x="472" y="393"/>
                      </a:cubicBezTo>
                      <a:cubicBezTo>
                        <a:pt x="477" y="393"/>
                        <a:pt x="484" y="390"/>
                        <a:pt x="484" y="390"/>
                      </a:cubicBezTo>
                      <a:cubicBezTo>
                        <a:pt x="500" y="406"/>
                        <a:pt x="500" y="406"/>
                        <a:pt x="500" y="406"/>
                      </a:cubicBezTo>
                      <a:cubicBezTo>
                        <a:pt x="500" y="406"/>
                        <a:pt x="525" y="405"/>
                        <a:pt x="530" y="396"/>
                      </a:cubicBezTo>
                      <a:cubicBezTo>
                        <a:pt x="535" y="387"/>
                        <a:pt x="535" y="371"/>
                        <a:pt x="535" y="371"/>
                      </a:cubicBezTo>
                      <a:cubicBezTo>
                        <a:pt x="535" y="371"/>
                        <a:pt x="553" y="372"/>
                        <a:pt x="560" y="365"/>
                      </a:cubicBezTo>
                      <a:cubicBezTo>
                        <a:pt x="567" y="358"/>
                        <a:pt x="580" y="349"/>
                        <a:pt x="580" y="349"/>
                      </a:cubicBezTo>
                      <a:cubicBezTo>
                        <a:pt x="580" y="349"/>
                        <a:pt x="589" y="351"/>
                        <a:pt x="589" y="345"/>
                      </a:cubicBezTo>
                      <a:cubicBezTo>
                        <a:pt x="589" y="339"/>
                        <a:pt x="584" y="311"/>
                        <a:pt x="594" y="301"/>
                      </a:cubicBezTo>
                      <a:cubicBezTo>
                        <a:pt x="604" y="291"/>
                        <a:pt x="623" y="296"/>
                        <a:pt x="623" y="296"/>
                      </a:cubicBezTo>
                      <a:cubicBezTo>
                        <a:pt x="623" y="296"/>
                        <a:pt x="622" y="279"/>
                        <a:pt x="630" y="279"/>
                      </a:cubicBezTo>
                      <a:cubicBezTo>
                        <a:pt x="638" y="279"/>
                        <a:pt x="652" y="292"/>
                        <a:pt x="652" y="292"/>
                      </a:cubicBezTo>
                      <a:cubicBezTo>
                        <a:pt x="674" y="292"/>
                        <a:pt x="674" y="292"/>
                        <a:pt x="674" y="292"/>
                      </a:cubicBezTo>
                      <a:cubicBezTo>
                        <a:pt x="674" y="289"/>
                        <a:pt x="673" y="285"/>
                        <a:pt x="667" y="280"/>
                      </a:cubicBezTo>
                      <a:cubicBezTo>
                        <a:pt x="656" y="272"/>
                        <a:pt x="668" y="260"/>
                        <a:pt x="668" y="260"/>
                      </a:cubicBezTo>
                      <a:cubicBezTo>
                        <a:pt x="635" y="242"/>
                        <a:pt x="635" y="242"/>
                        <a:pt x="635" y="242"/>
                      </a:cubicBezTo>
                      <a:cubicBezTo>
                        <a:pt x="620" y="244"/>
                        <a:pt x="620" y="244"/>
                        <a:pt x="620" y="244"/>
                      </a:cubicBezTo>
                      <a:cubicBezTo>
                        <a:pt x="620" y="244"/>
                        <a:pt x="602" y="236"/>
                        <a:pt x="595" y="231"/>
                      </a:cubicBezTo>
                      <a:cubicBezTo>
                        <a:pt x="588" y="226"/>
                        <a:pt x="574" y="215"/>
                        <a:pt x="574" y="215"/>
                      </a:cubicBezTo>
                      <a:cubicBezTo>
                        <a:pt x="563" y="212"/>
                        <a:pt x="563" y="212"/>
                        <a:pt x="563" y="212"/>
                      </a:cubicBezTo>
                      <a:cubicBezTo>
                        <a:pt x="554" y="204"/>
                        <a:pt x="554" y="204"/>
                        <a:pt x="554" y="204"/>
                      </a:cubicBezTo>
                      <a:cubicBezTo>
                        <a:pt x="536" y="203"/>
                        <a:pt x="536" y="203"/>
                        <a:pt x="536" y="203"/>
                      </a:cubicBezTo>
                      <a:cubicBezTo>
                        <a:pt x="516" y="191"/>
                        <a:pt x="516" y="191"/>
                        <a:pt x="516" y="191"/>
                      </a:cubicBezTo>
                      <a:cubicBezTo>
                        <a:pt x="516" y="191"/>
                        <a:pt x="504" y="175"/>
                        <a:pt x="500" y="174"/>
                      </a:cubicBezTo>
                      <a:cubicBezTo>
                        <a:pt x="496" y="172"/>
                        <a:pt x="483" y="170"/>
                        <a:pt x="476" y="167"/>
                      </a:cubicBezTo>
                      <a:cubicBezTo>
                        <a:pt x="470" y="164"/>
                        <a:pt x="458" y="159"/>
                        <a:pt x="455" y="148"/>
                      </a:cubicBezTo>
                      <a:cubicBezTo>
                        <a:pt x="452" y="138"/>
                        <a:pt x="444" y="126"/>
                        <a:pt x="444" y="126"/>
                      </a:cubicBezTo>
                      <a:cubicBezTo>
                        <a:pt x="431" y="111"/>
                        <a:pt x="431" y="111"/>
                        <a:pt x="431" y="111"/>
                      </a:cubicBezTo>
                      <a:cubicBezTo>
                        <a:pt x="422" y="92"/>
                        <a:pt x="422" y="92"/>
                        <a:pt x="422" y="92"/>
                      </a:cubicBezTo>
                      <a:cubicBezTo>
                        <a:pt x="398" y="80"/>
                        <a:pt x="398" y="80"/>
                        <a:pt x="398" y="80"/>
                      </a:cubicBezTo>
                      <a:cubicBezTo>
                        <a:pt x="398" y="86"/>
                        <a:pt x="398" y="86"/>
                        <a:pt x="398" y="86"/>
                      </a:cubicBezTo>
                      <a:cubicBezTo>
                        <a:pt x="362" y="82"/>
                        <a:pt x="362" y="82"/>
                        <a:pt x="362" y="82"/>
                      </a:cubicBezTo>
                      <a:cubicBezTo>
                        <a:pt x="362" y="82"/>
                        <a:pt x="336" y="83"/>
                        <a:pt x="331" y="74"/>
                      </a:cubicBezTo>
                      <a:cubicBezTo>
                        <a:pt x="326" y="64"/>
                        <a:pt x="338" y="52"/>
                        <a:pt x="338" y="52"/>
                      </a:cubicBezTo>
                      <a:cubicBezTo>
                        <a:pt x="328" y="47"/>
                        <a:pt x="328" y="47"/>
                        <a:pt x="328" y="47"/>
                      </a:cubicBezTo>
                      <a:cubicBezTo>
                        <a:pt x="328" y="47"/>
                        <a:pt x="330" y="32"/>
                        <a:pt x="320" y="28"/>
                      </a:cubicBezTo>
                      <a:cubicBezTo>
                        <a:pt x="311" y="24"/>
                        <a:pt x="298" y="27"/>
                        <a:pt x="298" y="27"/>
                      </a:cubicBezTo>
                      <a:cubicBezTo>
                        <a:pt x="288" y="23"/>
                        <a:pt x="288" y="23"/>
                        <a:pt x="288" y="23"/>
                      </a:cubicBezTo>
                      <a:cubicBezTo>
                        <a:pt x="290" y="15"/>
                        <a:pt x="290" y="15"/>
                        <a:pt x="290" y="15"/>
                      </a:cubicBezTo>
                      <a:cubicBezTo>
                        <a:pt x="274" y="16"/>
                        <a:pt x="274" y="16"/>
                        <a:pt x="274" y="16"/>
                      </a:cubicBezTo>
                      <a:cubicBezTo>
                        <a:pt x="262" y="0"/>
                        <a:pt x="262" y="0"/>
                        <a:pt x="262" y="0"/>
                      </a:cubicBezTo>
                      <a:cubicBezTo>
                        <a:pt x="258" y="7"/>
                        <a:pt x="258" y="7"/>
                        <a:pt x="258" y="7"/>
                      </a:cubicBezTo>
                      <a:cubicBezTo>
                        <a:pt x="238" y="6"/>
                        <a:pt x="238" y="6"/>
                        <a:pt x="238" y="6"/>
                      </a:cubicBezTo>
                      <a:cubicBezTo>
                        <a:pt x="258" y="24"/>
                        <a:pt x="258" y="24"/>
                        <a:pt x="258" y="24"/>
                      </a:cubicBezTo>
                      <a:cubicBezTo>
                        <a:pt x="258" y="24"/>
                        <a:pt x="239" y="16"/>
                        <a:pt x="235" y="18"/>
                      </a:cubicBezTo>
                      <a:cubicBezTo>
                        <a:pt x="231" y="19"/>
                        <a:pt x="231" y="30"/>
                        <a:pt x="231" y="30"/>
                      </a:cubicBezTo>
                      <a:cubicBezTo>
                        <a:pt x="231" y="30"/>
                        <a:pt x="199" y="36"/>
                        <a:pt x="198" y="50"/>
                      </a:cubicBezTo>
                      <a:cubicBezTo>
                        <a:pt x="196" y="63"/>
                        <a:pt x="211" y="79"/>
                        <a:pt x="211" y="79"/>
                      </a:cubicBezTo>
                      <a:cubicBezTo>
                        <a:pt x="167" y="79"/>
                        <a:pt x="167" y="79"/>
                        <a:pt x="167" y="79"/>
                      </a:cubicBezTo>
                      <a:cubicBezTo>
                        <a:pt x="167" y="79"/>
                        <a:pt x="163" y="72"/>
                        <a:pt x="156" y="72"/>
                      </a:cubicBezTo>
                      <a:cubicBezTo>
                        <a:pt x="150" y="72"/>
                        <a:pt x="151" y="87"/>
                        <a:pt x="140" y="82"/>
                      </a:cubicBezTo>
                      <a:cubicBezTo>
                        <a:pt x="130" y="76"/>
                        <a:pt x="112" y="51"/>
                        <a:pt x="112" y="51"/>
                      </a:cubicBezTo>
                      <a:cubicBezTo>
                        <a:pt x="112" y="51"/>
                        <a:pt x="102" y="38"/>
                        <a:pt x="94" y="34"/>
                      </a:cubicBezTo>
                      <a:cubicBezTo>
                        <a:pt x="86" y="30"/>
                        <a:pt x="54" y="18"/>
                        <a:pt x="51" y="22"/>
                      </a:cubicBezTo>
                      <a:cubicBezTo>
                        <a:pt x="48" y="26"/>
                        <a:pt x="50" y="32"/>
                        <a:pt x="50" y="32"/>
                      </a:cubicBezTo>
                      <a:cubicBezTo>
                        <a:pt x="50" y="32"/>
                        <a:pt x="60" y="38"/>
                        <a:pt x="60" y="42"/>
                      </a:cubicBezTo>
                      <a:cubicBezTo>
                        <a:pt x="60" y="46"/>
                        <a:pt x="63" y="46"/>
                        <a:pt x="70" y="58"/>
                      </a:cubicBezTo>
                      <a:cubicBezTo>
                        <a:pt x="76" y="70"/>
                        <a:pt x="112" y="79"/>
                        <a:pt x="110" y="90"/>
                      </a:cubicBezTo>
                      <a:cubicBezTo>
                        <a:pt x="107" y="100"/>
                        <a:pt x="107" y="106"/>
                        <a:pt x="100" y="104"/>
                      </a:cubicBezTo>
                      <a:cubicBezTo>
                        <a:pt x="94" y="103"/>
                        <a:pt x="79" y="90"/>
                        <a:pt x="82" y="94"/>
                      </a:cubicBezTo>
                      <a:cubicBezTo>
                        <a:pt x="84" y="98"/>
                        <a:pt x="79" y="107"/>
                        <a:pt x="79" y="107"/>
                      </a:cubicBezTo>
                      <a:cubicBezTo>
                        <a:pt x="52" y="108"/>
                        <a:pt x="52" y="108"/>
                        <a:pt x="52" y="108"/>
                      </a:cubicBezTo>
                      <a:cubicBezTo>
                        <a:pt x="44" y="95"/>
                        <a:pt x="44" y="95"/>
                        <a:pt x="44" y="95"/>
                      </a:cubicBezTo>
                      <a:cubicBezTo>
                        <a:pt x="40" y="100"/>
                        <a:pt x="40" y="100"/>
                        <a:pt x="40" y="100"/>
                      </a:cubicBezTo>
                      <a:cubicBezTo>
                        <a:pt x="40" y="100"/>
                        <a:pt x="30" y="90"/>
                        <a:pt x="24" y="80"/>
                      </a:cubicBezTo>
                      <a:cubicBezTo>
                        <a:pt x="19" y="71"/>
                        <a:pt x="23" y="56"/>
                        <a:pt x="19" y="55"/>
                      </a:cubicBezTo>
                      <a:cubicBezTo>
                        <a:pt x="15" y="54"/>
                        <a:pt x="3" y="47"/>
                        <a:pt x="2" y="52"/>
                      </a:cubicBezTo>
                      <a:cubicBezTo>
                        <a:pt x="0" y="58"/>
                        <a:pt x="14" y="72"/>
                        <a:pt x="14" y="72"/>
                      </a:cubicBezTo>
                      <a:cubicBezTo>
                        <a:pt x="14" y="72"/>
                        <a:pt x="34" y="96"/>
                        <a:pt x="34" y="100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9" name="Freeform 94"/>
                <p:cNvSpPr>
                  <a:spLocks/>
                </p:cNvSpPr>
                <p:nvPr/>
              </p:nvSpPr>
              <p:spPr bwMode="auto">
                <a:xfrm>
                  <a:off x="5592763" y="2608263"/>
                  <a:ext cx="315912" cy="255587"/>
                </a:xfrm>
                <a:custGeom>
                  <a:avLst/>
                  <a:gdLst>
                    <a:gd name="T0" fmla="*/ 2147483647 w 607"/>
                    <a:gd name="T1" fmla="*/ 2147483647 h 492"/>
                    <a:gd name="T2" fmla="*/ 2147483647 w 607"/>
                    <a:gd name="T3" fmla="*/ 2147483647 h 492"/>
                    <a:gd name="T4" fmla="*/ 2147483647 w 607"/>
                    <a:gd name="T5" fmla="*/ 2147483647 h 492"/>
                    <a:gd name="T6" fmla="*/ 2147483647 w 607"/>
                    <a:gd name="T7" fmla="*/ 2147483647 h 492"/>
                    <a:gd name="T8" fmla="*/ 2147483647 w 607"/>
                    <a:gd name="T9" fmla="*/ 2147483647 h 492"/>
                    <a:gd name="T10" fmla="*/ 2147483647 w 607"/>
                    <a:gd name="T11" fmla="*/ 2147483647 h 492"/>
                    <a:gd name="T12" fmla="*/ 2147483647 w 607"/>
                    <a:gd name="T13" fmla="*/ 2147483647 h 492"/>
                    <a:gd name="T14" fmla="*/ 2147483647 w 607"/>
                    <a:gd name="T15" fmla="*/ 2147483647 h 492"/>
                    <a:gd name="T16" fmla="*/ 2147483647 w 607"/>
                    <a:gd name="T17" fmla="*/ 2147483647 h 492"/>
                    <a:gd name="T18" fmla="*/ 2147483647 w 607"/>
                    <a:gd name="T19" fmla="*/ 2147483647 h 492"/>
                    <a:gd name="T20" fmla="*/ 2147483647 w 607"/>
                    <a:gd name="T21" fmla="*/ 2147483647 h 492"/>
                    <a:gd name="T22" fmla="*/ 2147483647 w 607"/>
                    <a:gd name="T23" fmla="*/ 2147483647 h 492"/>
                    <a:gd name="T24" fmla="*/ 2147483647 w 607"/>
                    <a:gd name="T25" fmla="*/ 2147483647 h 492"/>
                    <a:gd name="T26" fmla="*/ 2147483647 w 607"/>
                    <a:gd name="T27" fmla="*/ 2147483647 h 492"/>
                    <a:gd name="T28" fmla="*/ 2147483647 w 607"/>
                    <a:gd name="T29" fmla="*/ 2147483647 h 492"/>
                    <a:gd name="T30" fmla="*/ 2147483647 w 607"/>
                    <a:gd name="T31" fmla="*/ 2147483647 h 492"/>
                    <a:gd name="T32" fmla="*/ 2147483647 w 607"/>
                    <a:gd name="T33" fmla="*/ 2147483647 h 492"/>
                    <a:gd name="T34" fmla="*/ 2147483647 w 607"/>
                    <a:gd name="T35" fmla="*/ 2147483647 h 492"/>
                    <a:gd name="T36" fmla="*/ 2147483647 w 607"/>
                    <a:gd name="T37" fmla="*/ 2147483647 h 492"/>
                    <a:gd name="T38" fmla="*/ 2147483647 w 607"/>
                    <a:gd name="T39" fmla="*/ 2147483647 h 492"/>
                    <a:gd name="T40" fmla="*/ 2147483647 w 607"/>
                    <a:gd name="T41" fmla="*/ 2147483647 h 492"/>
                    <a:gd name="T42" fmla="*/ 2147483647 w 607"/>
                    <a:gd name="T43" fmla="*/ 2147483647 h 492"/>
                    <a:gd name="T44" fmla="*/ 2147483647 w 607"/>
                    <a:gd name="T45" fmla="*/ 2147483647 h 492"/>
                    <a:gd name="T46" fmla="*/ 2147483647 w 607"/>
                    <a:gd name="T47" fmla="*/ 2147483647 h 492"/>
                    <a:gd name="T48" fmla="*/ 2147483647 w 607"/>
                    <a:gd name="T49" fmla="*/ 2147483647 h 492"/>
                    <a:gd name="T50" fmla="*/ 2147483647 w 607"/>
                    <a:gd name="T51" fmla="*/ 2147483647 h 492"/>
                    <a:gd name="T52" fmla="*/ 2147483647 w 607"/>
                    <a:gd name="T53" fmla="*/ 2147483647 h 492"/>
                    <a:gd name="T54" fmla="*/ 2147483647 w 607"/>
                    <a:gd name="T55" fmla="*/ 2147483647 h 492"/>
                    <a:gd name="T56" fmla="*/ 2147483647 w 607"/>
                    <a:gd name="T57" fmla="*/ 2147483647 h 492"/>
                    <a:gd name="T58" fmla="*/ 2147483647 w 607"/>
                    <a:gd name="T59" fmla="*/ 2147483647 h 492"/>
                    <a:gd name="T60" fmla="*/ 2147483647 w 607"/>
                    <a:gd name="T61" fmla="*/ 2147483647 h 492"/>
                    <a:gd name="T62" fmla="*/ 2147483647 w 607"/>
                    <a:gd name="T63" fmla="*/ 2147483647 h 492"/>
                    <a:gd name="T64" fmla="*/ 2147483647 w 607"/>
                    <a:gd name="T65" fmla="*/ 2147483647 h 492"/>
                    <a:gd name="T66" fmla="*/ 2147483647 w 607"/>
                    <a:gd name="T67" fmla="*/ 2147483647 h 492"/>
                    <a:gd name="T68" fmla="*/ 2147483647 w 607"/>
                    <a:gd name="T69" fmla="*/ 2147483647 h 492"/>
                    <a:gd name="T70" fmla="*/ 2147483647 w 607"/>
                    <a:gd name="T71" fmla="*/ 2147483647 h 492"/>
                    <a:gd name="T72" fmla="*/ 2147483647 w 607"/>
                    <a:gd name="T73" fmla="*/ 2147483647 h 492"/>
                    <a:gd name="T74" fmla="*/ 2147483647 w 607"/>
                    <a:gd name="T75" fmla="*/ 2147483647 h 492"/>
                    <a:gd name="T76" fmla="*/ 2147483647 w 607"/>
                    <a:gd name="T77" fmla="*/ 2147483647 h 492"/>
                    <a:gd name="T78" fmla="*/ 2147483647 w 607"/>
                    <a:gd name="T79" fmla="*/ 2147483647 h 492"/>
                    <a:gd name="T80" fmla="*/ 2147483647 w 607"/>
                    <a:gd name="T81" fmla="*/ 2147483647 h 492"/>
                    <a:gd name="T82" fmla="*/ 2147483647 w 607"/>
                    <a:gd name="T83" fmla="*/ 2147483647 h 492"/>
                    <a:gd name="T84" fmla="*/ 2147483647 w 607"/>
                    <a:gd name="T85" fmla="*/ 2147483647 h 492"/>
                    <a:gd name="T86" fmla="*/ 2147483647 w 607"/>
                    <a:gd name="T87" fmla="*/ 2147483647 h 492"/>
                    <a:gd name="T88" fmla="*/ 2147483647 w 607"/>
                    <a:gd name="T89" fmla="*/ 2147483647 h 492"/>
                    <a:gd name="T90" fmla="*/ 2147483647 w 607"/>
                    <a:gd name="T91" fmla="*/ 2147483647 h 492"/>
                    <a:gd name="T92" fmla="*/ 2147483647 w 607"/>
                    <a:gd name="T93" fmla="*/ 2147483647 h 492"/>
                    <a:gd name="T94" fmla="*/ 2147483647 w 607"/>
                    <a:gd name="T95" fmla="*/ 2147483647 h 492"/>
                    <a:gd name="T96" fmla="*/ 2147483647 w 607"/>
                    <a:gd name="T97" fmla="*/ 2147483647 h 492"/>
                    <a:gd name="T98" fmla="*/ 2147483647 w 607"/>
                    <a:gd name="T99" fmla="*/ 2147483647 h 492"/>
                    <a:gd name="T100" fmla="*/ 2147483647 w 607"/>
                    <a:gd name="T101" fmla="*/ 2147483647 h 492"/>
                    <a:gd name="T102" fmla="*/ 2147483647 w 607"/>
                    <a:gd name="T103" fmla="*/ 2147483647 h 49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07"/>
                    <a:gd name="T157" fmla="*/ 0 h 492"/>
                    <a:gd name="T158" fmla="*/ 607 w 607"/>
                    <a:gd name="T159" fmla="*/ 492 h 49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07" h="492">
                      <a:moveTo>
                        <a:pt x="596" y="71"/>
                      </a:moveTo>
                      <a:cubicBezTo>
                        <a:pt x="594" y="65"/>
                        <a:pt x="600" y="65"/>
                        <a:pt x="607" y="64"/>
                      </a:cubicBezTo>
                      <a:cubicBezTo>
                        <a:pt x="600" y="59"/>
                        <a:pt x="600" y="59"/>
                        <a:pt x="600" y="59"/>
                      </a:cubicBezTo>
                      <a:cubicBezTo>
                        <a:pt x="587" y="59"/>
                        <a:pt x="587" y="59"/>
                        <a:pt x="587" y="59"/>
                      </a:cubicBezTo>
                      <a:cubicBezTo>
                        <a:pt x="563" y="67"/>
                        <a:pt x="563" y="67"/>
                        <a:pt x="563" y="67"/>
                      </a:cubicBezTo>
                      <a:cubicBezTo>
                        <a:pt x="561" y="57"/>
                        <a:pt x="561" y="57"/>
                        <a:pt x="561" y="57"/>
                      </a:cubicBezTo>
                      <a:cubicBezTo>
                        <a:pt x="561" y="57"/>
                        <a:pt x="537" y="54"/>
                        <a:pt x="530" y="62"/>
                      </a:cubicBezTo>
                      <a:cubicBezTo>
                        <a:pt x="523" y="70"/>
                        <a:pt x="516" y="81"/>
                        <a:pt x="516" y="81"/>
                      </a:cubicBezTo>
                      <a:cubicBezTo>
                        <a:pt x="506" y="81"/>
                        <a:pt x="506" y="81"/>
                        <a:pt x="506" y="81"/>
                      </a:cubicBezTo>
                      <a:cubicBezTo>
                        <a:pt x="506" y="81"/>
                        <a:pt x="492" y="97"/>
                        <a:pt x="485" y="100"/>
                      </a:cubicBezTo>
                      <a:cubicBezTo>
                        <a:pt x="478" y="103"/>
                        <a:pt x="462" y="75"/>
                        <a:pt x="462" y="75"/>
                      </a:cubicBezTo>
                      <a:cubicBezTo>
                        <a:pt x="455" y="33"/>
                        <a:pt x="455" y="33"/>
                        <a:pt x="455" y="33"/>
                      </a:cubicBezTo>
                      <a:cubicBezTo>
                        <a:pt x="441" y="33"/>
                        <a:pt x="441" y="33"/>
                        <a:pt x="441" y="33"/>
                      </a:cubicBezTo>
                      <a:cubicBezTo>
                        <a:pt x="441" y="33"/>
                        <a:pt x="441" y="19"/>
                        <a:pt x="441" y="14"/>
                      </a:cubicBezTo>
                      <a:cubicBezTo>
                        <a:pt x="441" y="9"/>
                        <a:pt x="430" y="0"/>
                        <a:pt x="421" y="0"/>
                      </a:cubicBezTo>
                      <a:cubicBezTo>
                        <a:pt x="412" y="0"/>
                        <a:pt x="413" y="15"/>
                        <a:pt x="413" y="19"/>
                      </a:cubicBezTo>
                      <a:cubicBezTo>
                        <a:pt x="413" y="23"/>
                        <a:pt x="399" y="26"/>
                        <a:pt x="399" y="33"/>
                      </a:cubicBezTo>
                      <a:cubicBezTo>
                        <a:pt x="399" y="40"/>
                        <a:pt x="407" y="40"/>
                        <a:pt x="407" y="40"/>
                      </a:cubicBezTo>
                      <a:cubicBezTo>
                        <a:pt x="402" y="54"/>
                        <a:pt x="402" y="54"/>
                        <a:pt x="402" y="54"/>
                      </a:cubicBezTo>
                      <a:cubicBezTo>
                        <a:pt x="395" y="48"/>
                        <a:pt x="395" y="48"/>
                        <a:pt x="395" y="48"/>
                      </a:cubicBezTo>
                      <a:cubicBezTo>
                        <a:pt x="395" y="48"/>
                        <a:pt x="373" y="49"/>
                        <a:pt x="368" y="54"/>
                      </a:cubicBezTo>
                      <a:cubicBezTo>
                        <a:pt x="363" y="59"/>
                        <a:pt x="368" y="77"/>
                        <a:pt x="364" y="79"/>
                      </a:cubicBezTo>
                      <a:cubicBezTo>
                        <a:pt x="360" y="81"/>
                        <a:pt x="349" y="64"/>
                        <a:pt x="346" y="64"/>
                      </a:cubicBezTo>
                      <a:cubicBezTo>
                        <a:pt x="343" y="64"/>
                        <a:pt x="318" y="84"/>
                        <a:pt x="315" y="83"/>
                      </a:cubicBezTo>
                      <a:cubicBezTo>
                        <a:pt x="312" y="82"/>
                        <a:pt x="292" y="66"/>
                        <a:pt x="292" y="66"/>
                      </a:cubicBezTo>
                      <a:cubicBezTo>
                        <a:pt x="287" y="66"/>
                        <a:pt x="287" y="66"/>
                        <a:pt x="287" y="66"/>
                      </a:cubicBezTo>
                      <a:cubicBezTo>
                        <a:pt x="276" y="71"/>
                        <a:pt x="276" y="71"/>
                        <a:pt x="276" y="71"/>
                      </a:cubicBezTo>
                      <a:cubicBezTo>
                        <a:pt x="267" y="57"/>
                        <a:pt x="267" y="57"/>
                        <a:pt x="267" y="57"/>
                      </a:cubicBezTo>
                      <a:cubicBezTo>
                        <a:pt x="259" y="63"/>
                        <a:pt x="259" y="63"/>
                        <a:pt x="259" y="63"/>
                      </a:cubicBezTo>
                      <a:cubicBezTo>
                        <a:pt x="229" y="63"/>
                        <a:pt x="229" y="63"/>
                        <a:pt x="229" y="63"/>
                      </a:cubicBezTo>
                      <a:cubicBezTo>
                        <a:pt x="229" y="63"/>
                        <a:pt x="215" y="50"/>
                        <a:pt x="207" y="50"/>
                      </a:cubicBezTo>
                      <a:cubicBezTo>
                        <a:pt x="199" y="50"/>
                        <a:pt x="200" y="67"/>
                        <a:pt x="200" y="67"/>
                      </a:cubicBezTo>
                      <a:cubicBezTo>
                        <a:pt x="200" y="67"/>
                        <a:pt x="181" y="62"/>
                        <a:pt x="171" y="72"/>
                      </a:cubicBezTo>
                      <a:cubicBezTo>
                        <a:pt x="161" y="82"/>
                        <a:pt x="166" y="110"/>
                        <a:pt x="166" y="116"/>
                      </a:cubicBezTo>
                      <a:cubicBezTo>
                        <a:pt x="166" y="122"/>
                        <a:pt x="157" y="120"/>
                        <a:pt x="157" y="120"/>
                      </a:cubicBezTo>
                      <a:cubicBezTo>
                        <a:pt x="157" y="120"/>
                        <a:pt x="144" y="129"/>
                        <a:pt x="137" y="136"/>
                      </a:cubicBezTo>
                      <a:cubicBezTo>
                        <a:pt x="130" y="143"/>
                        <a:pt x="112" y="142"/>
                        <a:pt x="112" y="142"/>
                      </a:cubicBezTo>
                      <a:cubicBezTo>
                        <a:pt x="112" y="142"/>
                        <a:pt x="112" y="158"/>
                        <a:pt x="107" y="167"/>
                      </a:cubicBezTo>
                      <a:cubicBezTo>
                        <a:pt x="102" y="176"/>
                        <a:pt x="77" y="177"/>
                        <a:pt x="77" y="177"/>
                      </a:cubicBezTo>
                      <a:cubicBezTo>
                        <a:pt x="61" y="161"/>
                        <a:pt x="61" y="161"/>
                        <a:pt x="61" y="161"/>
                      </a:cubicBezTo>
                      <a:cubicBezTo>
                        <a:pt x="61" y="161"/>
                        <a:pt x="54" y="164"/>
                        <a:pt x="49" y="164"/>
                      </a:cubicBezTo>
                      <a:cubicBezTo>
                        <a:pt x="44" y="164"/>
                        <a:pt x="30" y="154"/>
                        <a:pt x="30" y="154"/>
                      </a:cubicBezTo>
                      <a:cubicBezTo>
                        <a:pt x="30" y="154"/>
                        <a:pt x="24" y="161"/>
                        <a:pt x="23" y="168"/>
                      </a:cubicBezTo>
                      <a:cubicBezTo>
                        <a:pt x="22" y="175"/>
                        <a:pt x="29" y="205"/>
                        <a:pt x="29" y="205"/>
                      </a:cubicBezTo>
                      <a:cubicBezTo>
                        <a:pt x="15" y="209"/>
                        <a:pt x="15" y="209"/>
                        <a:pt x="15" y="209"/>
                      </a:cubicBezTo>
                      <a:cubicBezTo>
                        <a:pt x="20" y="220"/>
                        <a:pt x="20" y="220"/>
                        <a:pt x="20" y="220"/>
                      </a:cubicBezTo>
                      <a:cubicBezTo>
                        <a:pt x="20" y="220"/>
                        <a:pt x="6" y="225"/>
                        <a:pt x="3" y="230"/>
                      </a:cubicBezTo>
                      <a:cubicBezTo>
                        <a:pt x="0" y="235"/>
                        <a:pt x="11" y="244"/>
                        <a:pt x="11" y="244"/>
                      </a:cubicBezTo>
                      <a:cubicBezTo>
                        <a:pt x="9" y="263"/>
                        <a:pt x="9" y="263"/>
                        <a:pt x="9" y="263"/>
                      </a:cubicBezTo>
                      <a:cubicBezTo>
                        <a:pt x="9" y="263"/>
                        <a:pt x="30" y="260"/>
                        <a:pt x="31" y="266"/>
                      </a:cubicBezTo>
                      <a:cubicBezTo>
                        <a:pt x="32" y="272"/>
                        <a:pt x="17" y="280"/>
                        <a:pt x="15" y="293"/>
                      </a:cubicBezTo>
                      <a:cubicBezTo>
                        <a:pt x="13" y="306"/>
                        <a:pt x="40" y="330"/>
                        <a:pt x="40" y="341"/>
                      </a:cubicBezTo>
                      <a:cubicBezTo>
                        <a:pt x="40" y="352"/>
                        <a:pt x="40" y="366"/>
                        <a:pt x="40" y="374"/>
                      </a:cubicBezTo>
                      <a:cubicBezTo>
                        <a:pt x="40" y="382"/>
                        <a:pt x="70" y="382"/>
                        <a:pt x="70" y="382"/>
                      </a:cubicBezTo>
                      <a:cubicBezTo>
                        <a:pt x="70" y="382"/>
                        <a:pt x="85" y="377"/>
                        <a:pt x="91" y="394"/>
                      </a:cubicBezTo>
                      <a:cubicBezTo>
                        <a:pt x="97" y="411"/>
                        <a:pt x="86" y="424"/>
                        <a:pt x="79" y="434"/>
                      </a:cubicBezTo>
                      <a:cubicBezTo>
                        <a:pt x="72" y="444"/>
                        <a:pt x="56" y="458"/>
                        <a:pt x="56" y="462"/>
                      </a:cubicBezTo>
                      <a:cubicBezTo>
                        <a:pt x="56" y="466"/>
                        <a:pt x="61" y="467"/>
                        <a:pt x="61" y="467"/>
                      </a:cubicBezTo>
                      <a:cubicBezTo>
                        <a:pt x="61" y="467"/>
                        <a:pt x="73" y="464"/>
                        <a:pt x="82" y="469"/>
                      </a:cubicBezTo>
                      <a:cubicBezTo>
                        <a:pt x="91" y="474"/>
                        <a:pt x="121" y="492"/>
                        <a:pt x="142" y="490"/>
                      </a:cubicBezTo>
                      <a:cubicBezTo>
                        <a:pt x="163" y="488"/>
                        <a:pt x="161" y="483"/>
                        <a:pt x="161" y="483"/>
                      </a:cubicBezTo>
                      <a:cubicBezTo>
                        <a:pt x="196" y="484"/>
                        <a:pt x="196" y="484"/>
                        <a:pt x="196" y="484"/>
                      </a:cubicBezTo>
                      <a:cubicBezTo>
                        <a:pt x="196" y="484"/>
                        <a:pt x="193" y="488"/>
                        <a:pt x="205" y="488"/>
                      </a:cubicBezTo>
                      <a:cubicBezTo>
                        <a:pt x="217" y="488"/>
                        <a:pt x="218" y="482"/>
                        <a:pt x="218" y="482"/>
                      </a:cubicBezTo>
                      <a:cubicBezTo>
                        <a:pt x="218" y="482"/>
                        <a:pt x="260" y="480"/>
                        <a:pt x="263" y="479"/>
                      </a:cubicBezTo>
                      <a:cubicBezTo>
                        <a:pt x="266" y="478"/>
                        <a:pt x="305" y="465"/>
                        <a:pt x="307" y="459"/>
                      </a:cubicBezTo>
                      <a:cubicBezTo>
                        <a:pt x="309" y="453"/>
                        <a:pt x="303" y="433"/>
                        <a:pt x="303" y="433"/>
                      </a:cubicBezTo>
                      <a:cubicBezTo>
                        <a:pt x="303" y="433"/>
                        <a:pt x="296" y="409"/>
                        <a:pt x="298" y="403"/>
                      </a:cubicBezTo>
                      <a:cubicBezTo>
                        <a:pt x="300" y="397"/>
                        <a:pt x="315" y="384"/>
                        <a:pt x="323" y="384"/>
                      </a:cubicBezTo>
                      <a:cubicBezTo>
                        <a:pt x="331" y="384"/>
                        <a:pt x="327" y="390"/>
                        <a:pt x="327" y="390"/>
                      </a:cubicBezTo>
                      <a:cubicBezTo>
                        <a:pt x="327" y="390"/>
                        <a:pt x="357" y="395"/>
                        <a:pt x="359" y="389"/>
                      </a:cubicBezTo>
                      <a:cubicBezTo>
                        <a:pt x="361" y="383"/>
                        <a:pt x="344" y="381"/>
                        <a:pt x="348" y="376"/>
                      </a:cubicBezTo>
                      <a:cubicBezTo>
                        <a:pt x="352" y="371"/>
                        <a:pt x="366" y="367"/>
                        <a:pt x="366" y="367"/>
                      </a:cubicBezTo>
                      <a:cubicBezTo>
                        <a:pt x="366" y="367"/>
                        <a:pt x="373" y="361"/>
                        <a:pt x="381" y="361"/>
                      </a:cubicBezTo>
                      <a:cubicBezTo>
                        <a:pt x="389" y="361"/>
                        <a:pt x="399" y="359"/>
                        <a:pt x="399" y="359"/>
                      </a:cubicBezTo>
                      <a:cubicBezTo>
                        <a:pt x="399" y="359"/>
                        <a:pt x="396" y="378"/>
                        <a:pt x="409" y="371"/>
                      </a:cubicBezTo>
                      <a:cubicBezTo>
                        <a:pt x="422" y="364"/>
                        <a:pt x="425" y="355"/>
                        <a:pt x="425" y="355"/>
                      </a:cubicBezTo>
                      <a:cubicBezTo>
                        <a:pt x="425" y="355"/>
                        <a:pt x="416" y="337"/>
                        <a:pt x="417" y="325"/>
                      </a:cubicBezTo>
                      <a:cubicBezTo>
                        <a:pt x="418" y="313"/>
                        <a:pt x="424" y="316"/>
                        <a:pt x="424" y="316"/>
                      </a:cubicBezTo>
                      <a:cubicBezTo>
                        <a:pt x="424" y="316"/>
                        <a:pt x="421" y="294"/>
                        <a:pt x="425" y="291"/>
                      </a:cubicBezTo>
                      <a:cubicBezTo>
                        <a:pt x="429" y="288"/>
                        <a:pt x="442" y="289"/>
                        <a:pt x="442" y="289"/>
                      </a:cubicBezTo>
                      <a:cubicBezTo>
                        <a:pt x="462" y="275"/>
                        <a:pt x="462" y="275"/>
                        <a:pt x="462" y="275"/>
                      </a:cubicBezTo>
                      <a:cubicBezTo>
                        <a:pt x="462" y="275"/>
                        <a:pt x="451" y="276"/>
                        <a:pt x="449" y="269"/>
                      </a:cubicBezTo>
                      <a:cubicBezTo>
                        <a:pt x="447" y="262"/>
                        <a:pt x="447" y="258"/>
                        <a:pt x="447" y="258"/>
                      </a:cubicBezTo>
                      <a:cubicBezTo>
                        <a:pt x="447" y="258"/>
                        <a:pt x="432" y="254"/>
                        <a:pt x="431" y="249"/>
                      </a:cubicBezTo>
                      <a:cubicBezTo>
                        <a:pt x="430" y="244"/>
                        <a:pt x="430" y="239"/>
                        <a:pt x="434" y="238"/>
                      </a:cubicBezTo>
                      <a:cubicBezTo>
                        <a:pt x="438" y="237"/>
                        <a:pt x="445" y="245"/>
                        <a:pt x="445" y="245"/>
                      </a:cubicBezTo>
                      <a:cubicBezTo>
                        <a:pt x="456" y="246"/>
                        <a:pt x="456" y="246"/>
                        <a:pt x="456" y="246"/>
                      </a:cubicBezTo>
                      <a:cubicBezTo>
                        <a:pt x="463" y="249"/>
                        <a:pt x="463" y="249"/>
                        <a:pt x="463" y="249"/>
                      </a:cubicBezTo>
                      <a:cubicBezTo>
                        <a:pt x="467" y="242"/>
                        <a:pt x="467" y="242"/>
                        <a:pt x="467" y="242"/>
                      </a:cubicBezTo>
                      <a:cubicBezTo>
                        <a:pt x="467" y="242"/>
                        <a:pt x="478" y="245"/>
                        <a:pt x="479" y="238"/>
                      </a:cubicBezTo>
                      <a:cubicBezTo>
                        <a:pt x="480" y="231"/>
                        <a:pt x="479" y="222"/>
                        <a:pt x="479" y="222"/>
                      </a:cubicBezTo>
                      <a:cubicBezTo>
                        <a:pt x="479" y="222"/>
                        <a:pt x="472" y="221"/>
                        <a:pt x="473" y="212"/>
                      </a:cubicBezTo>
                      <a:cubicBezTo>
                        <a:pt x="474" y="203"/>
                        <a:pt x="491" y="195"/>
                        <a:pt x="494" y="188"/>
                      </a:cubicBezTo>
                      <a:cubicBezTo>
                        <a:pt x="497" y="181"/>
                        <a:pt x="487" y="173"/>
                        <a:pt x="487" y="173"/>
                      </a:cubicBezTo>
                      <a:cubicBezTo>
                        <a:pt x="487" y="173"/>
                        <a:pt x="490" y="156"/>
                        <a:pt x="479" y="144"/>
                      </a:cubicBezTo>
                      <a:cubicBezTo>
                        <a:pt x="468" y="132"/>
                        <a:pt x="463" y="136"/>
                        <a:pt x="469" y="124"/>
                      </a:cubicBezTo>
                      <a:cubicBezTo>
                        <a:pt x="475" y="112"/>
                        <a:pt x="486" y="109"/>
                        <a:pt x="486" y="109"/>
                      </a:cubicBezTo>
                      <a:cubicBezTo>
                        <a:pt x="486" y="109"/>
                        <a:pt x="509" y="93"/>
                        <a:pt x="516" y="90"/>
                      </a:cubicBezTo>
                      <a:cubicBezTo>
                        <a:pt x="523" y="87"/>
                        <a:pt x="540" y="88"/>
                        <a:pt x="540" y="88"/>
                      </a:cubicBezTo>
                      <a:cubicBezTo>
                        <a:pt x="540" y="88"/>
                        <a:pt x="563" y="83"/>
                        <a:pt x="566" y="83"/>
                      </a:cubicBezTo>
                      <a:cubicBezTo>
                        <a:pt x="569" y="83"/>
                        <a:pt x="579" y="89"/>
                        <a:pt x="584" y="88"/>
                      </a:cubicBezTo>
                      <a:cubicBezTo>
                        <a:pt x="587" y="87"/>
                        <a:pt x="596" y="82"/>
                        <a:pt x="602" y="78"/>
                      </a:cubicBezTo>
                      <a:cubicBezTo>
                        <a:pt x="602" y="78"/>
                        <a:pt x="602" y="78"/>
                        <a:pt x="602" y="78"/>
                      </a:cubicBezTo>
                      <a:cubicBezTo>
                        <a:pt x="599" y="76"/>
                        <a:pt x="597" y="74"/>
                        <a:pt x="596" y="7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0" name="Freeform 95"/>
                <p:cNvSpPr>
                  <a:spLocks/>
                </p:cNvSpPr>
                <p:nvPr/>
              </p:nvSpPr>
              <p:spPr bwMode="auto">
                <a:xfrm>
                  <a:off x="5173663" y="2530475"/>
                  <a:ext cx="79375" cy="71438"/>
                </a:xfrm>
                <a:custGeom>
                  <a:avLst/>
                  <a:gdLst>
                    <a:gd name="T0" fmla="*/ 2147483647 w 152"/>
                    <a:gd name="T1" fmla="*/ 2147483647 h 140"/>
                    <a:gd name="T2" fmla="*/ 2147483647 w 152"/>
                    <a:gd name="T3" fmla="*/ 2147483647 h 140"/>
                    <a:gd name="T4" fmla="*/ 2147483647 w 152"/>
                    <a:gd name="T5" fmla="*/ 2147483647 h 140"/>
                    <a:gd name="T6" fmla="*/ 2147483647 w 152"/>
                    <a:gd name="T7" fmla="*/ 2147483647 h 140"/>
                    <a:gd name="T8" fmla="*/ 2147483647 w 152"/>
                    <a:gd name="T9" fmla="*/ 2147483647 h 140"/>
                    <a:gd name="T10" fmla="*/ 2147483647 w 152"/>
                    <a:gd name="T11" fmla="*/ 2147483647 h 140"/>
                    <a:gd name="T12" fmla="*/ 2147483647 w 152"/>
                    <a:gd name="T13" fmla="*/ 2147483647 h 140"/>
                    <a:gd name="T14" fmla="*/ 2147483647 w 152"/>
                    <a:gd name="T15" fmla="*/ 2147483647 h 140"/>
                    <a:gd name="T16" fmla="*/ 2147483647 w 152"/>
                    <a:gd name="T17" fmla="*/ 2147483647 h 140"/>
                    <a:gd name="T18" fmla="*/ 2147483647 w 152"/>
                    <a:gd name="T19" fmla="*/ 2147483647 h 140"/>
                    <a:gd name="T20" fmla="*/ 2147483647 w 152"/>
                    <a:gd name="T21" fmla="*/ 2147483647 h 140"/>
                    <a:gd name="T22" fmla="*/ 2147483647 w 152"/>
                    <a:gd name="T23" fmla="*/ 0 h 140"/>
                    <a:gd name="T24" fmla="*/ 2147483647 w 152"/>
                    <a:gd name="T25" fmla="*/ 2147483647 h 140"/>
                    <a:gd name="T26" fmla="*/ 2147483647 w 152"/>
                    <a:gd name="T27" fmla="*/ 2147483647 h 140"/>
                    <a:gd name="T28" fmla="*/ 2147483647 w 152"/>
                    <a:gd name="T29" fmla="*/ 2147483647 h 140"/>
                    <a:gd name="T30" fmla="*/ 0 w 152"/>
                    <a:gd name="T31" fmla="*/ 2147483647 h 140"/>
                    <a:gd name="T32" fmla="*/ 2147483647 w 152"/>
                    <a:gd name="T33" fmla="*/ 2147483647 h 140"/>
                    <a:gd name="T34" fmla="*/ 2147483647 w 152"/>
                    <a:gd name="T35" fmla="*/ 2147483647 h 140"/>
                    <a:gd name="T36" fmla="*/ 2147483647 w 152"/>
                    <a:gd name="T37" fmla="*/ 2147483647 h 140"/>
                    <a:gd name="T38" fmla="*/ 2147483647 w 152"/>
                    <a:gd name="T39" fmla="*/ 2147483647 h 140"/>
                    <a:gd name="T40" fmla="*/ 2147483647 w 152"/>
                    <a:gd name="T41" fmla="*/ 2147483647 h 140"/>
                    <a:gd name="T42" fmla="*/ 2147483647 w 152"/>
                    <a:gd name="T43" fmla="*/ 2147483647 h 140"/>
                    <a:gd name="T44" fmla="*/ 2147483647 w 152"/>
                    <a:gd name="T45" fmla="*/ 2147483647 h 140"/>
                    <a:gd name="T46" fmla="*/ 2147483647 w 152"/>
                    <a:gd name="T47" fmla="*/ 2147483647 h 140"/>
                    <a:gd name="T48" fmla="*/ 2147483647 w 152"/>
                    <a:gd name="T49" fmla="*/ 2147483647 h 140"/>
                    <a:gd name="T50" fmla="*/ 2147483647 w 152"/>
                    <a:gd name="T51" fmla="*/ 2147483647 h 140"/>
                    <a:gd name="T52" fmla="*/ 2147483647 w 152"/>
                    <a:gd name="T53" fmla="*/ 2147483647 h 140"/>
                    <a:gd name="T54" fmla="*/ 2147483647 w 152"/>
                    <a:gd name="T55" fmla="*/ 2147483647 h 140"/>
                    <a:gd name="T56" fmla="*/ 2147483647 w 152"/>
                    <a:gd name="T57" fmla="*/ 2147483647 h 140"/>
                    <a:gd name="T58" fmla="*/ 2147483647 w 152"/>
                    <a:gd name="T59" fmla="*/ 2147483647 h 14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52"/>
                    <a:gd name="T91" fmla="*/ 0 h 140"/>
                    <a:gd name="T92" fmla="*/ 152 w 152"/>
                    <a:gd name="T93" fmla="*/ 140 h 14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52" h="140">
                      <a:moveTo>
                        <a:pt x="147" y="111"/>
                      </a:moveTo>
                      <a:cubicBezTo>
                        <a:pt x="143" y="104"/>
                        <a:pt x="143" y="104"/>
                        <a:pt x="143" y="104"/>
                      </a:cubicBezTo>
                      <a:cubicBezTo>
                        <a:pt x="145" y="94"/>
                        <a:pt x="145" y="94"/>
                        <a:pt x="145" y="94"/>
                      </a:cubicBezTo>
                      <a:cubicBezTo>
                        <a:pt x="125" y="92"/>
                        <a:pt x="125" y="92"/>
                        <a:pt x="125" y="92"/>
                      </a:cubicBezTo>
                      <a:cubicBezTo>
                        <a:pt x="115" y="78"/>
                        <a:pt x="115" y="78"/>
                        <a:pt x="115" y="78"/>
                      </a:cubicBezTo>
                      <a:cubicBezTo>
                        <a:pt x="97" y="70"/>
                        <a:pt x="97" y="70"/>
                        <a:pt x="97" y="70"/>
                      </a:cubicBezTo>
                      <a:cubicBezTo>
                        <a:pt x="97" y="70"/>
                        <a:pt x="117" y="70"/>
                        <a:pt x="118" y="61"/>
                      </a:cubicBezTo>
                      <a:cubicBezTo>
                        <a:pt x="119" y="52"/>
                        <a:pt x="88" y="39"/>
                        <a:pt x="88" y="39"/>
                      </a:cubicBezTo>
                      <a:cubicBezTo>
                        <a:pt x="88" y="39"/>
                        <a:pt x="94" y="31"/>
                        <a:pt x="94" y="24"/>
                      </a:cubicBezTo>
                      <a:cubicBezTo>
                        <a:pt x="94" y="17"/>
                        <a:pt x="75" y="16"/>
                        <a:pt x="75" y="16"/>
                      </a:cubicBezTo>
                      <a:cubicBezTo>
                        <a:pt x="76" y="7"/>
                        <a:pt x="76" y="7"/>
                        <a:pt x="76" y="7"/>
                      </a:cubicBezTo>
                      <a:cubicBezTo>
                        <a:pt x="76" y="7"/>
                        <a:pt x="64" y="0"/>
                        <a:pt x="61" y="0"/>
                      </a:cubicBezTo>
                      <a:cubicBezTo>
                        <a:pt x="58" y="0"/>
                        <a:pt x="55" y="10"/>
                        <a:pt x="55" y="10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7"/>
                        <a:pt x="3" y="22"/>
                        <a:pt x="6" y="29"/>
                      </a:cubicBezTo>
                      <a:cubicBezTo>
                        <a:pt x="12" y="44"/>
                        <a:pt x="10" y="58"/>
                        <a:pt x="18" y="69"/>
                      </a:cubicBezTo>
                      <a:cubicBezTo>
                        <a:pt x="26" y="80"/>
                        <a:pt x="42" y="71"/>
                        <a:pt x="47" y="72"/>
                      </a:cubicBezTo>
                      <a:cubicBezTo>
                        <a:pt x="50" y="72"/>
                        <a:pt x="54" y="83"/>
                        <a:pt x="57" y="93"/>
                      </a:cubicBezTo>
                      <a:cubicBezTo>
                        <a:pt x="56" y="95"/>
                        <a:pt x="56" y="96"/>
                        <a:pt x="55" y="98"/>
                      </a:cubicBezTo>
                      <a:cubicBezTo>
                        <a:pt x="62" y="103"/>
                        <a:pt x="62" y="103"/>
                        <a:pt x="62" y="103"/>
                      </a:cubicBezTo>
                      <a:cubicBezTo>
                        <a:pt x="72" y="89"/>
                        <a:pt x="72" y="89"/>
                        <a:pt x="72" y="89"/>
                      </a:cubicBezTo>
                      <a:cubicBezTo>
                        <a:pt x="72" y="89"/>
                        <a:pt x="82" y="86"/>
                        <a:pt x="83" y="86"/>
                      </a:cubicBezTo>
                      <a:cubicBezTo>
                        <a:pt x="90" y="96"/>
                        <a:pt x="100" y="97"/>
                        <a:pt x="100" y="97"/>
                      </a:cubicBezTo>
                      <a:cubicBezTo>
                        <a:pt x="100" y="97"/>
                        <a:pt x="102" y="94"/>
                        <a:pt x="111" y="95"/>
                      </a:cubicBezTo>
                      <a:cubicBezTo>
                        <a:pt x="120" y="96"/>
                        <a:pt x="116" y="107"/>
                        <a:pt x="119" y="111"/>
                      </a:cubicBezTo>
                      <a:cubicBezTo>
                        <a:pt x="122" y="115"/>
                        <a:pt x="130" y="138"/>
                        <a:pt x="130" y="138"/>
                      </a:cubicBezTo>
                      <a:cubicBezTo>
                        <a:pt x="130" y="138"/>
                        <a:pt x="144" y="140"/>
                        <a:pt x="148" y="140"/>
                      </a:cubicBezTo>
                      <a:cubicBezTo>
                        <a:pt x="152" y="140"/>
                        <a:pt x="147" y="111"/>
                        <a:pt x="147" y="111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1" name="Freeform 96"/>
                <p:cNvSpPr>
                  <a:spLocks noEditPoints="1"/>
                </p:cNvSpPr>
                <p:nvPr/>
              </p:nvSpPr>
              <p:spPr bwMode="auto">
                <a:xfrm>
                  <a:off x="4760913" y="2506663"/>
                  <a:ext cx="460375" cy="176212"/>
                </a:xfrm>
                <a:custGeom>
                  <a:avLst/>
                  <a:gdLst>
                    <a:gd name="T0" fmla="*/ 2147483647 w 888"/>
                    <a:gd name="T1" fmla="*/ 2147483647 h 340"/>
                    <a:gd name="T2" fmla="*/ 2147483647 w 888"/>
                    <a:gd name="T3" fmla="*/ 2147483647 h 340"/>
                    <a:gd name="T4" fmla="*/ 2147483647 w 888"/>
                    <a:gd name="T5" fmla="*/ 2147483647 h 340"/>
                    <a:gd name="T6" fmla="*/ 2147483647 w 888"/>
                    <a:gd name="T7" fmla="*/ 2147483647 h 340"/>
                    <a:gd name="T8" fmla="*/ 2147483647 w 888"/>
                    <a:gd name="T9" fmla="*/ 2147483647 h 340"/>
                    <a:gd name="T10" fmla="*/ 2147483647 w 888"/>
                    <a:gd name="T11" fmla="*/ 2147483647 h 340"/>
                    <a:gd name="T12" fmla="*/ 2147483647 w 888"/>
                    <a:gd name="T13" fmla="*/ 2147483647 h 340"/>
                    <a:gd name="T14" fmla="*/ 2147483647 w 888"/>
                    <a:gd name="T15" fmla="*/ 2147483647 h 340"/>
                    <a:gd name="T16" fmla="*/ 2147483647 w 888"/>
                    <a:gd name="T17" fmla="*/ 2147483647 h 340"/>
                    <a:gd name="T18" fmla="*/ 2147483647 w 888"/>
                    <a:gd name="T19" fmla="*/ 2147483647 h 340"/>
                    <a:gd name="T20" fmla="*/ 2147483647 w 888"/>
                    <a:gd name="T21" fmla="*/ 2147483647 h 340"/>
                    <a:gd name="T22" fmla="*/ 2147483647 w 888"/>
                    <a:gd name="T23" fmla="*/ 2147483647 h 340"/>
                    <a:gd name="T24" fmla="*/ 2147483647 w 888"/>
                    <a:gd name="T25" fmla="*/ 2147483647 h 340"/>
                    <a:gd name="T26" fmla="*/ 2147483647 w 888"/>
                    <a:gd name="T27" fmla="*/ 2147483647 h 340"/>
                    <a:gd name="T28" fmla="*/ 2147483647 w 888"/>
                    <a:gd name="T29" fmla="*/ 2147483647 h 340"/>
                    <a:gd name="T30" fmla="*/ 2147483647 w 888"/>
                    <a:gd name="T31" fmla="*/ 2147483647 h 340"/>
                    <a:gd name="T32" fmla="*/ 2147483647 w 888"/>
                    <a:gd name="T33" fmla="*/ 2147483647 h 340"/>
                    <a:gd name="T34" fmla="*/ 2147483647 w 888"/>
                    <a:gd name="T35" fmla="*/ 2147483647 h 340"/>
                    <a:gd name="T36" fmla="*/ 2147483647 w 888"/>
                    <a:gd name="T37" fmla="*/ 2147483647 h 340"/>
                    <a:gd name="T38" fmla="*/ 2147483647 w 888"/>
                    <a:gd name="T39" fmla="*/ 2147483647 h 340"/>
                    <a:gd name="T40" fmla="*/ 2147483647 w 888"/>
                    <a:gd name="T41" fmla="*/ 2147483647 h 340"/>
                    <a:gd name="T42" fmla="*/ 2147483647 w 888"/>
                    <a:gd name="T43" fmla="*/ 2147483647 h 340"/>
                    <a:gd name="T44" fmla="*/ 2147483647 w 888"/>
                    <a:gd name="T45" fmla="*/ 2147483647 h 340"/>
                    <a:gd name="T46" fmla="*/ 2147483647 w 888"/>
                    <a:gd name="T47" fmla="*/ 2147483647 h 340"/>
                    <a:gd name="T48" fmla="*/ 2147483647 w 888"/>
                    <a:gd name="T49" fmla="*/ 2147483647 h 340"/>
                    <a:gd name="T50" fmla="*/ 2147483647 w 888"/>
                    <a:gd name="T51" fmla="*/ 2147483647 h 340"/>
                    <a:gd name="T52" fmla="*/ 2147483647 w 888"/>
                    <a:gd name="T53" fmla="*/ 2147483647 h 340"/>
                    <a:gd name="T54" fmla="*/ 2147483647 w 888"/>
                    <a:gd name="T55" fmla="*/ 2147483647 h 340"/>
                    <a:gd name="T56" fmla="*/ 2147483647 w 888"/>
                    <a:gd name="T57" fmla="*/ 2147483647 h 340"/>
                    <a:gd name="T58" fmla="*/ 2147483647 w 888"/>
                    <a:gd name="T59" fmla="*/ 2147483647 h 340"/>
                    <a:gd name="T60" fmla="*/ 2147483647 w 888"/>
                    <a:gd name="T61" fmla="*/ 2147483647 h 340"/>
                    <a:gd name="T62" fmla="*/ 2147483647 w 888"/>
                    <a:gd name="T63" fmla="*/ 2147483647 h 340"/>
                    <a:gd name="T64" fmla="*/ 2147483647 w 888"/>
                    <a:gd name="T65" fmla="*/ 2147483647 h 340"/>
                    <a:gd name="T66" fmla="*/ 2147483647 w 888"/>
                    <a:gd name="T67" fmla="*/ 2147483647 h 340"/>
                    <a:gd name="T68" fmla="*/ 2147483647 w 888"/>
                    <a:gd name="T69" fmla="*/ 2147483647 h 340"/>
                    <a:gd name="T70" fmla="*/ 2147483647 w 888"/>
                    <a:gd name="T71" fmla="*/ 2147483647 h 340"/>
                    <a:gd name="T72" fmla="*/ 2147483647 w 888"/>
                    <a:gd name="T73" fmla="*/ 2147483647 h 340"/>
                    <a:gd name="T74" fmla="*/ 2147483647 w 888"/>
                    <a:gd name="T75" fmla="*/ 2147483647 h 340"/>
                    <a:gd name="T76" fmla="*/ 2147483647 w 888"/>
                    <a:gd name="T77" fmla="*/ 2147483647 h 340"/>
                    <a:gd name="T78" fmla="*/ 2147483647 w 888"/>
                    <a:gd name="T79" fmla="*/ 2147483647 h 340"/>
                    <a:gd name="T80" fmla="*/ 2147483647 w 888"/>
                    <a:gd name="T81" fmla="*/ 2147483647 h 340"/>
                    <a:gd name="T82" fmla="*/ 2147483647 w 888"/>
                    <a:gd name="T83" fmla="*/ 2147483647 h 340"/>
                    <a:gd name="T84" fmla="*/ 2147483647 w 888"/>
                    <a:gd name="T85" fmla="*/ 2147483647 h 34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888"/>
                    <a:gd name="T130" fmla="*/ 0 h 340"/>
                    <a:gd name="T131" fmla="*/ 888 w 888"/>
                    <a:gd name="T132" fmla="*/ 340 h 34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888" h="340">
                      <a:moveTo>
                        <a:pt x="3" y="126"/>
                      </a:moveTo>
                      <a:cubicBezTo>
                        <a:pt x="17" y="125"/>
                        <a:pt x="17" y="125"/>
                        <a:pt x="17" y="125"/>
                      </a:cubicBezTo>
                      <a:cubicBezTo>
                        <a:pt x="20" y="116"/>
                        <a:pt x="20" y="116"/>
                        <a:pt x="2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lnTo>
                        <a:pt x="3" y="126"/>
                      </a:lnTo>
                      <a:close/>
                      <a:moveTo>
                        <a:pt x="27" y="107"/>
                      </a:moveTo>
                      <a:cubicBezTo>
                        <a:pt x="30" y="116"/>
                        <a:pt x="40" y="122"/>
                        <a:pt x="39" y="106"/>
                      </a:cubicBezTo>
                      <a:cubicBezTo>
                        <a:pt x="38" y="90"/>
                        <a:pt x="27" y="107"/>
                        <a:pt x="27" y="107"/>
                      </a:cubicBezTo>
                      <a:close/>
                      <a:moveTo>
                        <a:pt x="63" y="93"/>
                      </a:moveTo>
                      <a:cubicBezTo>
                        <a:pt x="45" y="93"/>
                        <a:pt x="45" y="93"/>
                        <a:pt x="45" y="93"/>
                      </a:cubicBezTo>
                      <a:cubicBezTo>
                        <a:pt x="45" y="114"/>
                        <a:pt x="45" y="114"/>
                        <a:pt x="45" y="114"/>
                      </a:cubicBezTo>
                      <a:cubicBezTo>
                        <a:pt x="52" y="101"/>
                        <a:pt x="52" y="101"/>
                        <a:pt x="52" y="101"/>
                      </a:cubicBezTo>
                      <a:lnTo>
                        <a:pt x="63" y="93"/>
                      </a:lnTo>
                      <a:close/>
                      <a:moveTo>
                        <a:pt x="888" y="265"/>
                      </a:moveTo>
                      <a:cubicBezTo>
                        <a:pt x="887" y="261"/>
                        <a:pt x="887" y="259"/>
                        <a:pt x="887" y="259"/>
                      </a:cubicBezTo>
                      <a:cubicBezTo>
                        <a:pt x="871" y="254"/>
                        <a:pt x="871" y="254"/>
                        <a:pt x="871" y="254"/>
                      </a:cubicBezTo>
                      <a:cubicBezTo>
                        <a:pt x="871" y="236"/>
                        <a:pt x="871" y="236"/>
                        <a:pt x="871" y="236"/>
                      </a:cubicBezTo>
                      <a:cubicBezTo>
                        <a:pt x="850" y="224"/>
                        <a:pt x="850" y="224"/>
                        <a:pt x="850" y="224"/>
                      </a:cubicBezTo>
                      <a:cubicBezTo>
                        <a:pt x="850" y="224"/>
                        <a:pt x="863" y="205"/>
                        <a:pt x="858" y="203"/>
                      </a:cubicBezTo>
                      <a:cubicBezTo>
                        <a:pt x="853" y="201"/>
                        <a:pt x="846" y="180"/>
                        <a:pt x="846" y="180"/>
                      </a:cubicBezTo>
                      <a:cubicBezTo>
                        <a:pt x="845" y="165"/>
                        <a:pt x="845" y="165"/>
                        <a:pt x="845" y="165"/>
                      </a:cubicBezTo>
                      <a:cubicBezTo>
                        <a:pt x="834" y="149"/>
                        <a:pt x="834" y="149"/>
                        <a:pt x="834" y="149"/>
                      </a:cubicBezTo>
                      <a:cubicBezTo>
                        <a:pt x="850" y="147"/>
                        <a:pt x="850" y="147"/>
                        <a:pt x="850" y="147"/>
                      </a:cubicBezTo>
                      <a:cubicBezTo>
                        <a:pt x="850" y="147"/>
                        <a:pt x="851" y="142"/>
                        <a:pt x="853" y="137"/>
                      </a:cubicBezTo>
                      <a:cubicBezTo>
                        <a:pt x="850" y="127"/>
                        <a:pt x="846" y="116"/>
                        <a:pt x="843" y="116"/>
                      </a:cubicBezTo>
                      <a:cubicBezTo>
                        <a:pt x="838" y="115"/>
                        <a:pt x="822" y="124"/>
                        <a:pt x="814" y="113"/>
                      </a:cubicBezTo>
                      <a:cubicBezTo>
                        <a:pt x="806" y="102"/>
                        <a:pt x="808" y="88"/>
                        <a:pt x="802" y="73"/>
                      </a:cubicBezTo>
                      <a:cubicBezTo>
                        <a:pt x="796" y="58"/>
                        <a:pt x="794" y="50"/>
                        <a:pt x="794" y="50"/>
                      </a:cubicBezTo>
                      <a:cubicBezTo>
                        <a:pt x="777" y="50"/>
                        <a:pt x="777" y="50"/>
                        <a:pt x="777" y="50"/>
                      </a:cubicBezTo>
                      <a:cubicBezTo>
                        <a:pt x="777" y="50"/>
                        <a:pt x="775" y="35"/>
                        <a:pt x="761" y="32"/>
                      </a:cubicBezTo>
                      <a:cubicBezTo>
                        <a:pt x="747" y="29"/>
                        <a:pt x="741" y="39"/>
                        <a:pt x="741" y="39"/>
                      </a:cubicBezTo>
                      <a:cubicBezTo>
                        <a:pt x="715" y="34"/>
                        <a:pt x="715" y="34"/>
                        <a:pt x="715" y="34"/>
                      </a:cubicBezTo>
                      <a:cubicBezTo>
                        <a:pt x="706" y="43"/>
                        <a:pt x="688" y="59"/>
                        <a:pt x="678" y="63"/>
                      </a:cubicBezTo>
                      <a:cubicBezTo>
                        <a:pt x="665" y="68"/>
                        <a:pt x="621" y="62"/>
                        <a:pt x="621" y="62"/>
                      </a:cubicBezTo>
                      <a:cubicBezTo>
                        <a:pt x="585" y="72"/>
                        <a:pt x="585" y="72"/>
                        <a:pt x="585" y="72"/>
                      </a:cubicBezTo>
                      <a:cubicBezTo>
                        <a:pt x="542" y="57"/>
                        <a:pt x="542" y="57"/>
                        <a:pt x="542" y="57"/>
                      </a:cubicBezTo>
                      <a:cubicBezTo>
                        <a:pt x="525" y="63"/>
                        <a:pt x="525" y="63"/>
                        <a:pt x="525" y="63"/>
                      </a:cubicBezTo>
                      <a:cubicBezTo>
                        <a:pt x="525" y="63"/>
                        <a:pt x="516" y="40"/>
                        <a:pt x="508" y="42"/>
                      </a:cubicBezTo>
                      <a:cubicBezTo>
                        <a:pt x="500" y="44"/>
                        <a:pt x="491" y="51"/>
                        <a:pt x="491" y="51"/>
                      </a:cubicBezTo>
                      <a:cubicBezTo>
                        <a:pt x="475" y="40"/>
                        <a:pt x="475" y="40"/>
                        <a:pt x="475" y="40"/>
                      </a:cubicBezTo>
                      <a:cubicBezTo>
                        <a:pt x="472" y="25"/>
                        <a:pt x="472" y="25"/>
                        <a:pt x="472" y="25"/>
                      </a:cubicBezTo>
                      <a:cubicBezTo>
                        <a:pt x="442" y="30"/>
                        <a:pt x="442" y="30"/>
                        <a:pt x="442" y="30"/>
                      </a:cubicBezTo>
                      <a:cubicBezTo>
                        <a:pt x="424" y="20"/>
                        <a:pt x="424" y="20"/>
                        <a:pt x="424" y="20"/>
                      </a:cubicBezTo>
                      <a:cubicBezTo>
                        <a:pt x="421" y="6"/>
                        <a:pt x="421" y="6"/>
                        <a:pt x="421" y="6"/>
                      </a:cubicBezTo>
                      <a:cubicBezTo>
                        <a:pt x="421" y="6"/>
                        <a:pt x="398" y="16"/>
                        <a:pt x="385" y="16"/>
                      </a:cubicBezTo>
                      <a:cubicBezTo>
                        <a:pt x="373" y="16"/>
                        <a:pt x="355" y="10"/>
                        <a:pt x="343" y="11"/>
                      </a:cubicBezTo>
                      <a:cubicBezTo>
                        <a:pt x="332" y="12"/>
                        <a:pt x="297" y="26"/>
                        <a:pt x="291" y="32"/>
                      </a:cubicBezTo>
                      <a:cubicBezTo>
                        <a:pt x="286" y="39"/>
                        <a:pt x="272" y="42"/>
                        <a:pt x="272" y="42"/>
                      </a:cubicBezTo>
                      <a:cubicBezTo>
                        <a:pt x="266" y="58"/>
                        <a:pt x="266" y="58"/>
                        <a:pt x="266" y="58"/>
                      </a:cubicBezTo>
                      <a:cubicBezTo>
                        <a:pt x="266" y="58"/>
                        <a:pt x="266" y="62"/>
                        <a:pt x="252" y="59"/>
                      </a:cubicBezTo>
                      <a:cubicBezTo>
                        <a:pt x="239" y="56"/>
                        <a:pt x="216" y="53"/>
                        <a:pt x="203" y="53"/>
                      </a:cubicBezTo>
                      <a:cubicBezTo>
                        <a:pt x="191" y="53"/>
                        <a:pt x="151" y="44"/>
                        <a:pt x="151" y="44"/>
                      </a:cubicBezTo>
                      <a:cubicBezTo>
                        <a:pt x="151" y="44"/>
                        <a:pt x="127" y="47"/>
                        <a:pt x="124" y="33"/>
                      </a:cubicBezTo>
                      <a:cubicBezTo>
                        <a:pt x="122" y="26"/>
                        <a:pt x="121" y="19"/>
                        <a:pt x="120" y="14"/>
                      </a:cubicBezTo>
                      <a:cubicBezTo>
                        <a:pt x="111" y="15"/>
                        <a:pt x="97" y="13"/>
                        <a:pt x="97" y="13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79" y="10"/>
                        <a:pt x="79" y="10"/>
                        <a:pt x="79" y="10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52" y="28"/>
                        <a:pt x="52" y="28"/>
                        <a:pt x="52" y="28"/>
                      </a:cubicBezTo>
                      <a:cubicBezTo>
                        <a:pt x="52" y="28"/>
                        <a:pt x="59" y="27"/>
                        <a:pt x="62" y="32"/>
                      </a:cubicBezTo>
                      <a:cubicBezTo>
                        <a:pt x="65" y="37"/>
                        <a:pt x="64" y="45"/>
                        <a:pt x="64" y="45"/>
                      </a:cubicBezTo>
                      <a:cubicBezTo>
                        <a:pt x="64" y="45"/>
                        <a:pt x="51" y="41"/>
                        <a:pt x="50" y="47"/>
                      </a:cubicBezTo>
                      <a:cubicBezTo>
                        <a:pt x="49" y="53"/>
                        <a:pt x="54" y="56"/>
                        <a:pt x="52" y="63"/>
                      </a:cubicBezTo>
                      <a:cubicBezTo>
                        <a:pt x="50" y="70"/>
                        <a:pt x="47" y="75"/>
                        <a:pt x="47" y="75"/>
                      </a:cubicBezTo>
                      <a:cubicBezTo>
                        <a:pt x="47" y="75"/>
                        <a:pt x="35" y="87"/>
                        <a:pt x="50" y="86"/>
                      </a:cubicBezTo>
                      <a:cubicBezTo>
                        <a:pt x="65" y="85"/>
                        <a:pt x="76" y="80"/>
                        <a:pt x="76" y="80"/>
                      </a:cubicBezTo>
                      <a:cubicBezTo>
                        <a:pt x="76" y="80"/>
                        <a:pt x="72" y="90"/>
                        <a:pt x="80" y="87"/>
                      </a:cubicBezTo>
                      <a:cubicBezTo>
                        <a:pt x="88" y="84"/>
                        <a:pt x="107" y="65"/>
                        <a:pt x="107" y="65"/>
                      </a:cubicBezTo>
                      <a:cubicBezTo>
                        <a:pt x="107" y="65"/>
                        <a:pt x="141" y="53"/>
                        <a:pt x="152" y="61"/>
                      </a:cubicBezTo>
                      <a:cubicBezTo>
                        <a:pt x="163" y="69"/>
                        <a:pt x="197" y="74"/>
                        <a:pt x="197" y="74"/>
                      </a:cubicBezTo>
                      <a:cubicBezTo>
                        <a:pt x="197" y="74"/>
                        <a:pt x="166" y="78"/>
                        <a:pt x="165" y="81"/>
                      </a:cubicBezTo>
                      <a:cubicBezTo>
                        <a:pt x="164" y="84"/>
                        <a:pt x="159" y="93"/>
                        <a:pt x="159" y="93"/>
                      </a:cubicBezTo>
                      <a:cubicBezTo>
                        <a:pt x="126" y="94"/>
                        <a:pt x="126" y="94"/>
                        <a:pt x="126" y="94"/>
                      </a:cubicBezTo>
                      <a:cubicBezTo>
                        <a:pt x="92" y="91"/>
                        <a:pt x="92" y="91"/>
                        <a:pt x="92" y="91"/>
                      </a:cubicBezTo>
                      <a:cubicBezTo>
                        <a:pt x="92" y="91"/>
                        <a:pt x="66" y="97"/>
                        <a:pt x="62" y="105"/>
                      </a:cubicBezTo>
                      <a:cubicBezTo>
                        <a:pt x="58" y="113"/>
                        <a:pt x="49" y="143"/>
                        <a:pt x="49" y="143"/>
                      </a:cubicBezTo>
                      <a:cubicBezTo>
                        <a:pt x="76" y="142"/>
                        <a:pt x="76" y="142"/>
                        <a:pt x="76" y="142"/>
                      </a:cubicBezTo>
                      <a:cubicBezTo>
                        <a:pt x="76" y="142"/>
                        <a:pt x="72" y="151"/>
                        <a:pt x="77" y="159"/>
                      </a:cubicBezTo>
                      <a:cubicBezTo>
                        <a:pt x="82" y="167"/>
                        <a:pt x="88" y="175"/>
                        <a:pt x="88" y="175"/>
                      </a:cubicBezTo>
                      <a:cubicBezTo>
                        <a:pt x="83" y="186"/>
                        <a:pt x="83" y="186"/>
                        <a:pt x="83" y="186"/>
                      </a:cubicBezTo>
                      <a:cubicBezTo>
                        <a:pt x="93" y="201"/>
                        <a:pt x="93" y="201"/>
                        <a:pt x="93" y="201"/>
                      </a:cubicBezTo>
                      <a:cubicBezTo>
                        <a:pt x="84" y="212"/>
                        <a:pt x="84" y="212"/>
                        <a:pt x="84" y="212"/>
                      </a:cubicBezTo>
                      <a:cubicBezTo>
                        <a:pt x="108" y="234"/>
                        <a:pt x="108" y="234"/>
                        <a:pt x="108" y="234"/>
                      </a:cubicBezTo>
                      <a:cubicBezTo>
                        <a:pt x="106" y="258"/>
                        <a:pt x="106" y="258"/>
                        <a:pt x="106" y="258"/>
                      </a:cubicBezTo>
                      <a:cubicBezTo>
                        <a:pt x="140" y="275"/>
                        <a:pt x="140" y="275"/>
                        <a:pt x="140" y="275"/>
                      </a:cubicBezTo>
                      <a:cubicBezTo>
                        <a:pt x="146" y="297"/>
                        <a:pt x="146" y="297"/>
                        <a:pt x="146" y="297"/>
                      </a:cubicBezTo>
                      <a:cubicBezTo>
                        <a:pt x="146" y="297"/>
                        <a:pt x="143" y="285"/>
                        <a:pt x="162" y="290"/>
                      </a:cubicBezTo>
                      <a:cubicBezTo>
                        <a:pt x="181" y="295"/>
                        <a:pt x="178" y="312"/>
                        <a:pt x="208" y="315"/>
                      </a:cubicBezTo>
                      <a:cubicBezTo>
                        <a:pt x="238" y="318"/>
                        <a:pt x="250" y="317"/>
                        <a:pt x="250" y="310"/>
                      </a:cubicBezTo>
                      <a:cubicBezTo>
                        <a:pt x="250" y="303"/>
                        <a:pt x="252" y="284"/>
                        <a:pt x="262" y="283"/>
                      </a:cubicBezTo>
                      <a:cubicBezTo>
                        <a:pt x="272" y="282"/>
                        <a:pt x="299" y="289"/>
                        <a:pt x="313" y="294"/>
                      </a:cubicBezTo>
                      <a:cubicBezTo>
                        <a:pt x="327" y="299"/>
                        <a:pt x="313" y="326"/>
                        <a:pt x="359" y="325"/>
                      </a:cubicBezTo>
                      <a:cubicBezTo>
                        <a:pt x="405" y="324"/>
                        <a:pt x="406" y="299"/>
                        <a:pt x="422" y="294"/>
                      </a:cubicBezTo>
                      <a:cubicBezTo>
                        <a:pt x="438" y="289"/>
                        <a:pt x="450" y="285"/>
                        <a:pt x="457" y="291"/>
                      </a:cubicBezTo>
                      <a:cubicBezTo>
                        <a:pt x="464" y="297"/>
                        <a:pt x="466" y="303"/>
                        <a:pt x="477" y="298"/>
                      </a:cubicBezTo>
                      <a:cubicBezTo>
                        <a:pt x="488" y="293"/>
                        <a:pt x="495" y="277"/>
                        <a:pt x="502" y="284"/>
                      </a:cubicBezTo>
                      <a:cubicBezTo>
                        <a:pt x="509" y="291"/>
                        <a:pt x="501" y="300"/>
                        <a:pt x="498" y="306"/>
                      </a:cubicBezTo>
                      <a:cubicBezTo>
                        <a:pt x="495" y="312"/>
                        <a:pt x="488" y="324"/>
                        <a:pt x="495" y="329"/>
                      </a:cubicBezTo>
                      <a:cubicBezTo>
                        <a:pt x="496" y="330"/>
                        <a:pt x="497" y="331"/>
                        <a:pt x="496" y="333"/>
                      </a:cubicBezTo>
                      <a:cubicBezTo>
                        <a:pt x="499" y="335"/>
                        <a:pt x="506" y="340"/>
                        <a:pt x="509" y="339"/>
                      </a:cubicBezTo>
                      <a:cubicBezTo>
                        <a:pt x="513" y="338"/>
                        <a:pt x="515" y="330"/>
                        <a:pt x="515" y="330"/>
                      </a:cubicBezTo>
                      <a:cubicBezTo>
                        <a:pt x="515" y="321"/>
                        <a:pt x="515" y="321"/>
                        <a:pt x="515" y="321"/>
                      </a:cubicBezTo>
                      <a:cubicBezTo>
                        <a:pt x="515" y="321"/>
                        <a:pt x="529" y="327"/>
                        <a:pt x="530" y="319"/>
                      </a:cubicBezTo>
                      <a:cubicBezTo>
                        <a:pt x="532" y="306"/>
                        <a:pt x="525" y="308"/>
                        <a:pt x="525" y="308"/>
                      </a:cubicBezTo>
                      <a:cubicBezTo>
                        <a:pt x="524" y="287"/>
                        <a:pt x="524" y="287"/>
                        <a:pt x="524" y="287"/>
                      </a:cubicBezTo>
                      <a:cubicBezTo>
                        <a:pt x="524" y="287"/>
                        <a:pt x="538" y="282"/>
                        <a:pt x="540" y="286"/>
                      </a:cubicBezTo>
                      <a:cubicBezTo>
                        <a:pt x="542" y="290"/>
                        <a:pt x="525" y="296"/>
                        <a:pt x="546" y="296"/>
                      </a:cubicBezTo>
                      <a:cubicBezTo>
                        <a:pt x="567" y="296"/>
                        <a:pt x="582" y="288"/>
                        <a:pt x="582" y="288"/>
                      </a:cubicBezTo>
                      <a:cubicBezTo>
                        <a:pt x="582" y="288"/>
                        <a:pt x="593" y="276"/>
                        <a:pt x="596" y="277"/>
                      </a:cubicBezTo>
                      <a:cubicBezTo>
                        <a:pt x="599" y="278"/>
                        <a:pt x="622" y="290"/>
                        <a:pt x="622" y="290"/>
                      </a:cubicBezTo>
                      <a:cubicBezTo>
                        <a:pt x="622" y="290"/>
                        <a:pt x="634" y="295"/>
                        <a:pt x="645" y="294"/>
                      </a:cubicBezTo>
                      <a:cubicBezTo>
                        <a:pt x="656" y="293"/>
                        <a:pt x="661" y="290"/>
                        <a:pt x="670" y="287"/>
                      </a:cubicBezTo>
                      <a:cubicBezTo>
                        <a:pt x="679" y="284"/>
                        <a:pt x="686" y="272"/>
                        <a:pt x="699" y="271"/>
                      </a:cubicBezTo>
                      <a:cubicBezTo>
                        <a:pt x="712" y="270"/>
                        <a:pt x="718" y="269"/>
                        <a:pt x="723" y="271"/>
                      </a:cubicBezTo>
                      <a:cubicBezTo>
                        <a:pt x="728" y="273"/>
                        <a:pt x="723" y="278"/>
                        <a:pt x="732" y="277"/>
                      </a:cubicBezTo>
                      <a:cubicBezTo>
                        <a:pt x="741" y="276"/>
                        <a:pt x="746" y="270"/>
                        <a:pt x="746" y="270"/>
                      </a:cubicBezTo>
                      <a:cubicBezTo>
                        <a:pt x="746" y="270"/>
                        <a:pt x="751" y="268"/>
                        <a:pt x="759" y="267"/>
                      </a:cubicBezTo>
                      <a:cubicBezTo>
                        <a:pt x="767" y="266"/>
                        <a:pt x="769" y="255"/>
                        <a:pt x="772" y="257"/>
                      </a:cubicBezTo>
                      <a:cubicBezTo>
                        <a:pt x="775" y="259"/>
                        <a:pt x="769" y="277"/>
                        <a:pt x="781" y="274"/>
                      </a:cubicBezTo>
                      <a:cubicBezTo>
                        <a:pt x="793" y="271"/>
                        <a:pt x="792" y="258"/>
                        <a:pt x="792" y="258"/>
                      </a:cubicBezTo>
                      <a:cubicBezTo>
                        <a:pt x="818" y="258"/>
                        <a:pt x="818" y="258"/>
                        <a:pt x="818" y="258"/>
                      </a:cubicBezTo>
                      <a:cubicBezTo>
                        <a:pt x="818" y="258"/>
                        <a:pt x="827" y="269"/>
                        <a:pt x="835" y="267"/>
                      </a:cubicBezTo>
                      <a:cubicBezTo>
                        <a:pt x="843" y="265"/>
                        <a:pt x="835" y="257"/>
                        <a:pt x="849" y="258"/>
                      </a:cubicBezTo>
                      <a:cubicBezTo>
                        <a:pt x="863" y="259"/>
                        <a:pt x="861" y="276"/>
                        <a:pt x="861" y="276"/>
                      </a:cubicBezTo>
                      <a:lnTo>
                        <a:pt x="888" y="265"/>
                      </a:lnTo>
                      <a:close/>
                      <a:moveTo>
                        <a:pt x="67" y="189"/>
                      </a:moveTo>
                      <a:cubicBezTo>
                        <a:pt x="63" y="185"/>
                        <a:pt x="61" y="207"/>
                        <a:pt x="67" y="217"/>
                      </a:cubicBezTo>
                      <a:cubicBezTo>
                        <a:pt x="72" y="226"/>
                        <a:pt x="79" y="208"/>
                        <a:pt x="81" y="204"/>
                      </a:cubicBezTo>
                      <a:cubicBezTo>
                        <a:pt x="83" y="200"/>
                        <a:pt x="71" y="193"/>
                        <a:pt x="67" y="189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2" name="Freeform 97"/>
                <p:cNvSpPr>
                  <a:spLocks/>
                </p:cNvSpPr>
                <p:nvPr/>
              </p:nvSpPr>
              <p:spPr bwMode="auto">
                <a:xfrm>
                  <a:off x="6092825" y="2235200"/>
                  <a:ext cx="730250" cy="288925"/>
                </a:xfrm>
                <a:custGeom>
                  <a:avLst/>
                  <a:gdLst>
                    <a:gd name="T0" fmla="*/ 2147483647 w 1406"/>
                    <a:gd name="T1" fmla="*/ 2147483647 h 558"/>
                    <a:gd name="T2" fmla="*/ 2147483647 w 1406"/>
                    <a:gd name="T3" fmla="*/ 2147483647 h 558"/>
                    <a:gd name="T4" fmla="*/ 2147483647 w 1406"/>
                    <a:gd name="T5" fmla="*/ 2147483647 h 558"/>
                    <a:gd name="T6" fmla="*/ 2147483647 w 1406"/>
                    <a:gd name="T7" fmla="*/ 2147483647 h 558"/>
                    <a:gd name="T8" fmla="*/ 2147483647 w 1406"/>
                    <a:gd name="T9" fmla="*/ 2147483647 h 558"/>
                    <a:gd name="T10" fmla="*/ 2147483647 w 1406"/>
                    <a:gd name="T11" fmla="*/ 2147483647 h 558"/>
                    <a:gd name="T12" fmla="*/ 2147483647 w 1406"/>
                    <a:gd name="T13" fmla="*/ 2147483647 h 558"/>
                    <a:gd name="T14" fmla="*/ 2147483647 w 1406"/>
                    <a:gd name="T15" fmla="*/ 2147483647 h 558"/>
                    <a:gd name="T16" fmla="*/ 2147483647 w 1406"/>
                    <a:gd name="T17" fmla="*/ 2147483647 h 558"/>
                    <a:gd name="T18" fmla="*/ 2147483647 w 1406"/>
                    <a:gd name="T19" fmla="*/ 2147483647 h 558"/>
                    <a:gd name="T20" fmla="*/ 2147483647 w 1406"/>
                    <a:gd name="T21" fmla="*/ 2147483647 h 558"/>
                    <a:gd name="T22" fmla="*/ 2147483647 w 1406"/>
                    <a:gd name="T23" fmla="*/ 2147483647 h 558"/>
                    <a:gd name="T24" fmla="*/ 2147483647 w 1406"/>
                    <a:gd name="T25" fmla="*/ 2147483647 h 558"/>
                    <a:gd name="T26" fmla="*/ 2147483647 w 1406"/>
                    <a:gd name="T27" fmla="*/ 2147483647 h 558"/>
                    <a:gd name="T28" fmla="*/ 2147483647 w 1406"/>
                    <a:gd name="T29" fmla="*/ 2147483647 h 558"/>
                    <a:gd name="T30" fmla="*/ 2147483647 w 1406"/>
                    <a:gd name="T31" fmla="*/ 2147483647 h 558"/>
                    <a:gd name="T32" fmla="*/ 2147483647 w 1406"/>
                    <a:gd name="T33" fmla="*/ 0 h 558"/>
                    <a:gd name="T34" fmla="*/ 2147483647 w 1406"/>
                    <a:gd name="T35" fmla="*/ 2147483647 h 558"/>
                    <a:gd name="T36" fmla="*/ 2147483647 w 1406"/>
                    <a:gd name="T37" fmla="*/ 2147483647 h 558"/>
                    <a:gd name="T38" fmla="*/ 2147483647 w 1406"/>
                    <a:gd name="T39" fmla="*/ 2147483647 h 558"/>
                    <a:gd name="T40" fmla="*/ 2147483647 w 1406"/>
                    <a:gd name="T41" fmla="*/ 2147483647 h 558"/>
                    <a:gd name="T42" fmla="*/ 2147483647 w 1406"/>
                    <a:gd name="T43" fmla="*/ 2147483647 h 558"/>
                    <a:gd name="T44" fmla="*/ 2147483647 w 1406"/>
                    <a:gd name="T45" fmla="*/ 2147483647 h 558"/>
                    <a:gd name="T46" fmla="*/ 2147483647 w 1406"/>
                    <a:gd name="T47" fmla="*/ 2147483647 h 558"/>
                    <a:gd name="T48" fmla="*/ 2147483647 w 1406"/>
                    <a:gd name="T49" fmla="*/ 2147483647 h 558"/>
                    <a:gd name="T50" fmla="*/ 2147483647 w 1406"/>
                    <a:gd name="T51" fmla="*/ 2147483647 h 558"/>
                    <a:gd name="T52" fmla="*/ 2147483647 w 1406"/>
                    <a:gd name="T53" fmla="*/ 2147483647 h 558"/>
                    <a:gd name="T54" fmla="*/ 2147483647 w 1406"/>
                    <a:gd name="T55" fmla="*/ 2147483647 h 558"/>
                    <a:gd name="T56" fmla="*/ 2147483647 w 1406"/>
                    <a:gd name="T57" fmla="*/ 2147483647 h 558"/>
                    <a:gd name="T58" fmla="*/ 2147483647 w 1406"/>
                    <a:gd name="T59" fmla="*/ 2147483647 h 558"/>
                    <a:gd name="T60" fmla="*/ 2147483647 w 1406"/>
                    <a:gd name="T61" fmla="*/ 2147483647 h 558"/>
                    <a:gd name="T62" fmla="*/ 2147483647 w 1406"/>
                    <a:gd name="T63" fmla="*/ 2147483647 h 558"/>
                    <a:gd name="T64" fmla="*/ 2147483647 w 1406"/>
                    <a:gd name="T65" fmla="*/ 2147483647 h 558"/>
                    <a:gd name="T66" fmla="*/ 2147483647 w 1406"/>
                    <a:gd name="T67" fmla="*/ 2147483647 h 558"/>
                    <a:gd name="T68" fmla="*/ 2147483647 w 1406"/>
                    <a:gd name="T69" fmla="*/ 2147483647 h 558"/>
                    <a:gd name="T70" fmla="*/ 2147483647 w 1406"/>
                    <a:gd name="T71" fmla="*/ 2147483647 h 558"/>
                    <a:gd name="T72" fmla="*/ 2147483647 w 1406"/>
                    <a:gd name="T73" fmla="*/ 2147483647 h 558"/>
                    <a:gd name="T74" fmla="*/ 2147483647 w 1406"/>
                    <a:gd name="T75" fmla="*/ 2147483647 h 558"/>
                    <a:gd name="T76" fmla="*/ 2147483647 w 1406"/>
                    <a:gd name="T77" fmla="*/ 2147483647 h 558"/>
                    <a:gd name="T78" fmla="*/ 2147483647 w 1406"/>
                    <a:gd name="T79" fmla="*/ 2147483647 h 558"/>
                    <a:gd name="T80" fmla="*/ 2147483647 w 1406"/>
                    <a:gd name="T81" fmla="*/ 2147483647 h 558"/>
                    <a:gd name="T82" fmla="*/ 2147483647 w 1406"/>
                    <a:gd name="T83" fmla="*/ 2147483647 h 558"/>
                    <a:gd name="T84" fmla="*/ 2147483647 w 1406"/>
                    <a:gd name="T85" fmla="*/ 2147483647 h 558"/>
                    <a:gd name="T86" fmla="*/ 2147483647 w 1406"/>
                    <a:gd name="T87" fmla="*/ 2147483647 h 558"/>
                    <a:gd name="T88" fmla="*/ 2147483647 w 1406"/>
                    <a:gd name="T89" fmla="*/ 2147483647 h 558"/>
                    <a:gd name="T90" fmla="*/ 2147483647 w 1406"/>
                    <a:gd name="T91" fmla="*/ 2147483647 h 558"/>
                    <a:gd name="T92" fmla="*/ 2147483647 w 1406"/>
                    <a:gd name="T93" fmla="*/ 2147483647 h 558"/>
                    <a:gd name="T94" fmla="*/ 2147483647 w 1406"/>
                    <a:gd name="T95" fmla="*/ 2147483647 h 558"/>
                    <a:gd name="T96" fmla="*/ 2147483647 w 1406"/>
                    <a:gd name="T97" fmla="*/ 2147483647 h 558"/>
                    <a:gd name="T98" fmla="*/ 2147483647 w 1406"/>
                    <a:gd name="T99" fmla="*/ 2147483647 h 558"/>
                    <a:gd name="T100" fmla="*/ 2147483647 w 1406"/>
                    <a:gd name="T101" fmla="*/ 2147483647 h 55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406"/>
                    <a:gd name="T154" fmla="*/ 0 h 558"/>
                    <a:gd name="T155" fmla="*/ 1406 w 1406"/>
                    <a:gd name="T156" fmla="*/ 558 h 55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406" h="558">
                      <a:moveTo>
                        <a:pt x="1394" y="273"/>
                      </a:moveTo>
                      <a:cubicBezTo>
                        <a:pt x="1385" y="267"/>
                        <a:pt x="1380" y="256"/>
                        <a:pt x="1380" y="256"/>
                      </a:cubicBezTo>
                      <a:cubicBezTo>
                        <a:pt x="1380" y="256"/>
                        <a:pt x="1362" y="252"/>
                        <a:pt x="1353" y="245"/>
                      </a:cubicBezTo>
                      <a:cubicBezTo>
                        <a:pt x="1344" y="238"/>
                        <a:pt x="1336" y="231"/>
                        <a:pt x="1336" y="231"/>
                      </a:cubicBezTo>
                      <a:cubicBezTo>
                        <a:pt x="1336" y="231"/>
                        <a:pt x="1333" y="231"/>
                        <a:pt x="1324" y="230"/>
                      </a:cubicBezTo>
                      <a:cubicBezTo>
                        <a:pt x="1315" y="229"/>
                        <a:pt x="1312" y="214"/>
                        <a:pt x="1312" y="214"/>
                      </a:cubicBezTo>
                      <a:cubicBezTo>
                        <a:pt x="1271" y="214"/>
                        <a:pt x="1271" y="214"/>
                        <a:pt x="1271" y="214"/>
                      </a:cubicBezTo>
                      <a:cubicBezTo>
                        <a:pt x="1271" y="214"/>
                        <a:pt x="1270" y="232"/>
                        <a:pt x="1264" y="234"/>
                      </a:cubicBezTo>
                      <a:cubicBezTo>
                        <a:pt x="1258" y="236"/>
                        <a:pt x="1247" y="225"/>
                        <a:pt x="1247" y="225"/>
                      </a:cubicBezTo>
                      <a:cubicBezTo>
                        <a:pt x="1247" y="225"/>
                        <a:pt x="1237" y="221"/>
                        <a:pt x="1218" y="222"/>
                      </a:cubicBezTo>
                      <a:cubicBezTo>
                        <a:pt x="1199" y="223"/>
                        <a:pt x="1215" y="230"/>
                        <a:pt x="1206" y="233"/>
                      </a:cubicBezTo>
                      <a:cubicBezTo>
                        <a:pt x="1197" y="236"/>
                        <a:pt x="1185" y="225"/>
                        <a:pt x="1182" y="215"/>
                      </a:cubicBezTo>
                      <a:cubicBezTo>
                        <a:pt x="1179" y="205"/>
                        <a:pt x="1184" y="202"/>
                        <a:pt x="1184" y="202"/>
                      </a:cubicBezTo>
                      <a:cubicBezTo>
                        <a:pt x="1180" y="196"/>
                        <a:pt x="1180" y="196"/>
                        <a:pt x="1180" y="196"/>
                      </a:cubicBezTo>
                      <a:cubicBezTo>
                        <a:pt x="1179" y="178"/>
                        <a:pt x="1179" y="178"/>
                        <a:pt x="1179" y="178"/>
                      </a:cubicBezTo>
                      <a:cubicBezTo>
                        <a:pt x="1174" y="172"/>
                        <a:pt x="1174" y="172"/>
                        <a:pt x="1174" y="172"/>
                      </a:cubicBezTo>
                      <a:cubicBezTo>
                        <a:pt x="1173" y="117"/>
                        <a:pt x="1173" y="117"/>
                        <a:pt x="1173" y="117"/>
                      </a:cubicBezTo>
                      <a:cubicBezTo>
                        <a:pt x="1162" y="114"/>
                        <a:pt x="1162" y="114"/>
                        <a:pt x="1162" y="114"/>
                      </a:cubicBezTo>
                      <a:cubicBezTo>
                        <a:pt x="1144" y="111"/>
                        <a:pt x="1144" y="111"/>
                        <a:pt x="1144" y="111"/>
                      </a:cubicBezTo>
                      <a:cubicBezTo>
                        <a:pt x="1144" y="111"/>
                        <a:pt x="1138" y="118"/>
                        <a:pt x="1124" y="118"/>
                      </a:cubicBezTo>
                      <a:cubicBezTo>
                        <a:pt x="1110" y="118"/>
                        <a:pt x="1100" y="102"/>
                        <a:pt x="1091" y="102"/>
                      </a:cubicBezTo>
                      <a:cubicBezTo>
                        <a:pt x="1082" y="102"/>
                        <a:pt x="1055" y="98"/>
                        <a:pt x="1055" y="98"/>
                      </a:cubicBezTo>
                      <a:cubicBezTo>
                        <a:pt x="1032" y="121"/>
                        <a:pt x="1032" y="121"/>
                        <a:pt x="1032" y="121"/>
                      </a:cubicBezTo>
                      <a:cubicBezTo>
                        <a:pt x="1032" y="121"/>
                        <a:pt x="1035" y="132"/>
                        <a:pt x="1025" y="136"/>
                      </a:cubicBezTo>
                      <a:cubicBezTo>
                        <a:pt x="1015" y="140"/>
                        <a:pt x="1003" y="137"/>
                        <a:pt x="1003" y="137"/>
                      </a:cubicBezTo>
                      <a:cubicBezTo>
                        <a:pt x="993" y="142"/>
                        <a:pt x="993" y="142"/>
                        <a:pt x="993" y="142"/>
                      </a:cubicBezTo>
                      <a:cubicBezTo>
                        <a:pt x="993" y="142"/>
                        <a:pt x="976" y="141"/>
                        <a:pt x="967" y="143"/>
                      </a:cubicBezTo>
                      <a:cubicBezTo>
                        <a:pt x="958" y="145"/>
                        <a:pt x="960" y="150"/>
                        <a:pt x="955" y="156"/>
                      </a:cubicBezTo>
                      <a:cubicBezTo>
                        <a:pt x="950" y="162"/>
                        <a:pt x="942" y="153"/>
                        <a:pt x="938" y="151"/>
                      </a:cubicBezTo>
                      <a:cubicBezTo>
                        <a:pt x="934" y="149"/>
                        <a:pt x="922" y="156"/>
                        <a:pt x="922" y="156"/>
                      </a:cubicBezTo>
                      <a:cubicBezTo>
                        <a:pt x="922" y="156"/>
                        <a:pt x="898" y="156"/>
                        <a:pt x="895" y="153"/>
                      </a:cubicBezTo>
                      <a:cubicBezTo>
                        <a:pt x="892" y="150"/>
                        <a:pt x="885" y="147"/>
                        <a:pt x="885" y="147"/>
                      </a:cubicBezTo>
                      <a:cubicBezTo>
                        <a:pt x="885" y="147"/>
                        <a:pt x="875" y="150"/>
                        <a:pt x="855" y="148"/>
                      </a:cubicBezTo>
                      <a:cubicBezTo>
                        <a:pt x="835" y="146"/>
                        <a:pt x="840" y="135"/>
                        <a:pt x="840" y="135"/>
                      </a:cubicBezTo>
                      <a:cubicBezTo>
                        <a:pt x="840" y="135"/>
                        <a:pt x="829" y="132"/>
                        <a:pt x="826" y="133"/>
                      </a:cubicBezTo>
                      <a:cubicBezTo>
                        <a:pt x="823" y="134"/>
                        <a:pt x="815" y="115"/>
                        <a:pt x="812" y="114"/>
                      </a:cubicBezTo>
                      <a:cubicBezTo>
                        <a:pt x="809" y="113"/>
                        <a:pt x="790" y="113"/>
                        <a:pt x="778" y="113"/>
                      </a:cubicBezTo>
                      <a:cubicBezTo>
                        <a:pt x="766" y="113"/>
                        <a:pt x="755" y="94"/>
                        <a:pt x="755" y="94"/>
                      </a:cubicBezTo>
                      <a:cubicBezTo>
                        <a:pt x="728" y="97"/>
                        <a:pt x="728" y="97"/>
                        <a:pt x="728" y="97"/>
                      </a:cubicBezTo>
                      <a:cubicBezTo>
                        <a:pt x="728" y="97"/>
                        <a:pt x="726" y="89"/>
                        <a:pt x="697" y="87"/>
                      </a:cubicBezTo>
                      <a:cubicBezTo>
                        <a:pt x="668" y="85"/>
                        <a:pt x="650" y="103"/>
                        <a:pt x="637" y="104"/>
                      </a:cubicBezTo>
                      <a:cubicBezTo>
                        <a:pt x="624" y="105"/>
                        <a:pt x="607" y="95"/>
                        <a:pt x="607" y="95"/>
                      </a:cubicBezTo>
                      <a:cubicBezTo>
                        <a:pt x="607" y="95"/>
                        <a:pt x="600" y="96"/>
                        <a:pt x="590" y="96"/>
                      </a:cubicBezTo>
                      <a:cubicBezTo>
                        <a:pt x="580" y="96"/>
                        <a:pt x="578" y="80"/>
                        <a:pt x="578" y="80"/>
                      </a:cubicBezTo>
                      <a:cubicBezTo>
                        <a:pt x="563" y="83"/>
                        <a:pt x="563" y="83"/>
                        <a:pt x="563" y="83"/>
                      </a:cubicBezTo>
                      <a:cubicBezTo>
                        <a:pt x="563" y="83"/>
                        <a:pt x="541" y="49"/>
                        <a:pt x="532" y="38"/>
                      </a:cubicBezTo>
                      <a:cubicBezTo>
                        <a:pt x="523" y="27"/>
                        <a:pt x="511" y="40"/>
                        <a:pt x="501" y="38"/>
                      </a:cubicBezTo>
                      <a:cubicBezTo>
                        <a:pt x="491" y="36"/>
                        <a:pt x="472" y="22"/>
                        <a:pt x="472" y="22"/>
                      </a:cubicBezTo>
                      <a:cubicBezTo>
                        <a:pt x="472" y="22"/>
                        <a:pt x="452" y="23"/>
                        <a:pt x="434" y="21"/>
                      </a:cubicBezTo>
                      <a:cubicBezTo>
                        <a:pt x="416" y="19"/>
                        <a:pt x="393" y="2"/>
                        <a:pt x="393" y="2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ubicBezTo>
                        <a:pt x="384" y="0"/>
                        <a:pt x="385" y="12"/>
                        <a:pt x="380" y="18"/>
                      </a:cubicBezTo>
                      <a:cubicBezTo>
                        <a:pt x="375" y="24"/>
                        <a:pt x="371" y="22"/>
                        <a:pt x="371" y="22"/>
                      </a:cubicBezTo>
                      <a:cubicBezTo>
                        <a:pt x="373" y="33"/>
                        <a:pt x="373" y="33"/>
                        <a:pt x="373" y="33"/>
                      </a:cubicBezTo>
                      <a:cubicBezTo>
                        <a:pt x="373" y="33"/>
                        <a:pt x="362" y="31"/>
                        <a:pt x="362" y="37"/>
                      </a:cubicBezTo>
                      <a:cubicBezTo>
                        <a:pt x="362" y="43"/>
                        <a:pt x="368" y="46"/>
                        <a:pt x="368" y="46"/>
                      </a:cubicBezTo>
                      <a:cubicBezTo>
                        <a:pt x="372" y="60"/>
                        <a:pt x="372" y="60"/>
                        <a:pt x="372" y="60"/>
                      </a:cubicBezTo>
                      <a:cubicBezTo>
                        <a:pt x="388" y="84"/>
                        <a:pt x="388" y="84"/>
                        <a:pt x="388" y="84"/>
                      </a:cubicBezTo>
                      <a:cubicBezTo>
                        <a:pt x="388" y="84"/>
                        <a:pt x="403" y="84"/>
                        <a:pt x="403" y="102"/>
                      </a:cubicBezTo>
                      <a:cubicBezTo>
                        <a:pt x="403" y="120"/>
                        <a:pt x="391" y="110"/>
                        <a:pt x="391" y="110"/>
                      </a:cubicBezTo>
                      <a:cubicBezTo>
                        <a:pt x="391" y="110"/>
                        <a:pt x="393" y="117"/>
                        <a:pt x="376" y="125"/>
                      </a:cubicBezTo>
                      <a:cubicBezTo>
                        <a:pt x="359" y="133"/>
                        <a:pt x="365" y="117"/>
                        <a:pt x="365" y="117"/>
                      </a:cubicBezTo>
                      <a:cubicBezTo>
                        <a:pt x="335" y="119"/>
                        <a:pt x="335" y="119"/>
                        <a:pt x="335" y="119"/>
                      </a:cubicBezTo>
                      <a:cubicBezTo>
                        <a:pt x="334" y="111"/>
                        <a:pt x="334" y="111"/>
                        <a:pt x="334" y="111"/>
                      </a:cubicBezTo>
                      <a:cubicBezTo>
                        <a:pt x="334" y="111"/>
                        <a:pt x="325" y="110"/>
                        <a:pt x="314" y="111"/>
                      </a:cubicBezTo>
                      <a:cubicBezTo>
                        <a:pt x="303" y="112"/>
                        <a:pt x="301" y="118"/>
                        <a:pt x="301" y="118"/>
                      </a:cubicBezTo>
                      <a:cubicBezTo>
                        <a:pt x="299" y="113"/>
                        <a:pt x="299" y="113"/>
                        <a:pt x="299" y="113"/>
                      </a:cubicBezTo>
                      <a:cubicBezTo>
                        <a:pt x="280" y="116"/>
                        <a:pt x="280" y="116"/>
                        <a:pt x="280" y="116"/>
                      </a:cubicBezTo>
                      <a:cubicBezTo>
                        <a:pt x="278" y="107"/>
                        <a:pt x="278" y="107"/>
                        <a:pt x="278" y="107"/>
                      </a:cubicBezTo>
                      <a:cubicBezTo>
                        <a:pt x="278" y="107"/>
                        <a:pt x="256" y="109"/>
                        <a:pt x="247" y="102"/>
                      </a:cubicBezTo>
                      <a:cubicBezTo>
                        <a:pt x="238" y="95"/>
                        <a:pt x="240" y="82"/>
                        <a:pt x="233" y="82"/>
                      </a:cubicBezTo>
                      <a:cubicBezTo>
                        <a:pt x="226" y="82"/>
                        <a:pt x="182" y="86"/>
                        <a:pt x="182" y="86"/>
                      </a:cubicBezTo>
                      <a:cubicBezTo>
                        <a:pt x="177" y="75"/>
                        <a:pt x="177" y="75"/>
                        <a:pt x="177" y="75"/>
                      </a:cubicBezTo>
                      <a:cubicBezTo>
                        <a:pt x="177" y="75"/>
                        <a:pt x="161" y="75"/>
                        <a:pt x="158" y="75"/>
                      </a:cubicBezTo>
                      <a:cubicBezTo>
                        <a:pt x="155" y="75"/>
                        <a:pt x="155" y="70"/>
                        <a:pt x="155" y="70"/>
                      </a:cubicBezTo>
                      <a:cubicBezTo>
                        <a:pt x="143" y="77"/>
                        <a:pt x="143" y="77"/>
                        <a:pt x="143" y="77"/>
                      </a:cubicBezTo>
                      <a:cubicBezTo>
                        <a:pt x="143" y="77"/>
                        <a:pt x="134" y="71"/>
                        <a:pt x="127" y="71"/>
                      </a:cubicBezTo>
                      <a:cubicBezTo>
                        <a:pt x="120" y="71"/>
                        <a:pt x="119" y="88"/>
                        <a:pt x="119" y="88"/>
                      </a:cubicBezTo>
                      <a:cubicBezTo>
                        <a:pt x="103" y="88"/>
                        <a:pt x="103" y="88"/>
                        <a:pt x="103" y="88"/>
                      </a:cubicBezTo>
                      <a:cubicBezTo>
                        <a:pt x="92" y="101"/>
                        <a:pt x="92" y="101"/>
                        <a:pt x="92" y="101"/>
                      </a:cubicBezTo>
                      <a:cubicBezTo>
                        <a:pt x="83" y="100"/>
                        <a:pt x="83" y="100"/>
                        <a:pt x="83" y="100"/>
                      </a:cubicBezTo>
                      <a:cubicBezTo>
                        <a:pt x="83" y="100"/>
                        <a:pt x="72" y="108"/>
                        <a:pt x="63" y="118"/>
                      </a:cubicBezTo>
                      <a:cubicBezTo>
                        <a:pt x="54" y="128"/>
                        <a:pt x="63" y="130"/>
                        <a:pt x="63" y="130"/>
                      </a:cubicBezTo>
                      <a:cubicBezTo>
                        <a:pt x="47" y="130"/>
                        <a:pt x="47" y="130"/>
                        <a:pt x="47" y="130"/>
                      </a:cubicBezTo>
                      <a:cubicBezTo>
                        <a:pt x="49" y="139"/>
                        <a:pt x="49" y="139"/>
                        <a:pt x="49" y="139"/>
                      </a:cubicBezTo>
                      <a:cubicBezTo>
                        <a:pt x="8" y="139"/>
                        <a:pt x="8" y="139"/>
                        <a:pt x="8" y="139"/>
                      </a:cubicBezTo>
                      <a:cubicBezTo>
                        <a:pt x="9" y="151"/>
                        <a:pt x="9" y="151"/>
                        <a:pt x="9" y="151"/>
                      </a:cubicBezTo>
                      <a:cubicBezTo>
                        <a:pt x="2" y="158"/>
                        <a:pt x="2" y="158"/>
                        <a:pt x="2" y="158"/>
                      </a:cubicBezTo>
                      <a:cubicBezTo>
                        <a:pt x="10" y="162"/>
                        <a:pt x="0" y="174"/>
                        <a:pt x="0" y="174"/>
                      </a:cubicBezTo>
                      <a:cubicBezTo>
                        <a:pt x="18" y="174"/>
                        <a:pt x="18" y="174"/>
                        <a:pt x="18" y="174"/>
                      </a:cubicBezTo>
                      <a:cubicBezTo>
                        <a:pt x="18" y="174"/>
                        <a:pt x="14" y="182"/>
                        <a:pt x="19" y="187"/>
                      </a:cubicBezTo>
                      <a:cubicBezTo>
                        <a:pt x="24" y="192"/>
                        <a:pt x="48" y="195"/>
                        <a:pt x="48" y="195"/>
                      </a:cubicBezTo>
                      <a:cubicBezTo>
                        <a:pt x="54" y="203"/>
                        <a:pt x="54" y="203"/>
                        <a:pt x="54" y="203"/>
                      </a:cubicBezTo>
                      <a:cubicBezTo>
                        <a:pt x="71" y="219"/>
                        <a:pt x="71" y="219"/>
                        <a:pt x="71" y="219"/>
                      </a:cubicBezTo>
                      <a:cubicBezTo>
                        <a:pt x="92" y="213"/>
                        <a:pt x="92" y="213"/>
                        <a:pt x="92" y="213"/>
                      </a:cubicBezTo>
                      <a:cubicBezTo>
                        <a:pt x="107" y="221"/>
                        <a:pt x="107" y="221"/>
                        <a:pt x="107" y="221"/>
                      </a:cubicBezTo>
                      <a:cubicBezTo>
                        <a:pt x="107" y="221"/>
                        <a:pt x="113" y="223"/>
                        <a:pt x="127" y="227"/>
                      </a:cubicBezTo>
                      <a:cubicBezTo>
                        <a:pt x="141" y="231"/>
                        <a:pt x="148" y="245"/>
                        <a:pt x="153" y="252"/>
                      </a:cubicBezTo>
                      <a:cubicBezTo>
                        <a:pt x="158" y="259"/>
                        <a:pt x="167" y="268"/>
                        <a:pt x="179" y="276"/>
                      </a:cubicBezTo>
                      <a:cubicBezTo>
                        <a:pt x="191" y="284"/>
                        <a:pt x="188" y="300"/>
                        <a:pt x="188" y="300"/>
                      </a:cubicBezTo>
                      <a:cubicBezTo>
                        <a:pt x="188" y="300"/>
                        <a:pt x="198" y="308"/>
                        <a:pt x="200" y="315"/>
                      </a:cubicBezTo>
                      <a:cubicBezTo>
                        <a:pt x="202" y="322"/>
                        <a:pt x="192" y="326"/>
                        <a:pt x="192" y="326"/>
                      </a:cubicBezTo>
                      <a:cubicBezTo>
                        <a:pt x="192" y="326"/>
                        <a:pt x="193" y="336"/>
                        <a:pt x="198" y="349"/>
                      </a:cubicBezTo>
                      <a:cubicBezTo>
                        <a:pt x="203" y="362"/>
                        <a:pt x="224" y="364"/>
                        <a:pt x="235" y="368"/>
                      </a:cubicBezTo>
                      <a:cubicBezTo>
                        <a:pt x="246" y="372"/>
                        <a:pt x="260" y="375"/>
                        <a:pt x="274" y="374"/>
                      </a:cubicBezTo>
                      <a:cubicBezTo>
                        <a:pt x="288" y="373"/>
                        <a:pt x="322" y="375"/>
                        <a:pt x="322" y="375"/>
                      </a:cubicBezTo>
                      <a:cubicBezTo>
                        <a:pt x="322" y="375"/>
                        <a:pt x="333" y="380"/>
                        <a:pt x="342" y="382"/>
                      </a:cubicBezTo>
                      <a:cubicBezTo>
                        <a:pt x="351" y="384"/>
                        <a:pt x="358" y="396"/>
                        <a:pt x="361" y="397"/>
                      </a:cubicBezTo>
                      <a:cubicBezTo>
                        <a:pt x="364" y="398"/>
                        <a:pt x="401" y="410"/>
                        <a:pt x="401" y="410"/>
                      </a:cubicBezTo>
                      <a:cubicBezTo>
                        <a:pt x="423" y="413"/>
                        <a:pt x="423" y="413"/>
                        <a:pt x="423" y="413"/>
                      </a:cubicBezTo>
                      <a:cubicBezTo>
                        <a:pt x="430" y="429"/>
                        <a:pt x="430" y="429"/>
                        <a:pt x="430" y="429"/>
                      </a:cubicBezTo>
                      <a:cubicBezTo>
                        <a:pt x="430" y="429"/>
                        <a:pt x="439" y="434"/>
                        <a:pt x="443" y="438"/>
                      </a:cubicBezTo>
                      <a:cubicBezTo>
                        <a:pt x="447" y="442"/>
                        <a:pt x="461" y="461"/>
                        <a:pt x="465" y="467"/>
                      </a:cubicBezTo>
                      <a:cubicBezTo>
                        <a:pt x="469" y="473"/>
                        <a:pt x="502" y="498"/>
                        <a:pt x="502" y="498"/>
                      </a:cubicBezTo>
                      <a:cubicBezTo>
                        <a:pt x="540" y="494"/>
                        <a:pt x="540" y="494"/>
                        <a:pt x="540" y="494"/>
                      </a:cubicBezTo>
                      <a:cubicBezTo>
                        <a:pt x="579" y="499"/>
                        <a:pt x="579" y="499"/>
                        <a:pt x="579" y="499"/>
                      </a:cubicBezTo>
                      <a:cubicBezTo>
                        <a:pt x="610" y="499"/>
                        <a:pt x="610" y="499"/>
                        <a:pt x="610" y="499"/>
                      </a:cubicBezTo>
                      <a:cubicBezTo>
                        <a:pt x="635" y="504"/>
                        <a:pt x="635" y="504"/>
                        <a:pt x="635" y="504"/>
                      </a:cubicBezTo>
                      <a:cubicBezTo>
                        <a:pt x="635" y="504"/>
                        <a:pt x="649" y="493"/>
                        <a:pt x="654" y="493"/>
                      </a:cubicBezTo>
                      <a:cubicBezTo>
                        <a:pt x="659" y="493"/>
                        <a:pt x="679" y="501"/>
                        <a:pt x="679" y="501"/>
                      </a:cubicBezTo>
                      <a:cubicBezTo>
                        <a:pt x="679" y="501"/>
                        <a:pt x="718" y="501"/>
                        <a:pt x="728" y="504"/>
                      </a:cubicBezTo>
                      <a:cubicBezTo>
                        <a:pt x="738" y="507"/>
                        <a:pt x="740" y="522"/>
                        <a:pt x="755" y="527"/>
                      </a:cubicBezTo>
                      <a:cubicBezTo>
                        <a:pt x="770" y="532"/>
                        <a:pt x="781" y="530"/>
                        <a:pt x="795" y="531"/>
                      </a:cubicBezTo>
                      <a:cubicBezTo>
                        <a:pt x="809" y="532"/>
                        <a:pt x="837" y="547"/>
                        <a:pt x="837" y="547"/>
                      </a:cubicBezTo>
                      <a:cubicBezTo>
                        <a:pt x="837" y="547"/>
                        <a:pt x="858" y="538"/>
                        <a:pt x="864" y="538"/>
                      </a:cubicBezTo>
                      <a:cubicBezTo>
                        <a:pt x="870" y="538"/>
                        <a:pt x="873" y="550"/>
                        <a:pt x="873" y="550"/>
                      </a:cubicBezTo>
                      <a:cubicBezTo>
                        <a:pt x="873" y="550"/>
                        <a:pt x="893" y="558"/>
                        <a:pt x="899" y="553"/>
                      </a:cubicBezTo>
                      <a:cubicBezTo>
                        <a:pt x="905" y="548"/>
                        <a:pt x="948" y="519"/>
                        <a:pt x="962" y="513"/>
                      </a:cubicBezTo>
                      <a:cubicBezTo>
                        <a:pt x="976" y="507"/>
                        <a:pt x="1066" y="510"/>
                        <a:pt x="1066" y="510"/>
                      </a:cubicBezTo>
                      <a:cubicBezTo>
                        <a:pt x="1078" y="497"/>
                        <a:pt x="1078" y="497"/>
                        <a:pt x="1078" y="497"/>
                      </a:cubicBezTo>
                      <a:cubicBezTo>
                        <a:pt x="1078" y="497"/>
                        <a:pt x="1095" y="499"/>
                        <a:pt x="1103" y="492"/>
                      </a:cubicBezTo>
                      <a:cubicBezTo>
                        <a:pt x="1111" y="485"/>
                        <a:pt x="1109" y="470"/>
                        <a:pt x="1112" y="463"/>
                      </a:cubicBezTo>
                      <a:cubicBezTo>
                        <a:pt x="1115" y="456"/>
                        <a:pt x="1125" y="459"/>
                        <a:pt x="1129" y="459"/>
                      </a:cubicBezTo>
                      <a:cubicBezTo>
                        <a:pt x="1133" y="459"/>
                        <a:pt x="1143" y="444"/>
                        <a:pt x="1144" y="439"/>
                      </a:cubicBezTo>
                      <a:cubicBezTo>
                        <a:pt x="1145" y="434"/>
                        <a:pt x="1114" y="411"/>
                        <a:pt x="1108" y="407"/>
                      </a:cubicBezTo>
                      <a:cubicBezTo>
                        <a:pt x="1102" y="403"/>
                        <a:pt x="1100" y="383"/>
                        <a:pt x="1106" y="373"/>
                      </a:cubicBezTo>
                      <a:cubicBezTo>
                        <a:pt x="1112" y="363"/>
                        <a:pt x="1130" y="369"/>
                        <a:pt x="1134" y="370"/>
                      </a:cubicBezTo>
                      <a:cubicBezTo>
                        <a:pt x="1138" y="371"/>
                        <a:pt x="1160" y="388"/>
                        <a:pt x="1160" y="388"/>
                      </a:cubicBezTo>
                      <a:cubicBezTo>
                        <a:pt x="1160" y="388"/>
                        <a:pt x="1187" y="387"/>
                        <a:pt x="1194" y="385"/>
                      </a:cubicBezTo>
                      <a:cubicBezTo>
                        <a:pt x="1201" y="383"/>
                        <a:pt x="1212" y="369"/>
                        <a:pt x="1212" y="369"/>
                      </a:cubicBezTo>
                      <a:cubicBezTo>
                        <a:pt x="1212" y="369"/>
                        <a:pt x="1210" y="353"/>
                        <a:pt x="1213" y="350"/>
                      </a:cubicBezTo>
                      <a:cubicBezTo>
                        <a:pt x="1216" y="347"/>
                        <a:pt x="1262" y="350"/>
                        <a:pt x="1262" y="350"/>
                      </a:cubicBezTo>
                      <a:cubicBezTo>
                        <a:pt x="1278" y="336"/>
                        <a:pt x="1278" y="336"/>
                        <a:pt x="1278" y="336"/>
                      </a:cubicBezTo>
                      <a:cubicBezTo>
                        <a:pt x="1278" y="336"/>
                        <a:pt x="1263" y="325"/>
                        <a:pt x="1270" y="314"/>
                      </a:cubicBezTo>
                      <a:cubicBezTo>
                        <a:pt x="1277" y="303"/>
                        <a:pt x="1302" y="302"/>
                        <a:pt x="1302" y="302"/>
                      </a:cubicBezTo>
                      <a:cubicBezTo>
                        <a:pt x="1302" y="291"/>
                        <a:pt x="1302" y="291"/>
                        <a:pt x="1302" y="291"/>
                      </a:cubicBezTo>
                      <a:cubicBezTo>
                        <a:pt x="1320" y="294"/>
                        <a:pt x="1320" y="294"/>
                        <a:pt x="1320" y="294"/>
                      </a:cubicBezTo>
                      <a:cubicBezTo>
                        <a:pt x="1326" y="291"/>
                        <a:pt x="1326" y="291"/>
                        <a:pt x="1326" y="291"/>
                      </a:cubicBezTo>
                      <a:cubicBezTo>
                        <a:pt x="1335" y="282"/>
                        <a:pt x="1335" y="282"/>
                        <a:pt x="1335" y="282"/>
                      </a:cubicBezTo>
                      <a:cubicBezTo>
                        <a:pt x="1335" y="282"/>
                        <a:pt x="1346" y="279"/>
                        <a:pt x="1355" y="279"/>
                      </a:cubicBezTo>
                      <a:cubicBezTo>
                        <a:pt x="1364" y="279"/>
                        <a:pt x="1372" y="288"/>
                        <a:pt x="1372" y="288"/>
                      </a:cubicBezTo>
                      <a:cubicBezTo>
                        <a:pt x="1372" y="288"/>
                        <a:pt x="1390" y="287"/>
                        <a:pt x="1398" y="286"/>
                      </a:cubicBezTo>
                      <a:cubicBezTo>
                        <a:pt x="1406" y="285"/>
                        <a:pt x="1403" y="279"/>
                        <a:pt x="1394" y="273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3" name="Freeform 98"/>
                <p:cNvSpPr>
                  <a:spLocks/>
                </p:cNvSpPr>
                <p:nvPr/>
              </p:nvSpPr>
              <p:spPr bwMode="auto">
                <a:xfrm>
                  <a:off x="5087938" y="2466975"/>
                  <a:ext cx="160337" cy="74613"/>
                </a:xfrm>
                <a:custGeom>
                  <a:avLst/>
                  <a:gdLst>
                    <a:gd name="T0" fmla="*/ 2147483647 w 308"/>
                    <a:gd name="T1" fmla="*/ 2147483647 h 144"/>
                    <a:gd name="T2" fmla="*/ 2147483647 w 308"/>
                    <a:gd name="T3" fmla="*/ 2147483647 h 144"/>
                    <a:gd name="T4" fmla="*/ 2147483647 w 308"/>
                    <a:gd name="T5" fmla="*/ 2147483647 h 144"/>
                    <a:gd name="T6" fmla="*/ 2147483647 w 308"/>
                    <a:gd name="T7" fmla="*/ 2147483647 h 144"/>
                    <a:gd name="T8" fmla="*/ 2147483647 w 308"/>
                    <a:gd name="T9" fmla="*/ 2147483647 h 144"/>
                    <a:gd name="T10" fmla="*/ 2147483647 w 308"/>
                    <a:gd name="T11" fmla="*/ 2147483647 h 144"/>
                    <a:gd name="T12" fmla="*/ 2147483647 w 308"/>
                    <a:gd name="T13" fmla="*/ 2147483647 h 144"/>
                    <a:gd name="T14" fmla="*/ 2147483647 w 308"/>
                    <a:gd name="T15" fmla="*/ 2147483647 h 144"/>
                    <a:gd name="T16" fmla="*/ 2147483647 w 308"/>
                    <a:gd name="T17" fmla="*/ 2147483647 h 144"/>
                    <a:gd name="T18" fmla="*/ 2147483647 w 308"/>
                    <a:gd name="T19" fmla="*/ 2147483647 h 144"/>
                    <a:gd name="T20" fmla="*/ 2147483647 w 308"/>
                    <a:gd name="T21" fmla="*/ 2147483647 h 144"/>
                    <a:gd name="T22" fmla="*/ 2147483647 w 308"/>
                    <a:gd name="T23" fmla="*/ 2147483647 h 144"/>
                    <a:gd name="T24" fmla="*/ 2147483647 w 308"/>
                    <a:gd name="T25" fmla="*/ 2147483647 h 144"/>
                    <a:gd name="T26" fmla="*/ 2147483647 w 308"/>
                    <a:gd name="T27" fmla="*/ 2147483647 h 144"/>
                    <a:gd name="T28" fmla="*/ 2147483647 w 308"/>
                    <a:gd name="T29" fmla="*/ 2147483647 h 144"/>
                    <a:gd name="T30" fmla="*/ 2147483647 w 308"/>
                    <a:gd name="T31" fmla="*/ 2147483647 h 144"/>
                    <a:gd name="T32" fmla="*/ 2147483647 w 308"/>
                    <a:gd name="T33" fmla="*/ 2147483647 h 144"/>
                    <a:gd name="T34" fmla="*/ 2147483647 w 308"/>
                    <a:gd name="T35" fmla="*/ 2147483647 h 144"/>
                    <a:gd name="T36" fmla="*/ 2147483647 w 308"/>
                    <a:gd name="T37" fmla="*/ 2147483647 h 144"/>
                    <a:gd name="T38" fmla="*/ 2147483647 w 308"/>
                    <a:gd name="T39" fmla="*/ 2147483647 h 144"/>
                    <a:gd name="T40" fmla="*/ 2147483647 w 308"/>
                    <a:gd name="T41" fmla="*/ 2147483647 h 144"/>
                    <a:gd name="T42" fmla="*/ 2147483647 w 308"/>
                    <a:gd name="T43" fmla="*/ 2147483647 h 144"/>
                    <a:gd name="T44" fmla="*/ 2147483647 w 308"/>
                    <a:gd name="T45" fmla="*/ 2147483647 h 144"/>
                    <a:gd name="T46" fmla="*/ 2147483647 w 308"/>
                    <a:gd name="T47" fmla="*/ 2147483647 h 144"/>
                    <a:gd name="T48" fmla="*/ 2147483647 w 308"/>
                    <a:gd name="T49" fmla="*/ 2147483647 h 144"/>
                    <a:gd name="T50" fmla="*/ 2147483647 w 308"/>
                    <a:gd name="T51" fmla="*/ 2147483647 h 144"/>
                    <a:gd name="T52" fmla="*/ 2147483647 w 308"/>
                    <a:gd name="T53" fmla="*/ 2147483647 h 144"/>
                    <a:gd name="T54" fmla="*/ 2147483647 w 308"/>
                    <a:gd name="T55" fmla="*/ 2147483647 h 144"/>
                    <a:gd name="T56" fmla="*/ 2147483647 w 308"/>
                    <a:gd name="T57" fmla="*/ 2147483647 h 144"/>
                    <a:gd name="T58" fmla="*/ 2147483647 w 308"/>
                    <a:gd name="T59" fmla="*/ 2147483647 h 144"/>
                    <a:gd name="T60" fmla="*/ 2147483647 w 308"/>
                    <a:gd name="T61" fmla="*/ 2147483647 h 144"/>
                    <a:gd name="T62" fmla="*/ 2147483647 w 308"/>
                    <a:gd name="T63" fmla="*/ 2147483647 h 144"/>
                    <a:gd name="T64" fmla="*/ 2147483647 w 308"/>
                    <a:gd name="T65" fmla="*/ 2147483647 h 144"/>
                    <a:gd name="T66" fmla="*/ 2147483647 w 308"/>
                    <a:gd name="T67" fmla="*/ 2147483647 h 144"/>
                    <a:gd name="T68" fmla="*/ 2147483647 w 308"/>
                    <a:gd name="T69" fmla="*/ 0 h 144"/>
                    <a:gd name="T70" fmla="*/ 0 w 308"/>
                    <a:gd name="T71" fmla="*/ 2147483647 h 144"/>
                    <a:gd name="T72" fmla="*/ 2147483647 w 308"/>
                    <a:gd name="T73" fmla="*/ 2147483647 h 1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08"/>
                    <a:gd name="T112" fmla="*/ 0 h 144"/>
                    <a:gd name="T113" fmla="*/ 308 w 308"/>
                    <a:gd name="T114" fmla="*/ 144 h 1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08" h="144">
                      <a:moveTo>
                        <a:pt x="4" y="12"/>
                      </a:moveTo>
                      <a:cubicBezTo>
                        <a:pt x="4" y="12"/>
                        <a:pt x="44" y="34"/>
                        <a:pt x="52" y="37"/>
                      </a:cubicBezTo>
                      <a:cubicBezTo>
                        <a:pt x="60" y="40"/>
                        <a:pt x="75" y="54"/>
                        <a:pt x="75" y="54"/>
                      </a:cubicBezTo>
                      <a:cubicBezTo>
                        <a:pt x="75" y="54"/>
                        <a:pt x="79" y="82"/>
                        <a:pt x="79" y="85"/>
                      </a:cubicBezTo>
                      <a:cubicBezTo>
                        <a:pt x="79" y="88"/>
                        <a:pt x="92" y="103"/>
                        <a:pt x="92" y="103"/>
                      </a:cubicBezTo>
                      <a:cubicBezTo>
                        <a:pt x="92" y="103"/>
                        <a:pt x="90" y="105"/>
                        <a:pt x="85" y="110"/>
                      </a:cubicBezTo>
                      <a:cubicBezTo>
                        <a:pt x="111" y="115"/>
                        <a:pt x="111" y="115"/>
                        <a:pt x="111" y="115"/>
                      </a:cubicBezTo>
                      <a:cubicBezTo>
                        <a:pt x="111" y="115"/>
                        <a:pt x="117" y="105"/>
                        <a:pt x="131" y="108"/>
                      </a:cubicBezTo>
                      <a:cubicBezTo>
                        <a:pt x="145" y="111"/>
                        <a:pt x="147" y="126"/>
                        <a:pt x="147" y="126"/>
                      </a:cubicBezTo>
                      <a:cubicBezTo>
                        <a:pt x="164" y="126"/>
                        <a:pt x="164" y="126"/>
                        <a:pt x="164" y="126"/>
                      </a:cubicBezTo>
                      <a:cubicBezTo>
                        <a:pt x="164" y="126"/>
                        <a:pt x="165" y="129"/>
                        <a:pt x="166" y="134"/>
                      </a:cubicBezTo>
                      <a:cubicBezTo>
                        <a:pt x="183" y="133"/>
                        <a:pt x="183" y="133"/>
                        <a:pt x="183" y="133"/>
                      </a:cubicBezTo>
                      <a:cubicBezTo>
                        <a:pt x="188" y="126"/>
                        <a:pt x="188" y="126"/>
                        <a:pt x="188" y="126"/>
                      </a:cubicBezTo>
                      <a:cubicBezTo>
                        <a:pt x="221" y="130"/>
                        <a:pt x="221" y="130"/>
                        <a:pt x="221" y="130"/>
                      </a:cubicBezTo>
                      <a:cubicBezTo>
                        <a:pt x="221" y="130"/>
                        <a:pt x="224" y="120"/>
                        <a:pt x="227" y="120"/>
                      </a:cubicBezTo>
                      <a:cubicBezTo>
                        <a:pt x="228" y="120"/>
                        <a:pt x="232" y="121"/>
                        <a:pt x="235" y="123"/>
                      </a:cubicBezTo>
                      <a:cubicBezTo>
                        <a:pt x="235" y="123"/>
                        <a:pt x="235" y="123"/>
                        <a:pt x="235" y="123"/>
                      </a:cubicBezTo>
                      <a:cubicBezTo>
                        <a:pt x="236" y="119"/>
                        <a:pt x="240" y="111"/>
                        <a:pt x="250" y="112"/>
                      </a:cubicBezTo>
                      <a:cubicBezTo>
                        <a:pt x="263" y="113"/>
                        <a:pt x="261" y="120"/>
                        <a:pt x="261" y="120"/>
                      </a:cubicBezTo>
                      <a:cubicBezTo>
                        <a:pt x="275" y="130"/>
                        <a:pt x="275" y="130"/>
                        <a:pt x="275" y="130"/>
                      </a:cubicBezTo>
                      <a:cubicBezTo>
                        <a:pt x="275" y="130"/>
                        <a:pt x="286" y="127"/>
                        <a:pt x="289" y="127"/>
                      </a:cubicBezTo>
                      <a:cubicBezTo>
                        <a:pt x="292" y="127"/>
                        <a:pt x="304" y="144"/>
                        <a:pt x="306" y="134"/>
                      </a:cubicBezTo>
                      <a:cubicBezTo>
                        <a:pt x="308" y="124"/>
                        <a:pt x="287" y="113"/>
                        <a:pt x="287" y="113"/>
                      </a:cubicBezTo>
                      <a:cubicBezTo>
                        <a:pt x="287" y="113"/>
                        <a:pt x="272" y="102"/>
                        <a:pt x="278" y="97"/>
                      </a:cubicBezTo>
                      <a:cubicBezTo>
                        <a:pt x="280" y="95"/>
                        <a:pt x="283" y="94"/>
                        <a:pt x="286" y="93"/>
                      </a:cubicBezTo>
                      <a:cubicBezTo>
                        <a:pt x="279" y="86"/>
                        <a:pt x="268" y="76"/>
                        <a:pt x="251" y="75"/>
                      </a:cubicBezTo>
                      <a:cubicBezTo>
                        <a:pt x="251" y="76"/>
                        <a:pt x="256" y="58"/>
                        <a:pt x="256" y="58"/>
                      </a:cubicBezTo>
                      <a:cubicBezTo>
                        <a:pt x="236" y="55"/>
                        <a:pt x="236" y="55"/>
                        <a:pt x="236" y="55"/>
                      </a:cubicBezTo>
                      <a:cubicBezTo>
                        <a:pt x="236" y="55"/>
                        <a:pt x="226" y="40"/>
                        <a:pt x="208" y="42"/>
                      </a:cubicBezTo>
                      <a:cubicBezTo>
                        <a:pt x="190" y="44"/>
                        <a:pt x="198" y="53"/>
                        <a:pt x="179" y="53"/>
                      </a:cubicBezTo>
                      <a:cubicBezTo>
                        <a:pt x="160" y="53"/>
                        <a:pt x="160" y="42"/>
                        <a:pt x="160" y="42"/>
                      </a:cubicBezTo>
                      <a:cubicBezTo>
                        <a:pt x="128" y="22"/>
                        <a:pt x="128" y="22"/>
                        <a:pt x="128" y="22"/>
                      </a:cubicBezTo>
                      <a:cubicBezTo>
                        <a:pt x="128" y="22"/>
                        <a:pt x="108" y="17"/>
                        <a:pt x="95" y="18"/>
                      </a:cubicBezTo>
                      <a:cubicBezTo>
                        <a:pt x="82" y="19"/>
                        <a:pt x="70" y="17"/>
                        <a:pt x="54" y="10"/>
                      </a:cubicBezTo>
                      <a:cubicBezTo>
                        <a:pt x="38" y="3"/>
                        <a:pt x="13" y="0"/>
                        <a:pt x="13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" y="12"/>
                        <a:pt x="4" y="12"/>
                        <a:pt x="4" y="12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4" name="Freeform 99"/>
                <p:cNvSpPr>
                  <a:spLocks noEditPoints="1"/>
                </p:cNvSpPr>
                <p:nvPr/>
              </p:nvSpPr>
              <p:spPr bwMode="auto">
                <a:xfrm>
                  <a:off x="5210175" y="2514600"/>
                  <a:ext cx="123825" cy="100013"/>
                </a:xfrm>
                <a:custGeom>
                  <a:avLst/>
                  <a:gdLst>
                    <a:gd name="T0" fmla="*/ 2147483647 w 240"/>
                    <a:gd name="T1" fmla="*/ 2147483647 h 194"/>
                    <a:gd name="T2" fmla="*/ 2147483647 w 240"/>
                    <a:gd name="T3" fmla="*/ 2147483647 h 194"/>
                    <a:gd name="T4" fmla="*/ 2147483647 w 240"/>
                    <a:gd name="T5" fmla="*/ 2147483647 h 194"/>
                    <a:gd name="T6" fmla="*/ 2147483647 w 240"/>
                    <a:gd name="T7" fmla="*/ 2147483647 h 194"/>
                    <a:gd name="T8" fmla="*/ 2147483647 w 240"/>
                    <a:gd name="T9" fmla="*/ 2147483647 h 194"/>
                    <a:gd name="T10" fmla="*/ 2147483647 w 240"/>
                    <a:gd name="T11" fmla="*/ 2147483647 h 194"/>
                    <a:gd name="T12" fmla="*/ 2147483647 w 240"/>
                    <a:gd name="T13" fmla="*/ 2147483647 h 194"/>
                    <a:gd name="T14" fmla="*/ 2147483647 w 240"/>
                    <a:gd name="T15" fmla="*/ 2147483647 h 194"/>
                    <a:gd name="T16" fmla="*/ 2147483647 w 240"/>
                    <a:gd name="T17" fmla="*/ 2147483647 h 194"/>
                    <a:gd name="T18" fmla="*/ 2147483647 w 240"/>
                    <a:gd name="T19" fmla="*/ 2147483647 h 194"/>
                    <a:gd name="T20" fmla="*/ 2147483647 w 240"/>
                    <a:gd name="T21" fmla="*/ 2147483647 h 194"/>
                    <a:gd name="T22" fmla="*/ 2147483647 w 240"/>
                    <a:gd name="T23" fmla="*/ 2147483647 h 194"/>
                    <a:gd name="T24" fmla="*/ 2147483647 w 240"/>
                    <a:gd name="T25" fmla="*/ 2147483647 h 194"/>
                    <a:gd name="T26" fmla="*/ 2147483647 w 240"/>
                    <a:gd name="T27" fmla="*/ 2147483647 h 194"/>
                    <a:gd name="T28" fmla="*/ 2147483647 w 240"/>
                    <a:gd name="T29" fmla="*/ 2147483647 h 194"/>
                    <a:gd name="T30" fmla="*/ 2147483647 w 240"/>
                    <a:gd name="T31" fmla="*/ 2147483647 h 194"/>
                    <a:gd name="T32" fmla="*/ 2147483647 w 240"/>
                    <a:gd name="T33" fmla="*/ 2147483647 h 194"/>
                    <a:gd name="T34" fmla="*/ 2147483647 w 240"/>
                    <a:gd name="T35" fmla="*/ 2147483647 h 194"/>
                    <a:gd name="T36" fmla="*/ 2147483647 w 240"/>
                    <a:gd name="T37" fmla="*/ 2147483647 h 194"/>
                    <a:gd name="T38" fmla="*/ 2147483647 w 240"/>
                    <a:gd name="T39" fmla="*/ 2147483647 h 194"/>
                    <a:gd name="T40" fmla="*/ 2147483647 w 240"/>
                    <a:gd name="T41" fmla="*/ 2147483647 h 194"/>
                    <a:gd name="T42" fmla="*/ 2147483647 w 240"/>
                    <a:gd name="T43" fmla="*/ 2147483647 h 194"/>
                    <a:gd name="T44" fmla="*/ 2147483647 w 240"/>
                    <a:gd name="T45" fmla="*/ 2147483647 h 194"/>
                    <a:gd name="T46" fmla="*/ 2147483647 w 240"/>
                    <a:gd name="T47" fmla="*/ 2147483647 h 194"/>
                    <a:gd name="T48" fmla="*/ 2147483647 w 240"/>
                    <a:gd name="T49" fmla="*/ 2147483647 h 194"/>
                    <a:gd name="T50" fmla="*/ 2147483647 w 240"/>
                    <a:gd name="T51" fmla="*/ 2147483647 h 194"/>
                    <a:gd name="T52" fmla="*/ 0 w 240"/>
                    <a:gd name="T53" fmla="*/ 2147483647 h 194"/>
                    <a:gd name="T54" fmla="*/ 2147483647 w 240"/>
                    <a:gd name="T55" fmla="*/ 2147483647 h 194"/>
                    <a:gd name="T56" fmla="*/ 2147483647 w 240"/>
                    <a:gd name="T57" fmla="*/ 2147483647 h 194"/>
                    <a:gd name="T58" fmla="*/ 2147483647 w 240"/>
                    <a:gd name="T59" fmla="*/ 2147483647 h 194"/>
                    <a:gd name="T60" fmla="*/ 2147483647 w 240"/>
                    <a:gd name="T61" fmla="*/ 2147483647 h 194"/>
                    <a:gd name="T62" fmla="*/ 2147483647 w 240"/>
                    <a:gd name="T63" fmla="*/ 2147483647 h 194"/>
                    <a:gd name="T64" fmla="*/ 2147483647 w 240"/>
                    <a:gd name="T65" fmla="*/ 2147483647 h 194"/>
                    <a:gd name="T66" fmla="*/ 2147483647 w 240"/>
                    <a:gd name="T67" fmla="*/ 2147483647 h 194"/>
                    <a:gd name="T68" fmla="*/ 2147483647 w 240"/>
                    <a:gd name="T69" fmla="*/ 2147483647 h 194"/>
                    <a:gd name="T70" fmla="*/ 2147483647 w 240"/>
                    <a:gd name="T71" fmla="*/ 2147483647 h 194"/>
                    <a:gd name="T72" fmla="*/ 2147483647 w 240"/>
                    <a:gd name="T73" fmla="*/ 2147483647 h 194"/>
                    <a:gd name="T74" fmla="*/ 2147483647 w 240"/>
                    <a:gd name="T75" fmla="*/ 2147483647 h 194"/>
                    <a:gd name="T76" fmla="*/ 2147483647 w 240"/>
                    <a:gd name="T77" fmla="*/ 2147483647 h 194"/>
                    <a:gd name="T78" fmla="*/ 2147483647 w 240"/>
                    <a:gd name="T79" fmla="*/ 2147483647 h 194"/>
                    <a:gd name="T80" fmla="*/ 2147483647 w 240"/>
                    <a:gd name="T81" fmla="*/ 2147483647 h 194"/>
                    <a:gd name="T82" fmla="*/ 2147483647 w 240"/>
                    <a:gd name="T83" fmla="*/ 2147483647 h 194"/>
                    <a:gd name="T84" fmla="*/ 2147483647 w 240"/>
                    <a:gd name="T85" fmla="*/ 2147483647 h 194"/>
                    <a:gd name="T86" fmla="*/ 2147483647 w 240"/>
                    <a:gd name="T87" fmla="*/ 2147483647 h 194"/>
                    <a:gd name="T88" fmla="*/ 2147483647 w 240"/>
                    <a:gd name="T89" fmla="*/ 2147483647 h 194"/>
                    <a:gd name="T90" fmla="*/ 2147483647 w 240"/>
                    <a:gd name="T91" fmla="*/ 2147483647 h 194"/>
                    <a:gd name="T92" fmla="*/ 2147483647 w 240"/>
                    <a:gd name="T93" fmla="*/ 2147483647 h 194"/>
                    <a:gd name="T94" fmla="*/ 2147483647 w 240"/>
                    <a:gd name="T95" fmla="*/ 2147483647 h 194"/>
                    <a:gd name="T96" fmla="*/ 2147483647 w 240"/>
                    <a:gd name="T97" fmla="*/ 2147483647 h 194"/>
                    <a:gd name="T98" fmla="*/ 2147483647 w 240"/>
                    <a:gd name="T99" fmla="*/ 2147483647 h 194"/>
                    <a:gd name="T100" fmla="*/ 2147483647 w 240"/>
                    <a:gd name="T101" fmla="*/ 2147483647 h 194"/>
                    <a:gd name="T102" fmla="*/ 2147483647 w 240"/>
                    <a:gd name="T103" fmla="*/ 2147483647 h 194"/>
                    <a:gd name="T104" fmla="*/ 2147483647 w 240"/>
                    <a:gd name="T105" fmla="*/ 2147483647 h 194"/>
                    <a:gd name="T106" fmla="*/ 2147483647 w 240"/>
                    <a:gd name="T107" fmla="*/ 2147483647 h 194"/>
                    <a:gd name="T108" fmla="*/ 2147483647 w 240"/>
                    <a:gd name="T109" fmla="*/ 2147483647 h 194"/>
                    <a:gd name="T110" fmla="*/ 2147483647 w 240"/>
                    <a:gd name="T111" fmla="*/ 2147483647 h 194"/>
                    <a:gd name="T112" fmla="*/ 2147483647 w 240"/>
                    <a:gd name="T113" fmla="*/ 2147483647 h 194"/>
                    <a:gd name="T114" fmla="*/ 2147483647 w 240"/>
                    <a:gd name="T115" fmla="*/ 2147483647 h 194"/>
                    <a:gd name="T116" fmla="*/ 2147483647 w 240"/>
                    <a:gd name="T117" fmla="*/ 2147483647 h 194"/>
                    <a:gd name="T118" fmla="*/ 2147483647 w 240"/>
                    <a:gd name="T119" fmla="*/ 2147483647 h 194"/>
                    <a:gd name="T120" fmla="*/ 2147483647 w 240"/>
                    <a:gd name="T121" fmla="*/ 2147483647 h 194"/>
                    <a:gd name="T122" fmla="*/ 2147483647 w 240"/>
                    <a:gd name="T123" fmla="*/ 2147483647 h 19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40"/>
                    <a:gd name="T187" fmla="*/ 0 h 194"/>
                    <a:gd name="T188" fmla="*/ 240 w 240"/>
                    <a:gd name="T189" fmla="*/ 194 h 19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40" h="194">
                      <a:moveTo>
                        <a:pt x="42" y="125"/>
                      </a:moveTo>
                      <a:cubicBezTo>
                        <a:pt x="33" y="124"/>
                        <a:pt x="31" y="127"/>
                        <a:pt x="31" y="127"/>
                      </a:cubicBezTo>
                      <a:cubicBezTo>
                        <a:pt x="31" y="127"/>
                        <a:pt x="21" y="126"/>
                        <a:pt x="14" y="116"/>
                      </a:cubicBezTo>
                      <a:cubicBezTo>
                        <a:pt x="13" y="116"/>
                        <a:pt x="6" y="118"/>
                        <a:pt x="4" y="119"/>
                      </a:cubicBezTo>
                      <a:cubicBezTo>
                        <a:pt x="6" y="125"/>
                        <a:pt x="7" y="135"/>
                        <a:pt x="14" y="141"/>
                      </a:cubicBezTo>
                      <a:cubicBezTo>
                        <a:pt x="24" y="149"/>
                        <a:pt x="41" y="163"/>
                        <a:pt x="56" y="163"/>
                      </a:cubicBezTo>
                      <a:cubicBezTo>
                        <a:pt x="57" y="163"/>
                        <a:pt x="58" y="163"/>
                        <a:pt x="59" y="163"/>
                      </a:cubicBezTo>
                      <a:cubicBezTo>
                        <a:pt x="57" y="156"/>
                        <a:pt x="52" y="144"/>
                        <a:pt x="50" y="141"/>
                      </a:cubicBezTo>
                      <a:cubicBezTo>
                        <a:pt x="47" y="137"/>
                        <a:pt x="51" y="126"/>
                        <a:pt x="42" y="125"/>
                      </a:cubicBezTo>
                      <a:close/>
                      <a:moveTo>
                        <a:pt x="235" y="75"/>
                      </a:moveTo>
                      <a:cubicBezTo>
                        <a:pt x="231" y="67"/>
                        <a:pt x="215" y="74"/>
                        <a:pt x="205" y="74"/>
                      </a:cubicBezTo>
                      <a:cubicBezTo>
                        <a:pt x="195" y="74"/>
                        <a:pt x="193" y="56"/>
                        <a:pt x="193" y="56"/>
                      </a:cubicBezTo>
                      <a:cubicBezTo>
                        <a:pt x="176" y="38"/>
                        <a:pt x="176" y="38"/>
                        <a:pt x="176" y="38"/>
                      </a:cubicBezTo>
                      <a:cubicBezTo>
                        <a:pt x="177" y="29"/>
                        <a:pt x="177" y="29"/>
                        <a:pt x="177" y="29"/>
                      </a:cubicBezTo>
                      <a:cubicBezTo>
                        <a:pt x="145" y="2"/>
                        <a:pt x="145" y="2"/>
                        <a:pt x="145" y="2"/>
                      </a:cubicBezTo>
                      <a:cubicBezTo>
                        <a:pt x="145" y="2"/>
                        <a:pt x="144" y="13"/>
                        <a:pt x="143" y="20"/>
                      </a:cubicBezTo>
                      <a:cubicBezTo>
                        <a:pt x="142" y="27"/>
                        <a:pt x="126" y="24"/>
                        <a:pt x="126" y="24"/>
                      </a:cubicBezTo>
                      <a:cubicBezTo>
                        <a:pt x="126" y="24"/>
                        <a:pt x="132" y="36"/>
                        <a:pt x="116" y="38"/>
                      </a:cubicBezTo>
                      <a:cubicBezTo>
                        <a:pt x="100" y="40"/>
                        <a:pt x="91" y="18"/>
                        <a:pt x="78" y="9"/>
                      </a:cubicBezTo>
                      <a:cubicBezTo>
                        <a:pt x="65" y="0"/>
                        <a:pt x="49" y="2"/>
                        <a:pt x="43" y="7"/>
                      </a:cubicBezTo>
                      <a:cubicBezTo>
                        <a:pt x="37" y="12"/>
                        <a:pt x="52" y="23"/>
                        <a:pt x="52" y="23"/>
                      </a:cubicBezTo>
                      <a:cubicBezTo>
                        <a:pt x="52" y="23"/>
                        <a:pt x="73" y="34"/>
                        <a:pt x="71" y="44"/>
                      </a:cubicBezTo>
                      <a:cubicBezTo>
                        <a:pt x="69" y="54"/>
                        <a:pt x="57" y="37"/>
                        <a:pt x="54" y="37"/>
                      </a:cubicBezTo>
                      <a:cubicBezTo>
                        <a:pt x="51" y="37"/>
                        <a:pt x="40" y="40"/>
                        <a:pt x="40" y="40"/>
                      </a:cubicBez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26" y="30"/>
                        <a:pt x="28" y="23"/>
                        <a:pt x="15" y="22"/>
                      </a:cubicBezTo>
                      <a:cubicBezTo>
                        <a:pt x="5" y="21"/>
                        <a:pt x="1" y="29"/>
                        <a:pt x="0" y="33"/>
                      </a:cubicBezTo>
                      <a:cubicBezTo>
                        <a:pt x="3" y="35"/>
                        <a:pt x="7" y="37"/>
                        <a:pt x="7" y="37"/>
                      </a:cubicBez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6" y="46"/>
                        <a:pt x="25" y="47"/>
                        <a:pt x="25" y="54"/>
                      </a:cubicBezTo>
                      <a:cubicBezTo>
                        <a:pt x="25" y="61"/>
                        <a:pt x="19" y="69"/>
                        <a:pt x="19" y="69"/>
                      </a:cubicBezTo>
                      <a:cubicBezTo>
                        <a:pt x="19" y="69"/>
                        <a:pt x="50" y="82"/>
                        <a:pt x="49" y="91"/>
                      </a:cubicBezTo>
                      <a:cubicBezTo>
                        <a:pt x="48" y="100"/>
                        <a:pt x="28" y="100"/>
                        <a:pt x="28" y="100"/>
                      </a:cubicBezTo>
                      <a:cubicBezTo>
                        <a:pt x="46" y="108"/>
                        <a:pt x="46" y="108"/>
                        <a:pt x="46" y="108"/>
                      </a:cubicBezTo>
                      <a:cubicBezTo>
                        <a:pt x="56" y="122"/>
                        <a:pt x="56" y="122"/>
                        <a:pt x="56" y="122"/>
                      </a:cubicBezTo>
                      <a:cubicBezTo>
                        <a:pt x="76" y="124"/>
                        <a:pt x="76" y="124"/>
                        <a:pt x="76" y="124"/>
                      </a:cubicBezTo>
                      <a:cubicBezTo>
                        <a:pt x="74" y="134"/>
                        <a:pt x="74" y="134"/>
                        <a:pt x="74" y="134"/>
                      </a:cubicBezTo>
                      <a:cubicBezTo>
                        <a:pt x="78" y="141"/>
                        <a:pt x="78" y="141"/>
                        <a:pt x="78" y="141"/>
                      </a:cubicBezTo>
                      <a:cubicBezTo>
                        <a:pt x="78" y="141"/>
                        <a:pt x="80" y="154"/>
                        <a:pt x="81" y="162"/>
                      </a:cubicBezTo>
                      <a:cubicBezTo>
                        <a:pt x="82" y="162"/>
                        <a:pt x="82" y="162"/>
                        <a:pt x="83" y="162"/>
                      </a:cubicBezTo>
                      <a:cubicBezTo>
                        <a:pt x="86" y="161"/>
                        <a:pt x="94" y="150"/>
                        <a:pt x="97" y="146"/>
                      </a:cubicBezTo>
                      <a:cubicBezTo>
                        <a:pt x="100" y="142"/>
                        <a:pt x="136" y="115"/>
                        <a:pt x="142" y="115"/>
                      </a:cubicBezTo>
                      <a:cubicBezTo>
                        <a:pt x="148" y="115"/>
                        <a:pt x="155" y="127"/>
                        <a:pt x="157" y="133"/>
                      </a:cubicBezTo>
                      <a:cubicBezTo>
                        <a:pt x="159" y="139"/>
                        <a:pt x="150" y="139"/>
                        <a:pt x="150" y="144"/>
                      </a:cubicBezTo>
                      <a:cubicBezTo>
                        <a:pt x="150" y="149"/>
                        <a:pt x="159" y="151"/>
                        <a:pt x="159" y="157"/>
                      </a:cubicBezTo>
                      <a:cubicBezTo>
                        <a:pt x="159" y="163"/>
                        <a:pt x="149" y="159"/>
                        <a:pt x="149" y="164"/>
                      </a:cubicBezTo>
                      <a:cubicBezTo>
                        <a:pt x="149" y="169"/>
                        <a:pt x="162" y="177"/>
                        <a:pt x="168" y="180"/>
                      </a:cubicBezTo>
                      <a:cubicBezTo>
                        <a:pt x="174" y="183"/>
                        <a:pt x="177" y="189"/>
                        <a:pt x="177" y="189"/>
                      </a:cubicBezTo>
                      <a:cubicBezTo>
                        <a:pt x="187" y="191"/>
                        <a:pt x="187" y="191"/>
                        <a:pt x="187" y="191"/>
                      </a:cubicBezTo>
                      <a:cubicBezTo>
                        <a:pt x="187" y="191"/>
                        <a:pt x="187" y="192"/>
                        <a:pt x="188" y="194"/>
                      </a:cubicBezTo>
                      <a:cubicBezTo>
                        <a:pt x="190" y="187"/>
                        <a:pt x="192" y="178"/>
                        <a:pt x="191" y="174"/>
                      </a:cubicBezTo>
                      <a:cubicBezTo>
                        <a:pt x="189" y="168"/>
                        <a:pt x="179" y="165"/>
                        <a:pt x="179" y="165"/>
                      </a:cubicBezTo>
                      <a:cubicBezTo>
                        <a:pt x="190" y="161"/>
                        <a:pt x="190" y="161"/>
                        <a:pt x="190" y="161"/>
                      </a:cubicBezTo>
                      <a:cubicBezTo>
                        <a:pt x="190" y="142"/>
                        <a:pt x="190" y="142"/>
                        <a:pt x="190" y="142"/>
                      </a:cubicBezTo>
                      <a:cubicBezTo>
                        <a:pt x="190" y="142"/>
                        <a:pt x="202" y="155"/>
                        <a:pt x="208" y="147"/>
                      </a:cubicBezTo>
                      <a:cubicBezTo>
                        <a:pt x="214" y="139"/>
                        <a:pt x="198" y="129"/>
                        <a:pt x="198" y="129"/>
                      </a:cubicBezTo>
                      <a:cubicBezTo>
                        <a:pt x="201" y="116"/>
                        <a:pt x="201" y="116"/>
                        <a:pt x="201" y="116"/>
                      </a:cubicBezTo>
                      <a:cubicBezTo>
                        <a:pt x="200" y="93"/>
                        <a:pt x="200" y="93"/>
                        <a:pt x="200" y="93"/>
                      </a:cubicBezTo>
                      <a:cubicBezTo>
                        <a:pt x="210" y="95"/>
                        <a:pt x="210" y="95"/>
                        <a:pt x="210" y="95"/>
                      </a:cubicBezTo>
                      <a:cubicBezTo>
                        <a:pt x="218" y="86"/>
                        <a:pt x="218" y="86"/>
                        <a:pt x="218" y="86"/>
                      </a:cubicBezTo>
                      <a:cubicBezTo>
                        <a:pt x="240" y="88"/>
                        <a:pt x="240" y="88"/>
                        <a:pt x="240" y="88"/>
                      </a:cubicBezTo>
                      <a:cubicBezTo>
                        <a:pt x="240" y="88"/>
                        <a:pt x="239" y="83"/>
                        <a:pt x="235" y="75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" name="Freeform 100"/>
                <p:cNvSpPr>
                  <a:spLocks/>
                </p:cNvSpPr>
                <p:nvPr/>
              </p:nvSpPr>
              <p:spPr bwMode="auto">
                <a:xfrm>
                  <a:off x="4681538" y="2230438"/>
                  <a:ext cx="388937" cy="215900"/>
                </a:xfrm>
                <a:custGeom>
                  <a:avLst/>
                  <a:gdLst>
                    <a:gd name="T0" fmla="*/ 2147483647 w 750"/>
                    <a:gd name="T1" fmla="*/ 2147483647 h 415"/>
                    <a:gd name="T2" fmla="*/ 2147483647 w 750"/>
                    <a:gd name="T3" fmla="*/ 2147483647 h 415"/>
                    <a:gd name="T4" fmla="*/ 2147483647 w 750"/>
                    <a:gd name="T5" fmla="*/ 2147483647 h 415"/>
                    <a:gd name="T6" fmla="*/ 2147483647 w 750"/>
                    <a:gd name="T7" fmla="*/ 2147483647 h 415"/>
                    <a:gd name="T8" fmla="*/ 2147483647 w 750"/>
                    <a:gd name="T9" fmla="*/ 2147483647 h 415"/>
                    <a:gd name="T10" fmla="*/ 2147483647 w 750"/>
                    <a:gd name="T11" fmla="*/ 2147483647 h 415"/>
                    <a:gd name="T12" fmla="*/ 2147483647 w 750"/>
                    <a:gd name="T13" fmla="*/ 2147483647 h 415"/>
                    <a:gd name="T14" fmla="*/ 2147483647 w 750"/>
                    <a:gd name="T15" fmla="*/ 2147483647 h 415"/>
                    <a:gd name="T16" fmla="*/ 2147483647 w 750"/>
                    <a:gd name="T17" fmla="*/ 2147483647 h 415"/>
                    <a:gd name="T18" fmla="*/ 2147483647 w 750"/>
                    <a:gd name="T19" fmla="*/ 2147483647 h 415"/>
                    <a:gd name="T20" fmla="*/ 2147483647 w 750"/>
                    <a:gd name="T21" fmla="*/ 2147483647 h 415"/>
                    <a:gd name="T22" fmla="*/ 2147483647 w 750"/>
                    <a:gd name="T23" fmla="*/ 2147483647 h 415"/>
                    <a:gd name="T24" fmla="*/ 2147483647 w 750"/>
                    <a:gd name="T25" fmla="*/ 2147483647 h 415"/>
                    <a:gd name="T26" fmla="*/ 2147483647 w 750"/>
                    <a:gd name="T27" fmla="*/ 2147483647 h 415"/>
                    <a:gd name="T28" fmla="*/ 2147483647 w 750"/>
                    <a:gd name="T29" fmla="*/ 2147483647 h 415"/>
                    <a:gd name="T30" fmla="*/ 2147483647 w 750"/>
                    <a:gd name="T31" fmla="*/ 2147483647 h 415"/>
                    <a:gd name="T32" fmla="*/ 2147483647 w 750"/>
                    <a:gd name="T33" fmla="*/ 2147483647 h 415"/>
                    <a:gd name="T34" fmla="*/ 2147483647 w 750"/>
                    <a:gd name="T35" fmla="*/ 2147483647 h 415"/>
                    <a:gd name="T36" fmla="*/ 2147483647 w 750"/>
                    <a:gd name="T37" fmla="*/ 2147483647 h 415"/>
                    <a:gd name="T38" fmla="*/ 2147483647 w 750"/>
                    <a:gd name="T39" fmla="*/ 2147483647 h 415"/>
                    <a:gd name="T40" fmla="*/ 2147483647 w 750"/>
                    <a:gd name="T41" fmla="*/ 2147483647 h 415"/>
                    <a:gd name="T42" fmla="*/ 2147483647 w 750"/>
                    <a:gd name="T43" fmla="*/ 2147483647 h 415"/>
                    <a:gd name="T44" fmla="*/ 2147483647 w 750"/>
                    <a:gd name="T45" fmla="*/ 2147483647 h 415"/>
                    <a:gd name="T46" fmla="*/ 2147483647 w 750"/>
                    <a:gd name="T47" fmla="*/ 2147483647 h 415"/>
                    <a:gd name="T48" fmla="*/ 2147483647 w 750"/>
                    <a:gd name="T49" fmla="*/ 2147483647 h 415"/>
                    <a:gd name="T50" fmla="*/ 2147483647 w 750"/>
                    <a:gd name="T51" fmla="*/ 2147483647 h 415"/>
                    <a:gd name="T52" fmla="*/ 2147483647 w 750"/>
                    <a:gd name="T53" fmla="*/ 2147483647 h 415"/>
                    <a:gd name="T54" fmla="*/ 2147483647 w 750"/>
                    <a:gd name="T55" fmla="*/ 2147483647 h 415"/>
                    <a:gd name="T56" fmla="*/ 2147483647 w 750"/>
                    <a:gd name="T57" fmla="*/ 2147483647 h 415"/>
                    <a:gd name="T58" fmla="*/ 2147483647 w 750"/>
                    <a:gd name="T59" fmla="*/ 2147483647 h 415"/>
                    <a:gd name="T60" fmla="*/ 2147483647 w 750"/>
                    <a:gd name="T61" fmla="*/ 2147483647 h 415"/>
                    <a:gd name="T62" fmla="*/ 2147483647 w 750"/>
                    <a:gd name="T63" fmla="*/ 2147483647 h 415"/>
                    <a:gd name="T64" fmla="*/ 2147483647 w 750"/>
                    <a:gd name="T65" fmla="*/ 2147483647 h 415"/>
                    <a:gd name="T66" fmla="*/ 2147483647 w 750"/>
                    <a:gd name="T67" fmla="*/ 2147483647 h 415"/>
                    <a:gd name="T68" fmla="*/ 2147483647 w 750"/>
                    <a:gd name="T69" fmla="*/ 2147483647 h 415"/>
                    <a:gd name="T70" fmla="*/ 2147483647 w 750"/>
                    <a:gd name="T71" fmla="*/ 2147483647 h 415"/>
                    <a:gd name="T72" fmla="*/ 2147483647 w 750"/>
                    <a:gd name="T73" fmla="*/ 2147483647 h 415"/>
                    <a:gd name="T74" fmla="*/ 2147483647 w 750"/>
                    <a:gd name="T75" fmla="*/ 2147483647 h 415"/>
                    <a:gd name="T76" fmla="*/ 2147483647 w 750"/>
                    <a:gd name="T77" fmla="*/ 2147483647 h 415"/>
                    <a:gd name="T78" fmla="*/ 2147483647 w 750"/>
                    <a:gd name="T79" fmla="*/ 2147483647 h 415"/>
                    <a:gd name="T80" fmla="*/ 2147483647 w 750"/>
                    <a:gd name="T81" fmla="*/ 2147483647 h 415"/>
                    <a:gd name="T82" fmla="*/ 2147483647 w 750"/>
                    <a:gd name="T83" fmla="*/ 2147483647 h 415"/>
                    <a:gd name="T84" fmla="*/ 2147483647 w 750"/>
                    <a:gd name="T85" fmla="*/ 2147483647 h 415"/>
                    <a:gd name="T86" fmla="*/ 2147483647 w 750"/>
                    <a:gd name="T87" fmla="*/ 2147483647 h 415"/>
                    <a:gd name="T88" fmla="*/ 2147483647 w 750"/>
                    <a:gd name="T89" fmla="*/ 2147483647 h 415"/>
                    <a:gd name="T90" fmla="*/ 2147483647 w 750"/>
                    <a:gd name="T91" fmla="*/ 2147483647 h 415"/>
                    <a:gd name="T92" fmla="*/ 2147483647 w 750"/>
                    <a:gd name="T93" fmla="*/ 2147483647 h 415"/>
                    <a:gd name="T94" fmla="*/ 2147483647 w 750"/>
                    <a:gd name="T95" fmla="*/ 2147483647 h 415"/>
                    <a:gd name="T96" fmla="*/ 2147483647 w 750"/>
                    <a:gd name="T97" fmla="*/ 2147483647 h 415"/>
                    <a:gd name="T98" fmla="*/ 2147483647 w 750"/>
                    <a:gd name="T99" fmla="*/ 2147483647 h 415"/>
                    <a:gd name="T100" fmla="*/ 2147483647 w 750"/>
                    <a:gd name="T101" fmla="*/ 2147483647 h 41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50"/>
                    <a:gd name="T154" fmla="*/ 0 h 415"/>
                    <a:gd name="T155" fmla="*/ 750 w 750"/>
                    <a:gd name="T156" fmla="*/ 415 h 41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50" h="415">
                      <a:moveTo>
                        <a:pt x="16" y="215"/>
                      </a:moveTo>
                      <a:cubicBezTo>
                        <a:pt x="22" y="216"/>
                        <a:pt x="38" y="223"/>
                        <a:pt x="38" y="223"/>
                      </a:cubicBezTo>
                      <a:cubicBezTo>
                        <a:pt x="38" y="223"/>
                        <a:pt x="47" y="223"/>
                        <a:pt x="51" y="223"/>
                      </a:cubicBezTo>
                      <a:cubicBezTo>
                        <a:pt x="55" y="223"/>
                        <a:pt x="57" y="230"/>
                        <a:pt x="57" y="230"/>
                      </a:cubicBezTo>
                      <a:cubicBezTo>
                        <a:pt x="73" y="227"/>
                        <a:pt x="73" y="227"/>
                        <a:pt x="73" y="227"/>
                      </a:cubicBezTo>
                      <a:cubicBezTo>
                        <a:pt x="79" y="232"/>
                        <a:pt x="79" y="232"/>
                        <a:pt x="79" y="232"/>
                      </a:cubicBezTo>
                      <a:cubicBezTo>
                        <a:pt x="79" y="232"/>
                        <a:pt x="94" y="224"/>
                        <a:pt x="100" y="225"/>
                      </a:cubicBezTo>
                      <a:cubicBezTo>
                        <a:pt x="106" y="226"/>
                        <a:pt x="112" y="245"/>
                        <a:pt x="122" y="242"/>
                      </a:cubicBezTo>
                      <a:cubicBezTo>
                        <a:pt x="132" y="239"/>
                        <a:pt x="132" y="230"/>
                        <a:pt x="132" y="230"/>
                      </a:cubicBezTo>
                      <a:cubicBezTo>
                        <a:pt x="149" y="233"/>
                        <a:pt x="149" y="233"/>
                        <a:pt x="149" y="233"/>
                      </a:cubicBezTo>
                      <a:cubicBezTo>
                        <a:pt x="153" y="226"/>
                        <a:pt x="153" y="226"/>
                        <a:pt x="153" y="226"/>
                      </a:cubicBezTo>
                      <a:cubicBezTo>
                        <a:pt x="153" y="226"/>
                        <a:pt x="156" y="227"/>
                        <a:pt x="166" y="227"/>
                      </a:cubicBezTo>
                      <a:cubicBezTo>
                        <a:pt x="176" y="227"/>
                        <a:pt x="174" y="209"/>
                        <a:pt x="191" y="212"/>
                      </a:cubicBezTo>
                      <a:cubicBezTo>
                        <a:pt x="193" y="204"/>
                        <a:pt x="193" y="204"/>
                        <a:pt x="193" y="204"/>
                      </a:cubicBezTo>
                      <a:cubicBezTo>
                        <a:pt x="193" y="204"/>
                        <a:pt x="203" y="210"/>
                        <a:pt x="209" y="209"/>
                      </a:cubicBezTo>
                      <a:cubicBezTo>
                        <a:pt x="215" y="208"/>
                        <a:pt x="215" y="203"/>
                        <a:pt x="224" y="202"/>
                      </a:cubicBezTo>
                      <a:cubicBezTo>
                        <a:pt x="233" y="201"/>
                        <a:pt x="239" y="210"/>
                        <a:pt x="239" y="210"/>
                      </a:cubicBezTo>
                      <a:cubicBezTo>
                        <a:pt x="243" y="208"/>
                        <a:pt x="243" y="208"/>
                        <a:pt x="243" y="208"/>
                      </a:cubicBezTo>
                      <a:cubicBezTo>
                        <a:pt x="243" y="208"/>
                        <a:pt x="239" y="213"/>
                        <a:pt x="248" y="213"/>
                      </a:cubicBezTo>
                      <a:cubicBezTo>
                        <a:pt x="257" y="213"/>
                        <a:pt x="264" y="210"/>
                        <a:pt x="269" y="214"/>
                      </a:cubicBezTo>
                      <a:cubicBezTo>
                        <a:pt x="274" y="218"/>
                        <a:pt x="274" y="225"/>
                        <a:pt x="274" y="225"/>
                      </a:cubicBezTo>
                      <a:cubicBezTo>
                        <a:pt x="274" y="225"/>
                        <a:pt x="283" y="219"/>
                        <a:pt x="294" y="227"/>
                      </a:cubicBezTo>
                      <a:cubicBezTo>
                        <a:pt x="305" y="235"/>
                        <a:pt x="296" y="244"/>
                        <a:pt x="296" y="244"/>
                      </a:cubicBezTo>
                      <a:cubicBezTo>
                        <a:pt x="296" y="244"/>
                        <a:pt x="293" y="259"/>
                        <a:pt x="296" y="259"/>
                      </a:cubicBezTo>
                      <a:cubicBezTo>
                        <a:pt x="299" y="259"/>
                        <a:pt x="308" y="257"/>
                        <a:pt x="308" y="257"/>
                      </a:cubicBezTo>
                      <a:cubicBezTo>
                        <a:pt x="313" y="262"/>
                        <a:pt x="313" y="262"/>
                        <a:pt x="313" y="262"/>
                      </a:cubicBezTo>
                      <a:cubicBezTo>
                        <a:pt x="313" y="262"/>
                        <a:pt x="304" y="276"/>
                        <a:pt x="311" y="278"/>
                      </a:cubicBezTo>
                      <a:cubicBezTo>
                        <a:pt x="318" y="280"/>
                        <a:pt x="331" y="277"/>
                        <a:pt x="332" y="284"/>
                      </a:cubicBezTo>
                      <a:cubicBezTo>
                        <a:pt x="333" y="291"/>
                        <a:pt x="334" y="305"/>
                        <a:pt x="334" y="305"/>
                      </a:cubicBezTo>
                      <a:cubicBezTo>
                        <a:pt x="334" y="305"/>
                        <a:pt x="324" y="309"/>
                        <a:pt x="317" y="310"/>
                      </a:cubicBezTo>
                      <a:cubicBezTo>
                        <a:pt x="310" y="311"/>
                        <a:pt x="304" y="303"/>
                        <a:pt x="304" y="303"/>
                      </a:cubicBezTo>
                      <a:cubicBezTo>
                        <a:pt x="304" y="303"/>
                        <a:pt x="287" y="303"/>
                        <a:pt x="288" y="307"/>
                      </a:cubicBezTo>
                      <a:cubicBezTo>
                        <a:pt x="289" y="311"/>
                        <a:pt x="304" y="321"/>
                        <a:pt x="304" y="321"/>
                      </a:cubicBezTo>
                      <a:cubicBezTo>
                        <a:pt x="295" y="330"/>
                        <a:pt x="295" y="330"/>
                        <a:pt x="295" y="330"/>
                      </a:cubicBezTo>
                      <a:cubicBezTo>
                        <a:pt x="295" y="330"/>
                        <a:pt x="279" y="338"/>
                        <a:pt x="279" y="342"/>
                      </a:cubicBezTo>
                      <a:cubicBezTo>
                        <a:pt x="279" y="346"/>
                        <a:pt x="283" y="356"/>
                        <a:pt x="283" y="356"/>
                      </a:cubicBezTo>
                      <a:cubicBezTo>
                        <a:pt x="266" y="359"/>
                        <a:pt x="266" y="359"/>
                        <a:pt x="266" y="359"/>
                      </a:cubicBezTo>
                      <a:cubicBezTo>
                        <a:pt x="263" y="353"/>
                        <a:pt x="264" y="348"/>
                        <a:pt x="264" y="345"/>
                      </a:cubicBezTo>
                      <a:cubicBezTo>
                        <a:pt x="263" y="350"/>
                        <a:pt x="263" y="367"/>
                        <a:pt x="281" y="370"/>
                      </a:cubicBezTo>
                      <a:cubicBezTo>
                        <a:pt x="302" y="373"/>
                        <a:pt x="298" y="359"/>
                        <a:pt x="310" y="360"/>
                      </a:cubicBezTo>
                      <a:cubicBezTo>
                        <a:pt x="319" y="361"/>
                        <a:pt x="323" y="357"/>
                        <a:pt x="324" y="355"/>
                      </a:cubicBezTo>
                      <a:cubicBezTo>
                        <a:pt x="324" y="353"/>
                        <a:pt x="323" y="353"/>
                        <a:pt x="323" y="353"/>
                      </a:cubicBezTo>
                      <a:cubicBezTo>
                        <a:pt x="323" y="353"/>
                        <a:pt x="340" y="346"/>
                        <a:pt x="348" y="340"/>
                      </a:cubicBezTo>
                      <a:cubicBezTo>
                        <a:pt x="357" y="334"/>
                        <a:pt x="370" y="310"/>
                        <a:pt x="370" y="310"/>
                      </a:cubicBezTo>
                      <a:cubicBezTo>
                        <a:pt x="391" y="301"/>
                        <a:pt x="391" y="301"/>
                        <a:pt x="391" y="301"/>
                      </a:cubicBezTo>
                      <a:cubicBezTo>
                        <a:pt x="400" y="290"/>
                        <a:pt x="400" y="290"/>
                        <a:pt x="400" y="290"/>
                      </a:cubicBezTo>
                      <a:cubicBezTo>
                        <a:pt x="411" y="295"/>
                        <a:pt x="411" y="295"/>
                        <a:pt x="411" y="295"/>
                      </a:cubicBezTo>
                      <a:cubicBezTo>
                        <a:pt x="411" y="295"/>
                        <a:pt x="433" y="299"/>
                        <a:pt x="436" y="299"/>
                      </a:cubicBezTo>
                      <a:cubicBezTo>
                        <a:pt x="439" y="299"/>
                        <a:pt x="447" y="293"/>
                        <a:pt x="447" y="293"/>
                      </a:cubicBezTo>
                      <a:cubicBezTo>
                        <a:pt x="435" y="309"/>
                        <a:pt x="435" y="309"/>
                        <a:pt x="435" y="309"/>
                      </a:cubicBezTo>
                      <a:cubicBezTo>
                        <a:pt x="435" y="309"/>
                        <a:pt x="417" y="303"/>
                        <a:pt x="420" y="310"/>
                      </a:cubicBezTo>
                      <a:cubicBezTo>
                        <a:pt x="423" y="317"/>
                        <a:pt x="443" y="322"/>
                        <a:pt x="443" y="322"/>
                      </a:cubicBezTo>
                      <a:cubicBezTo>
                        <a:pt x="475" y="323"/>
                        <a:pt x="475" y="323"/>
                        <a:pt x="475" y="323"/>
                      </a:cubicBezTo>
                      <a:cubicBezTo>
                        <a:pt x="488" y="324"/>
                        <a:pt x="488" y="324"/>
                        <a:pt x="488" y="324"/>
                      </a:cubicBezTo>
                      <a:cubicBezTo>
                        <a:pt x="495" y="335"/>
                        <a:pt x="495" y="335"/>
                        <a:pt x="495" y="335"/>
                      </a:cubicBezTo>
                      <a:cubicBezTo>
                        <a:pt x="495" y="335"/>
                        <a:pt x="449" y="361"/>
                        <a:pt x="452" y="364"/>
                      </a:cubicBezTo>
                      <a:cubicBezTo>
                        <a:pt x="455" y="367"/>
                        <a:pt x="497" y="368"/>
                        <a:pt x="499" y="381"/>
                      </a:cubicBezTo>
                      <a:cubicBezTo>
                        <a:pt x="501" y="395"/>
                        <a:pt x="489" y="409"/>
                        <a:pt x="494" y="411"/>
                      </a:cubicBezTo>
                      <a:cubicBezTo>
                        <a:pt x="500" y="413"/>
                        <a:pt x="521" y="415"/>
                        <a:pt x="521" y="415"/>
                      </a:cubicBezTo>
                      <a:cubicBezTo>
                        <a:pt x="521" y="415"/>
                        <a:pt x="535" y="396"/>
                        <a:pt x="542" y="396"/>
                      </a:cubicBezTo>
                      <a:cubicBezTo>
                        <a:pt x="550" y="396"/>
                        <a:pt x="553" y="402"/>
                        <a:pt x="563" y="396"/>
                      </a:cubicBezTo>
                      <a:cubicBezTo>
                        <a:pt x="573" y="390"/>
                        <a:pt x="571" y="378"/>
                        <a:pt x="578" y="377"/>
                      </a:cubicBezTo>
                      <a:cubicBezTo>
                        <a:pt x="585" y="376"/>
                        <a:pt x="591" y="385"/>
                        <a:pt x="591" y="385"/>
                      </a:cubicBezTo>
                      <a:cubicBezTo>
                        <a:pt x="614" y="381"/>
                        <a:pt x="614" y="381"/>
                        <a:pt x="614" y="381"/>
                      </a:cubicBezTo>
                      <a:cubicBezTo>
                        <a:pt x="616" y="370"/>
                        <a:pt x="616" y="370"/>
                        <a:pt x="616" y="370"/>
                      </a:cubicBezTo>
                      <a:cubicBezTo>
                        <a:pt x="622" y="361"/>
                        <a:pt x="622" y="361"/>
                        <a:pt x="622" y="361"/>
                      </a:cubicBezTo>
                      <a:cubicBezTo>
                        <a:pt x="622" y="361"/>
                        <a:pt x="608" y="355"/>
                        <a:pt x="602" y="361"/>
                      </a:cubicBezTo>
                      <a:cubicBezTo>
                        <a:pt x="596" y="367"/>
                        <a:pt x="572" y="368"/>
                        <a:pt x="572" y="368"/>
                      </a:cubicBezTo>
                      <a:cubicBezTo>
                        <a:pt x="572" y="368"/>
                        <a:pt x="554" y="362"/>
                        <a:pt x="553" y="352"/>
                      </a:cubicBezTo>
                      <a:cubicBezTo>
                        <a:pt x="552" y="342"/>
                        <a:pt x="540" y="343"/>
                        <a:pt x="540" y="343"/>
                      </a:cubicBezTo>
                      <a:cubicBezTo>
                        <a:pt x="528" y="330"/>
                        <a:pt x="528" y="330"/>
                        <a:pt x="528" y="330"/>
                      </a:cubicBezTo>
                      <a:cubicBezTo>
                        <a:pt x="503" y="328"/>
                        <a:pt x="503" y="328"/>
                        <a:pt x="503" y="328"/>
                      </a:cubicBezTo>
                      <a:cubicBezTo>
                        <a:pt x="496" y="320"/>
                        <a:pt x="496" y="320"/>
                        <a:pt x="496" y="320"/>
                      </a:cubicBezTo>
                      <a:cubicBezTo>
                        <a:pt x="512" y="319"/>
                        <a:pt x="512" y="319"/>
                        <a:pt x="512" y="319"/>
                      </a:cubicBezTo>
                      <a:cubicBezTo>
                        <a:pt x="512" y="319"/>
                        <a:pt x="531" y="323"/>
                        <a:pt x="537" y="322"/>
                      </a:cubicBezTo>
                      <a:cubicBezTo>
                        <a:pt x="544" y="320"/>
                        <a:pt x="559" y="308"/>
                        <a:pt x="559" y="308"/>
                      </a:cubicBezTo>
                      <a:cubicBezTo>
                        <a:pt x="565" y="313"/>
                        <a:pt x="565" y="313"/>
                        <a:pt x="565" y="313"/>
                      </a:cubicBezTo>
                      <a:cubicBezTo>
                        <a:pt x="565" y="313"/>
                        <a:pt x="579" y="300"/>
                        <a:pt x="588" y="297"/>
                      </a:cubicBezTo>
                      <a:cubicBezTo>
                        <a:pt x="598" y="294"/>
                        <a:pt x="624" y="293"/>
                        <a:pt x="624" y="293"/>
                      </a:cubicBezTo>
                      <a:cubicBezTo>
                        <a:pt x="652" y="271"/>
                        <a:pt x="652" y="271"/>
                        <a:pt x="652" y="271"/>
                      </a:cubicBezTo>
                      <a:cubicBezTo>
                        <a:pt x="652" y="271"/>
                        <a:pt x="667" y="278"/>
                        <a:pt x="679" y="273"/>
                      </a:cubicBezTo>
                      <a:cubicBezTo>
                        <a:pt x="676" y="248"/>
                        <a:pt x="676" y="248"/>
                        <a:pt x="676" y="248"/>
                      </a:cubicBezTo>
                      <a:cubicBezTo>
                        <a:pt x="676" y="248"/>
                        <a:pt x="689" y="248"/>
                        <a:pt x="692" y="244"/>
                      </a:cubicBezTo>
                      <a:cubicBezTo>
                        <a:pt x="695" y="240"/>
                        <a:pt x="703" y="231"/>
                        <a:pt x="703" y="231"/>
                      </a:cubicBezTo>
                      <a:cubicBezTo>
                        <a:pt x="703" y="231"/>
                        <a:pt x="726" y="233"/>
                        <a:pt x="738" y="229"/>
                      </a:cubicBezTo>
                      <a:cubicBezTo>
                        <a:pt x="750" y="225"/>
                        <a:pt x="742" y="212"/>
                        <a:pt x="741" y="206"/>
                      </a:cubicBezTo>
                      <a:cubicBezTo>
                        <a:pt x="740" y="200"/>
                        <a:pt x="728" y="192"/>
                        <a:pt x="727" y="189"/>
                      </a:cubicBezTo>
                      <a:cubicBezTo>
                        <a:pt x="726" y="186"/>
                        <a:pt x="743" y="188"/>
                        <a:pt x="744" y="182"/>
                      </a:cubicBezTo>
                      <a:cubicBezTo>
                        <a:pt x="745" y="176"/>
                        <a:pt x="728" y="173"/>
                        <a:pt x="728" y="173"/>
                      </a:cubicBezTo>
                      <a:cubicBezTo>
                        <a:pt x="742" y="166"/>
                        <a:pt x="742" y="166"/>
                        <a:pt x="742" y="166"/>
                      </a:cubicBezTo>
                      <a:cubicBezTo>
                        <a:pt x="742" y="166"/>
                        <a:pt x="741" y="159"/>
                        <a:pt x="740" y="149"/>
                      </a:cubicBezTo>
                      <a:cubicBezTo>
                        <a:pt x="739" y="139"/>
                        <a:pt x="722" y="145"/>
                        <a:pt x="722" y="145"/>
                      </a:cubicBezTo>
                      <a:cubicBezTo>
                        <a:pt x="709" y="136"/>
                        <a:pt x="709" y="136"/>
                        <a:pt x="709" y="136"/>
                      </a:cubicBezTo>
                      <a:cubicBezTo>
                        <a:pt x="709" y="136"/>
                        <a:pt x="707" y="130"/>
                        <a:pt x="700" y="128"/>
                      </a:cubicBezTo>
                      <a:cubicBezTo>
                        <a:pt x="693" y="126"/>
                        <a:pt x="679" y="128"/>
                        <a:pt x="679" y="128"/>
                      </a:cubicBezTo>
                      <a:cubicBezTo>
                        <a:pt x="679" y="128"/>
                        <a:pt x="666" y="119"/>
                        <a:pt x="662" y="119"/>
                      </a:cubicBezTo>
                      <a:cubicBezTo>
                        <a:pt x="658" y="119"/>
                        <a:pt x="646" y="125"/>
                        <a:pt x="646" y="125"/>
                      </a:cubicBezTo>
                      <a:cubicBezTo>
                        <a:pt x="646" y="125"/>
                        <a:pt x="643" y="120"/>
                        <a:pt x="637" y="116"/>
                      </a:cubicBezTo>
                      <a:cubicBezTo>
                        <a:pt x="631" y="112"/>
                        <a:pt x="629" y="101"/>
                        <a:pt x="620" y="100"/>
                      </a:cubicBezTo>
                      <a:cubicBezTo>
                        <a:pt x="611" y="99"/>
                        <a:pt x="615" y="109"/>
                        <a:pt x="615" y="109"/>
                      </a:cubicBezTo>
                      <a:cubicBezTo>
                        <a:pt x="615" y="109"/>
                        <a:pt x="606" y="103"/>
                        <a:pt x="595" y="104"/>
                      </a:cubicBezTo>
                      <a:cubicBezTo>
                        <a:pt x="584" y="105"/>
                        <a:pt x="586" y="110"/>
                        <a:pt x="578" y="106"/>
                      </a:cubicBezTo>
                      <a:cubicBezTo>
                        <a:pt x="570" y="102"/>
                        <a:pt x="562" y="98"/>
                        <a:pt x="562" y="98"/>
                      </a:cubicBezTo>
                      <a:cubicBezTo>
                        <a:pt x="544" y="102"/>
                        <a:pt x="544" y="102"/>
                        <a:pt x="544" y="102"/>
                      </a:cubicBezTo>
                      <a:cubicBezTo>
                        <a:pt x="540" y="99"/>
                        <a:pt x="540" y="99"/>
                        <a:pt x="540" y="99"/>
                      </a:cubicBezTo>
                      <a:cubicBezTo>
                        <a:pt x="533" y="70"/>
                        <a:pt x="533" y="70"/>
                        <a:pt x="533" y="70"/>
                      </a:cubicBezTo>
                      <a:cubicBezTo>
                        <a:pt x="505" y="58"/>
                        <a:pt x="505" y="58"/>
                        <a:pt x="505" y="58"/>
                      </a:cubicBezTo>
                      <a:cubicBezTo>
                        <a:pt x="482" y="56"/>
                        <a:pt x="482" y="56"/>
                        <a:pt x="482" y="56"/>
                      </a:cubicBezTo>
                      <a:cubicBezTo>
                        <a:pt x="481" y="45"/>
                        <a:pt x="481" y="45"/>
                        <a:pt x="481" y="45"/>
                      </a:cubicBezTo>
                      <a:cubicBezTo>
                        <a:pt x="476" y="33"/>
                        <a:pt x="476" y="33"/>
                        <a:pt x="476" y="33"/>
                      </a:cubicBezTo>
                      <a:cubicBezTo>
                        <a:pt x="476" y="33"/>
                        <a:pt x="484" y="32"/>
                        <a:pt x="486" y="26"/>
                      </a:cubicBezTo>
                      <a:cubicBezTo>
                        <a:pt x="488" y="20"/>
                        <a:pt x="467" y="14"/>
                        <a:pt x="467" y="14"/>
                      </a:cubicBezTo>
                      <a:cubicBezTo>
                        <a:pt x="461" y="0"/>
                        <a:pt x="461" y="0"/>
                        <a:pt x="461" y="0"/>
                      </a:cubicBezTo>
                      <a:cubicBezTo>
                        <a:pt x="431" y="1"/>
                        <a:pt x="431" y="1"/>
                        <a:pt x="431" y="1"/>
                      </a:cubicBezTo>
                      <a:cubicBezTo>
                        <a:pt x="420" y="6"/>
                        <a:pt x="420" y="6"/>
                        <a:pt x="420" y="6"/>
                      </a:cubicBezTo>
                      <a:cubicBezTo>
                        <a:pt x="402" y="3"/>
                        <a:pt x="402" y="3"/>
                        <a:pt x="402" y="3"/>
                      </a:cubicBezTo>
                      <a:cubicBezTo>
                        <a:pt x="402" y="3"/>
                        <a:pt x="406" y="12"/>
                        <a:pt x="398" y="16"/>
                      </a:cubicBezTo>
                      <a:cubicBezTo>
                        <a:pt x="390" y="20"/>
                        <a:pt x="356" y="12"/>
                        <a:pt x="349" y="12"/>
                      </a:cubicBezTo>
                      <a:cubicBezTo>
                        <a:pt x="342" y="12"/>
                        <a:pt x="326" y="37"/>
                        <a:pt x="326" y="37"/>
                      </a:cubicBezTo>
                      <a:cubicBezTo>
                        <a:pt x="326" y="37"/>
                        <a:pt x="336" y="50"/>
                        <a:pt x="327" y="53"/>
                      </a:cubicBezTo>
                      <a:cubicBezTo>
                        <a:pt x="318" y="56"/>
                        <a:pt x="304" y="47"/>
                        <a:pt x="304" y="47"/>
                      </a:cubicBezTo>
                      <a:cubicBezTo>
                        <a:pt x="304" y="47"/>
                        <a:pt x="293" y="50"/>
                        <a:pt x="285" y="51"/>
                      </a:cubicBezTo>
                      <a:cubicBezTo>
                        <a:pt x="277" y="52"/>
                        <a:pt x="285" y="40"/>
                        <a:pt x="273" y="39"/>
                      </a:cubicBezTo>
                      <a:cubicBezTo>
                        <a:pt x="261" y="38"/>
                        <a:pt x="262" y="48"/>
                        <a:pt x="262" y="48"/>
                      </a:cubicBezTo>
                      <a:cubicBezTo>
                        <a:pt x="252" y="40"/>
                        <a:pt x="252" y="40"/>
                        <a:pt x="252" y="40"/>
                      </a:cubicBezTo>
                      <a:cubicBezTo>
                        <a:pt x="247" y="46"/>
                        <a:pt x="247" y="46"/>
                        <a:pt x="247" y="46"/>
                      </a:cubicBezTo>
                      <a:cubicBezTo>
                        <a:pt x="241" y="41"/>
                        <a:pt x="241" y="41"/>
                        <a:pt x="241" y="41"/>
                      </a:cubicBezTo>
                      <a:cubicBezTo>
                        <a:pt x="231" y="43"/>
                        <a:pt x="231" y="43"/>
                        <a:pt x="231" y="43"/>
                      </a:cubicBezTo>
                      <a:cubicBezTo>
                        <a:pt x="224" y="38"/>
                        <a:pt x="224" y="38"/>
                        <a:pt x="224" y="38"/>
                      </a:cubicBezTo>
                      <a:cubicBezTo>
                        <a:pt x="219" y="45"/>
                        <a:pt x="219" y="45"/>
                        <a:pt x="219" y="45"/>
                      </a:cubicBezTo>
                      <a:cubicBezTo>
                        <a:pt x="207" y="37"/>
                        <a:pt x="207" y="37"/>
                        <a:pt x="207" y="37"/>
                      </a:cubicBezTo>
                      <a:cubicBezTo>
                        <a:pt x="202" y="40"/>
                        <a:pt x="202" y="40"/>
                        <a:pt x="202" y="40"/>
                      </a:cubicBezTo>
                      <a:cubicBezTo>
                        <a:pt x="191" y="31"/>
                        <a:pt x="191" y="31"/>
                        <a:pt x="191" y="31"/>
                      </a:cubicBezTo>
                      <a:cubicBezTo>
                        <a:pt x="172" y="28"/>
                        <a:pt x="172" y="28"/>
                        <a:pt x="172" y="28"/>
                      </a:cubicBezTo>
                      <a:cubicBezTo>
                        <a:pt x="172" y="28"/>
                        <a:pt x="167" y="28"/>
                        <a:pt x="157" y="28"/>
                      </a:cubicBezTo>
                      <a:cubicBezTo>
                        <a:pt x="147" y="28"/>
                        <a:pt x="147" y="20"/>
                        <a:pt x="147" y="20"/>
                      </a:cubicBezTo>
                      <a:cubicBezTo>
                        <a:pt x="147" y="20"/>
                        <a:pt x="120" y="19"/>
                        <a:pt x="117" y="20"/>
                      </a:cubicBezTo>
                      <a:cubicBezTo>
                        <a:pt x="114" y="21"/>
                        <a:pt x="103" y="27"/>
                        <a:pt x="103" y="27"/>
                      </a:cubicBezTo>
                      <a:cubicBezTo>
                        <a:pt x="77" y="27"/>
                        <a:pt x="77" y="27"/>
                        <a:pt x="77" y="27"/>
                      </a:cubicBezTo>
                      <a:cubicBezTo>
                        <a:pt x="77" y="27"/>
                        <a:pt x="76" y="37"/>
                        <a:pt x="68" y="42"/>
                      </a:cubicBezTo>
                      <a:cubicBezTo>
                        <a:pt x="60" y="47"/>
                        <a:pt x="47" y="40"/>
                        <a:pt x="47" y="40"/>
                      </a:cubicBezTo>
                      <a:cubicBezTo>
                        <a:pt x="49" y="53"/>
                        <a:pt x="49" y="53"/>
                        <a:pt x="49" y="53"/>
                      </a:cubicBezTo>
                      <a:cubicBezTo>
                        <a:pt x="49" y="53"/>
                        <a:pt x="57" y="55"/>
                        <a:pt x="60" y="64"/>
                      </a:cubicBezTo>
                      <a:cubicBezTo>
                        <a:pt x="63" y="73"/>
                        <a:pt x="75" y="76"/>
                        <a:pt x="75" y="76"/>
                      </a:cubicBezTo>
                      <a:cubicBezTo>
                        <a:pt x="68" y="84"/>
                        <a:pt x="68" y="84"/>
                        <a:pt x="68" y="84"/>
                      </a:cubicBezTo>
                      <a:cubicBezTo>
                        <a:pt x="68" y="84"/>
                        <a:pt x="74" y="92"/>
                        <a:pt x="76" y="97"/>
                      </a:cubicBezTo>
                      <a:cubicBezTo>
                        <a:pt x="78" y="102"/>
                        <a:pt x="58" y="103"/>
                        <a:pt x="58" y="103"/>
                      </a:cubicBezTo>
                      <a:cubicBezTo>
                        <a:pt x="23" y="138"/>
                        <a:pt x="23" y="138"/>
                        <a:pt x="23" y="138"/>
                      </a:cubicBezTo>
                      <a:cubicBezTo>
                        <a:pt x="23" y="138"/>
                        <a:pt x="23" y="148"/>
                        <a:pt x="22" y="158"/>
                      </a:cubicBezTo>
                      <a:cubicBezTo>
                        <a:pt x="21" y="168"/>
                        <a:pt x="30" y="174"/>
                        <a:pt x="30" y="174"/>
                      </a:cubicBezTo>
                      <a:cubicBezTo>
                        <a:pt x="14" y="173"/>
                        <a:pt x="14" y="173"/>
                        <a:pt x="14" y="173"/>
                      </a:cubicBezTo>
                      <a:cubicBezTo>
                        <a:pt x="14" y="173"/>
                        <a:pt x="13" y="180"/>
                        <a:pt x="11" y="186"/>
                      </a:cubicBezTo>
                      <a:cubicBezTo>
                        <a:pt x="9" y="192"/>
                        <a:pt x="1" y="194"/>
                        <a:pt x="1" y="194"/>
                      </a:cubicBezTo>
                      <a:cubicBezTo>
                        <a:pt x="0" y="202"/>
                        <a:pt x="0" y="202"/>
                        <a:pt x="0" y="202"/>
                      </a:cubicBezTo>
                      <a:cubicBezTo>
                        <a:pt x="8" y="204"/>
                        <a:pt x="10" y="214"/>
                        <a:pt x="16" y="215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6" name="Freeform 101"/>
                <p:cNvSpPr>
                  <a:spLocks noEditPoints="1"/>
                </p:cNvSpPr>
                <p:nvPr/>
              </p:nvSpPr>
              <p:spPr bwMode="auto">
                <a:xfrm>
                  <a:off x="7432675" y="2049463"/>
                  <a:ext cx="255588" cy="412750"/>
                </a:xfrm>
                <a:custGeom>
                  <a:avLst/>
                  <a:gdLst>
                    <a:gd name="T0" fmla="*/ 0 w 492"/>
                    <a:gd name="T1" fmla="*/ 2147483647 h 794"/>
                    <a:gd name="T2" fmla="*/ 2147483647 w 492"/>
                    <a:gd name="T3" fmla="*/ 2147483647 h 794"/>
                    <a:gd name="T4" fmla="*/ 2147483647 w 492"/>
                    <a:gd name="T5" fmla="*/ 2147483647 h 794"/>
                    <a:gd name="T6" fmla="*/ 2147483647 w 492"/>
                    <a:gd name="T7" fmla="*/ 2147483647 h 794"/>
                    <a:gd name="T8" fmla="*/ 0 w 492"/>
                    <a:gd name="T9" fmla="*/ 2147483647 h 794"/>
                    <a:gd name="T10" fmla="*/ 2147483647 w 492"/>
                    <a:gd name="T11" fmla="*/ 2147483647 h 794"/>
                    <a:gd name="T12" fmla="*/ 2147483647 w 492"/>
                    <a:gd name="T13" fmla="*/ 2147483647 h 794"/>
                    <a:gd name="T14" fmla="*/ 2147483647 w 492"/>
                    <a:gd name="T15" fmla="*/ 2147483647 h 794"/>
                    <a:gd name="T16" fmla="*/ 2147483647 w 492"/>
                    <a:gd name="T17" fmla="*/ 2147483647 h 794"/>
                    <a:gd name="T18" fmla="*/ 2147483647 w 492"/>
                    <a:gd name="T19" fmla="*/ 2147483647 h 794"/>
                    <a:gd name="T20" fmla="*/ 2147483647 w 492"/>
                    <a:gd name="T21" fmla="*/ 2147483647 h 794"/>
                    <a:gd name="T22" fmla="*/ 2147483647 w 492"/>
                    <a:gd name="T23" fmla="*/ 2147483647 h 794"/>
                    <a:gd name="T24" fmla="*/ 2147483647 w 492"/>
                    <a:gd name="T25" fmla="*/ 2147483647 h 794"/>
                    <a:gd name="T26" fmla="*/ 2147483647 w 492"/>
                    <a:gd name="T27" fmla="*/ 2147483647 h 794"/>
                    <a:gd name="T28" fmla="*/ 2147483647 w 492"/>
                    <a:gd name="T29" fmla="*/ 2147483647 h 794"/>
                    <a:gd name="T30" fmla="*/ 2147483647 w 492"/>
                    <a:gd name="T31" fmla="*/ 2147483647 h 794"/>
                    <a:gd name="T32" fmla="*/ 2147483647 w 492"/>
                    <a:gd name="T33" fmla="*/ 2147483647 h 794"/>
                    <a:gd name="T34" fmla="*/ 2147483647 w 492"/>
                    <a:gd name="T35" fmla="*/ 2147483647 h 794"/>
                    <a:gd name="T36" fmla="*/ 2147483647 w 492"/>
                    <a:gd name="T37" fmla="*/ 2147483647 h 794"/>
                    <a:gd name="T38" fmla="*/ 2147483647 w 492"/>
                    <a:gd name="T39" fmla="*/ 2147483647 h 794"/>
                    <a:gd name="T40" fmla="*/ 2147483647 w 492"/>
                    <a:gd name="T41" fmla="*/ 2147483647 h 794"/>
                    <a:gd name="T42" fmla="*/ 2147483647 w 492"/>
                    <a:gd name="T43" fmla="*/ 2147483647 h 794"/>
                    <a:gd name="T44" fmla="*/ 2147483647 w 492"/>
                    <a:gd name="T45" fmla="*/ 2147483647 h 794"/>
                    <a:gd name="T46" fmla="*/ 2147483647 w 492"/>
                    <a:gd name="T47" fmla="*/ 2147483647 h 794"/>
                    <a:gd name="T48" fmla="*/ 2147483647 w 492"/>
                    <a:gd name="T49" fmla="*/ 2147483647 h 794"/>
                    <a:gd name="T50" fmla="*/ 2147483647 w 492"/>
                    <a:gd name="T51" fmla="*/ 2147483647 h 794"/>
                    <a:gd name="T52" fmla="*/ 2147483647 w 492"/>
                    <a:gd name="T53" fmla="*/ 2147483647 h 794"/>
                    <a:gd name="T54" fmla="*/ 2147483647 w 492"/>
                    <a:gd name="T55" fmla="*/ 2147483647 h 794"/>
                    <a:gd name="T56" fmla="*/ 2147483647 w 492"/>
                    <a:gd name="T57" fmla="*/ 2147483647 h 794"/>
                    <a:gd name="T58" fmla="*/ 2147483647 w 492"/>
                    <a:gd name="T59" fmla="*/ 2147483647 h 794"/>
                    <a:gd name="T60" fmla="*/ 2147483647 w 492"/>
                    <a:gd name="T61" fmla="*/ 2147483647 h 794"/>
                    <a:gd name="T62" fmla="*/ 2147483647 w 492"/>
                    <a:gd name="T63" fmla="*/ 2147483647 h 794"/>
                    <a:gd name="T64" fmla="*/ 2147483647 w 492"/>
                    <a:gd name="T65" fmla="*/ 2147483647 h 794"/>
                    <a:gd name="T66" fmla="*/ 2147483647 w 492"/>
                    <a:gd name="T67" fmla="*/ 2147483647 h 794"/>
                    <a:gd name="T68" fmla="*/ 2147483647 w 492"/>
                    <a:gd name="T69" fmla="*/ 2147483647 h 794"/>
                    <a:gd name="T70" fmla="*/ 2147483647 w 492"/>
                    <a:gd name="T71" fmla="*/ 2147483647 h 794"/>
                    <a:gd name="T72" fmla="*/ 2147483647 w 492"/>
                    <a:gd name="T73" fmla="*/ 2147483647 h 794"/>
                    <a:gd name="T74" fmla="*/ 2147483647 w 492"/>
                    <a:gd name="T75" fmla="*/ 2147483647 h 794"/>
                    <a:gd name="T76" fmla="*/ 2147483647 w 492"/>
                    <a:gd name="T77" fmla="*/ 2147483647 h 794"/>
                    <a:gd name="T78" fmla="*/ 2147483647 w 492"/>
                    <a:gd name="T79" fmla="*/ 2147483647 h 794"/>
                    <a:gd name="T80" fmla="*/ 2147483647 w 492"/>
                    <a:gd name="T81" fmla="*/ 2147483647 h 794"/>
                    <a:gd name="T82" fmla="*/ 2147483647 w 492"/>
                    <a:gd name="T83" fmla="*/ 0 h 794"/>
                    <a:gd name="T84" fmla="*/ 2147483647 w 492"/>
                    <a:gd name="T85" fmla="*/ 2147483647 h 794"/>
                    <a:gd name="T86" fmla="*/ 2147483647 w 492"/>
                    <a:gd name="T87" fmla="*/ 2147483647 h 794"/>
                    <a:gd name="T88" fmla="*/ 2147483647 w 492"/>
                    <a:gd name="T89" fmla="*/ 2147483647 h 794"/>
                    <a:gd name="T90" fmla="*/ 2147483647 w 492"/>
                    <a:gd name="T91" fmla="*/ 2147483647 h 794"/>
                    <a:gd name="T92" fmla="*/ 2147483647 w 492"/>
                    <a:gd name="T93" fmla="*/ 2147483647 h 794"/>
                    <a:gd name="T94" fmla="*/ 2147483647 w 492"/>
                    <a:gd name="T95" fmla="*/ 2147483647 h 794"/>
                    <a:gd name="T96" fmla="*/ 2147483647 w 492"/>
                    <a:gd name="T97" fmla="*/ 2147483647 h 794"/>
                    <a:gd name="T98" fmla="*/ 2147483647 w 492"/>
                    <a:gd name="T99" fmla="*/ 2147483647 h 794"/>
                    <a:gd name="T100" fmla="*/ 2147483647 w 492"/>
                    <a:gd name="T101" fmla="*/ 2147483647 h 794"/>
                    <a:gd name="T102" fmla="*/ 2147483647 w 492"/>
                    <a:gd name="T103" fmla="*/ 2147483647 h 79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92"/>
                    <a:gd name="T157" fmla="*/ 0 h 794"/>
                    <a:gd name="T158" fmla="*/ 492 w 492"/>
                    <a:gd name="T159" fmla="*/ 794 h 79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92" h="794">
                      <a:moveTo>
                        <a:pt x="0" y="794"/>
                      </a:moveTo>
                      <a:cubicBezTo>
                        <a:pt x="9" y="791"/>
                        <a:pt x="9" y="791"/>
                        <a:pt x="9" y="791"/>
                      </a:cubicBezTo>
                      <a:cubicBezTo>
                        <a:pt x="25" y="764"/>
                        <a:pt x="25" y="764"/>
                        <a:pt x="25" y="764"/>
                      </a:cubicBezTo>
                      <a:cubicBezTo>
                        <a:pt x="12" y="755"/>
                        <a:pt x="12" y="755"/>
                        <a:pt x="12" y="755"/>
                      </a:cubicBezTo>
                      <a:lnTo>
                        <a:pt x="0" y="794"/>
                      </a:lnTo>
                      <a:close/>
                      <a:moveTo>
                        <a:pt x="76" y="712"/>
                      </a:moveTo>
                      <a:cubicBezTo>
                        <a:pt x="49" y="708"/>
                        <a:pt x="49" y="708"/>
                        <a:pt x="49" y="708"/>
                      </a:cubicBezTo>
                      <a:cubicBezTo>
                        <a:pt x="36" y="755"/>
                        <a:pt x="36" y="755"/>
                        <a:pt x="36" y="755"/>
                      </a:cubicBezTo>
                      <a:cubicBezTo>
                        <a:pt x="43" y="757"/>
                        <a:pt x="43" y="757"/>
                        <a:pt x="43" y="757"/>
                      </a:cubicBezTo>
                      <a:cubicBezTo>
                        <a:pt x="55" y="733"/>
                        <a:pt x="55" y="733"/>
                        <a:pt x="55" y="733"/>
                      </a:cubicBezTo>
                      <a:cubicBezTo>
                        <a:pt x="88" y="715"/>
                        <a:pt x="88" y="715"/>
                        <a:pt x="88" y="715"/>
                      </a:cubicBezTo>
                      <a:cubicBezTo>
                        <a:pt x="79" y="699"/>
                        <a:pt x="79" y="699"/>
                        <a:pt x="79" y="699"/>
                      </a:cubicBezTo>
                      <a:lnTo>
                        <a:pt x="76" y="712"/>
                      </a:lnTo>
                      <a:close/>
                      <a:moveTo>
                        <a:pt x="128" y="672"/>
                      </a:moveTo>
                      <a:cubicBezTo>
                        <a:pt x="119" y="670"/>
                        <a:pt x="109" y="694"/>
                        <a:pt x="117" y="697"/>
                      </a:cubicBezTo>
                      <a:cubicBezTo>
                        <a:pt x="128" y="701"/>
                        <a:pt x="138" y="675"/>
                        <a:pt x="128" y="672"/>
                      </a:cubicBezTo>
                      <a:close/>
                      <a:moveTo>
                        <a:pt x="189" y="423"/>
                      </a:moveTo>
                      <a:cubicBezTo>
                        <a:pt x="177" y="434"/>
                        <a:pt x="177" y="434"/>
                        <a:pt x="177" y="434"/>
                      </a:cubicBezTo>
                      <a:cubicBezTo>
                        <a:pt x="185" y="449"/>
                        <a:pt x="185" y="449"/>
                        <a:pt x="185" y="449"/>
                      </a:cubicBezTo>
                      <a:cubicBezTo>
                        <a:pt x="173" y="449"/>
                        <a:pt x="173" y="449"/>
                        <a:pt x="173" y="449"/>
                      </a:cubicBezTo>
                      <a:cubicBezTo>
                        <a:pt x="173" y="469"/>
                        <a:pt x="173" y="469"/>
                        <a:pt x="173" y="469"/>
                      </a:cubicBezTo>
                      <a:cubicBezTo>
                        <a:pt x="189" y="467"/>
                        <a:pt x="189" y="467"/>
                        <a:pt x="189" y="467"/>
                      </a:cubicBezTo>
                      <a:cubicBezTo>
                        <a:pt x="198" y="456"/>
                        <a:pt x="198" y="456"/>
                        <a:pt x="198" y="456"/>
                      </a:cubicBezTo>
                      <a:cubicBezTo>
                        <a:pt x="189" y="437"/>
                        <a:pt x="189" y="437"/>
                        <a:pt x="189" y="437"/>
                      </a:cubicBezTo>
                      <a:cubicBezTo>
                        <a:pt x="199" y="435"/>
                        <a:pt x="199" y="435"/>
                        <a:pt x="199" y="435"/>
                      </a:cubicBezTo>
                      <a:lnTo>
                        <a:pt x="189" y="423"/>
                      </a:lnTo>
                      <a:close/>
                      <a:moveTo>
                        <a:pt x="184" y="513"/>
                      </a:moveTo>
                      <a:cubicBezTo>
                        <a:pt x="195" y="499"/>
                        <a:pt x="195" y="499"/>
                        <a:pt x="195" y="499"/>
                      </a:cubicBezTo>
                      <a:cubicBezTo>
                        <a:pt x="178" y="485"/>
                        <a:pt x="178" y="485"/>
                        <a:pt x="178" y="485"/>
                      </a:cubicBezTo>
                      <a:lnTo>
                        <a:pt x="184" y="513"/>
                      </a:lnTo>
                      <a:close/>
                      <a:moveTo>
                        <a:pt x="170" y="636"/>
                      </a:moveTo>
                      <a:cubicBezTo>
                        <a:pt x="171" y="615"/>
                        <a:pt x="171" y="615"/>
                        <a:pt x="171" y="615"/>
                      </a:cubicBezTo>
                      <a:cubicBezTo>
                        <a:pt x="162" y="632"/>
                        <a:pt x="162" y="632"/>
                        <a:pt x="162" y="632"/>
                      </a:cubicBezTo>
                      <a:lnTo>
                        <a:pt x="170" y="636"/>
                      </a:lnTo>
                      <a:close/>
                      <a:moveTo>
                        <a:pt x="169" y="573"/>
                      </a:moveTo>
                      <a:cubicBezTo>
                        <a:pt x="181" y="571"/>
                        <a:pt x="181" y="571"/>
                        <a:pt x="181" y="571"/>
                      </a:cubicBezTo>
                      <a:cubicBezTo>
                        <a:pt x="169" y="559"/>
                        <a:pt x="169" y="559"/>
                        <a:pt x="169" y="559"/>
                      </a:cubicBezTo>
                      <a:lnTo>
                        <a:pt x="169" y="573"/>
                      </a:lnTo>
                      <a:close/>
                      <a:moveTo>
                        <a:pt x="82" y="14"/>
                      </a:moveTo>
                      <a:cubicBezTo>
                        <a:pt x="94" y="38"/>
                        <a:pt x="94" y="38"/>
                        <a:pt x="94" y="38"/>
                      </a:cubicBezTo>
                      <a:cubicBezTo>
                        <a:pt x="114" y="14"/>
                        <a:pt x="114" y="14"/>
                        <a:pt x="114" y="14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lnTo>
                        <a:pt x="82" y="14"/>
                      </a:lnTo>
                      <a:close/>
                      <a:moveTo>
                        <a:pt x="360" y="195"/>
                      </a:moveTo>
                      <a:cubicBezTo>
                        <a:pt x="360" y="205"/>
                        <a:pt x="372" y="212"/>
                        <a:pt x="388" y="212"/>
                      </a:cubicBezTo>
                      <a:cubicBezTo>
                        <a:pt x="404" y="212"/>
                        <a:pt x="416" y="234"/>
                        <a:pt x="423" y="228"/>
                      </a:cubicBezTo>
                      <a:cubicBezTo>
                        <a:pt x="429" y="221"/>
                        <a:pt x="360" y="182"/>
                        <a:pt x="360" y="195"/>
                      </a:cubicBezTo>
                      <a:close/>
                      <a:moveTo>
                        <a:pt x="461" y="218"/>
                      </a:moveTo>
                      <a:cubicBezTo>
                        <a:pt x="458" y="215"/>
                        <a:pt x="445" y="209"/>
                        <a:pt x="445" y="221"/>
                      </a:cubicBezTo>
                      <a:cubicBezTo>
                        <a:pt x="445" y="229"/>
                        <a:pt x="468" y="227"/>
                        <a:pt x="474" y="233"/>
                      </a:cubicBezTo>
                      <a:cubicBezTo>
                        <a:pt x="480" y="239"/>
                        <a:pt x="492" y="245"/>
                        <a:pt x="492" y="239"/>
                      </a:cubicBezTo>
                      <a:cubicBezTo>
                        <a:pt x="492" y="233"/>
                        <a:pt x="464" y="221"/>
                        <a:pt x="461" y="218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7" name="Freeform 103"/>
                <p:cNvSpPr>
                  <a:spLocks noEditPoints="1"/>
                </p:cNvSpPr>
                <p:nvPr/>
              </p:nvSpPr>
              <p:spPr bwMode="auto">
                <a:xfrm>
                  <a:off x="4619625" y="1535113"/>
                  <a:ext cx="3140075" cy="1000125"/>
                </a:xfrm>
                <a:custGeom>
                  <a:avLst/>
                  <a:gdLst>
                    <a:gd name="T0" fmla="*/ 2147483647 w 6045"/>
                    <a:gd name="T1" fmla="*/ 2147483647 h 1923"/>
                    <a:gd name="T2" fmla="*/ 2147483647 w 6045"/>
                    <a:gd name="T3" fmla="*/ 2147483647 h 1923"/>
                    <a:gd name="T4" fmla="*/ 2147483647 w 6045"/>
                    <a:gd name="T5" fmla="*/ 2147483647 h 1923"/>
                    <a:gd name="T6" fmla="*/ 2147483647 w 6045"/>
                    <a:gd name="T7" fmla="*/ 2147483647 h 1923"/>
                    <a:gd name="T8" fmla="*/ 2147483647 w 6045"/>
                    <a:gd name="T9" fmla="*/ 2147483647 h 1923"/>
                    <a:gd name="T10" fmla="*/ 2147483647 w 6045"/>
                    <a:gd name="T11" fmla="*/ 2147483647 h 1923"/>
                    <a:gd name="T12" fmla="*/ 2147483647 w 6045"/>
                    <a:gd name="T13" fmla="*/ 2147483647 h 1923"/>
                    <a:gd name="T14" fmla="*/ 2147483647 w 6045"/>
                    <a:gd name="T15" fmla="*/ 2147483647 h 1923"/>
                    <a:gd name="T16" fmla="*/ 2147483647 w 6045"/>
                    <a:gd name="T17" fmla="*/ 2147483647 h 1923"/>
                    <a:gd name="T18" fmla="*/ 2147483647 w 6045"/>
                    <a:gd name="T19" fmla="*/ 2147483647 h 1923"/>
                    <a:gd name="T20" fmla="*/ 2147483647 w 6045"/>
                    <a:gd name="T21" fmla="*/ 2147483647 h 1923"/>
                    <a:gd name="T22" fmla="*/ 2147483647 w 6045"/>
                    <a:gd name="T23" fmla="*/ 2147483647 h 1923"/>
                    <a:gd name="T24" fmla="*/ 2147483647 w 6045"/>
                    <a:gd name="T25" fmla="*/ 2147483647 h 1923"/>
                    <a:gd name="T26" fmla="*/ 2147483647 w 6045"/>
                    <a:gd name="T27" fmla="*/ 2147483647 h 1923"/>
                    <a:gd name="T28" fmla="*/ 2147483647 w 6045"/>
                    <a:gd name="T29" fmla="*/ 2147483647 h 1923"/>
                    <a:gd name="T30" fmla="*/ 2147483647 w 6045"/>
                    <a:gd name="T31" fmla="*/ 2147483647 h 1923"/>
                    <a:gd name="T32" fmla="*/ 2147483647 w 6045"/>
                    <a:gd name="T33" fmla="*/ 2147483647 h 1923"/>
                    <a:gd name="T34" fmla="*/ 2147483647 w 6045"/>
                    <a:gd name="T35" fmla="*/ 2147483647 h 1923"/>
                    <a:gd name="T36" fmla="*/ 2147483647 w 6045"/>
                    <a:gd name="T37" fmla="*/ 2147483647 h 1923"/>
                    <a:gd name="T38" fmla="*/ 2147483647 w 6045"/>
                    <a:gd name="T39" fmla="*/ 2147483647 h 1923"/>
                    <a:gd name="T40" fmla="*/ 2147483647 w 6045"/>
                    <a:gd name="T41" fmla="*/ 2147483647 h 1923"/>
                    <a:gd name="T42" fmla="*/ 2147483647 w 6045"/>
                    <a:gd name="T43" fmla="*/ 2147483647 h 1923"/>
                    <a:gd name="T44" fmla="*/ 2147483647 w 6045"/>
                    <a:gd name="T45" fmla="*/ 2147483647 h 1923"/>
                    <a:gd name="T46" fmla="*/ 2147483647 w 6045"/>
                    <a:gd name="T47" fmla="*/ 2147483647 h 1923"/>
                    <a:gd name="T48" fmla="*/ 2147483647 w 6045"/>
                    <a:gd name="T49" fmla="*/ 2147483647 h 1923"/>
                    <a:gd name="T50" fmla="*/ 2147483647 w 6045"/>
                    <a:gd name="T51" fmla="*/ 2147483647 h 1923"/>
                    <a:gd name="T52" fmla="*/ 2147483647 w 6045"/>
                    <a:gd name="T53" fmla="*/ 2147483647 h 1923"/>
                    <a:gd name="T54" fmla="*/ 2147483647 w 6045"/>
                    <a:gd name="T55" fmla="*/ 2147483647 h 1923"/>
                    <a:gd name="T56" fmla="*/ 2147483647 w 6045"/>
                    <a:gd name="T57" fmla="*/ 2147483647 h 1923"/>
                    <a:gd name="T58" fmla="*/ 2147483647 w 6045"/>
                    <a:gd name="T59" fmla="*/ 2147483647 h 1923"/>
                    <a:gd name="T60" fmla="*/ 2147483647 w 6045"/>
                    <a:gd name="T61" fmla="*/ 2147483647 h 1923"/>
                    <a:gd name="T62" fmla="*/ 2147483647 w 6045"/>
                    <a:gd name="T63" fmla="*/ 2147483647 h 1923"/>
                    <a:gd name="T64" fmla="*/ 2147483647 w 6045"/>
                    <a:gd name="T65" fmla="*/ 2147483647 h 1923"/>
                    <a:gd name="T66" fmla="*/ 2147483647 w 6045"/>
                    <a:gd name="T67" fmla="*/ 2147483647 h 1923"/>
                    <a:gd name="T68" fmla="*/ 2147483647 w 6045"/>
                    <a:gd name="T69" fmla="*/ 2147483647 h 1923"/>
                    <a:gd name="T70" fmla="*/ 2147483647 w 6045"/>
                    <a:gd name="T71" fmla="*/ 2147483647 h 1923"/>
                    <a:gd name="T72" fmla="*/ 2147483647 w 6045"/>
                    <a:gd name="T73" fmla="*/ 2147483647 h 1923"/>
                    <a:gd name="T74" fmla="*/ 2147483647 w 6045"/>
                    <a:gd name="T75" fmla="*/ 2147483647 h 1923"/>
                    <a:gd name="T76" fmla="*/ 2147483647 w 6045"/>
                    <a:gd name="T77" fmla="*/ 2147483647 h 1923"/>
                    <a:gd name="T78" fmla="*/ 2147483647 w 6045"/>
                    <a:gd name="T79" fmla="*/ 2147483647 h 1923"/>
                    <a:gd name="T80" fmla="*/ 2147483647 w 6045"/>
                    <a:gd name="T81" fmla="*/ 2147483647 h 1923"/>
                    <a:gd name="T82" fmla="*/ 2147483647 w 6045"/>
                    <a:gd name="T83" fmla="*/ 2147483647 h 1923"/>
                    <a:gd name="T84" fmla="*/ 2147483647 w 6045"/>
                    <a:gd name="T85" fmla="*/ 2147483647 h 1923"/>
                    <a:gd name="T86" fmla="*/ 2147483647 w 6045"/>
                    <a:gd name="T87" fmla="*/ 2147483647 h 1923"/>
                    <a:gd name="T88" fmla="*/ 2147483647 w 6045"/>
                    <a:gd name="T89" fmla="*/ 2147483647 h 1923"/>
                    <a:gd name="T90" fmla="*/ 2147483647 w 6045"/>
                    <a:gd name="T91" fmla="*/ 2147483647 h 1923"/>
                    <a:gd name="T92" fmla="*/ 2147483647 w 6045"/>
                    <a:gd name="T93" fmla="*/ 2147483647 h 1923"/>
                    <a:gd name="T94" fmla="*/ 2147483647 w 6045"/>
                    <a:gd name="T95" fmla="*/ 2147483647 h 1923"/>
                    <a:gd name="T96" fmla="*/ 2147483647 w 6045"/>
                    <a:gd name="T97" fmla="*/ 2147483647 h 1923"/>
                    <a:gd name="T98" fmla="*/ 2147483647 w 6045"/>
                    <a:gd name="T99" fmla="*/ 2147483647 h 1923"/>
                    <a:gd name="T100" fmla="*/ 2147483647 w 6045"/>
                    <a:gd name="T101" fmla="*/ 2147483647 h 1923"/>
                    <a:gd name="T102" fmla="*/ 2147483647 w 6045"/>
                    <a:gd name="T103" fmla="*/ 2147483647 h 1923"/>
                    <a:gd name="T104" fmla="*/ 2147483647 w 6045"/>
                    <a:gd name="T105" fmla="*/ 2147483647 h 1923"/>
                    <a:gd name="T106" fmla="*/ 2147483647 w 6045"/>
                    <a:gd name="T107" fmla="*/ 2147483647 h 1923"/>
                    <a:gd name="T108" fmla="*/ 2147483647 w 6045"/>
                    <a:gd name="T109" fmla="*/ 2147483647 h 1923"/>
                    <a:gd name="T110" fmla="*/ 2147483647 w 6045"/>
                    <a:gd name="T111" fmla="*/ 2147483647 h 1923"/>
                    <a:gd name="T112" fmla="*/ 2147483647 w 6045"/>
                    <a:gd name="T113" fmla="*/ 2147483647 h 1923"/>
                    <a:gd name="T114" fmla="*/ 2147483647 w 6045"/>
                    <a:gd name="T115" fmla="*/ 2147483647 h 1923"/>
                    <a:gd name="T116" fmla="*/ 2147483647 w 6045"/>
                    <a:gd name="T117" fmla="*/ 2147483647 h 1923"/>
                    <a:gd name="T118" fmla="*/ 2147483647 w 6045"/>
                    <a:gd name="T119" fmla="*/ 2147483647 h 1923"/>
                    <a:gd name="T120" fmla="*/ 2147483647 w 6045"/>
                    <a:gd name="T121" fmla="*/ 2147483647 h 1923"/>
                    <a:gd name="T122" fmla="*/ 2147483647 w 6045"/>
                    <a:gd name="T123" fmla="*/ 2147483647 h 192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045"/>
                    <a:gd name="T187" fmla="*/ 0 h 1923"/>
                    <a:gd name="T188" fmla="*/ 6045 w 6045"/>
                    <a:gd name="T189" fmla="*/ 1923 h 1923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045" h="1923">
                      <a:moveTo>
                        <a:pt x="1866" y="364"/>
                      </a:moveTo>
                      <a:cubicBezTo>
                        <a:pt x="1845" y="359"/>
                        <a:pt x="1845" y="359"/>
                        <a:pt x="1845" y="359"/>
                      </a:cubicBezTo>
                      <a:cubicBezTo>
                        <a:pt x="1828" y="373"/>
                        <a:pt x="1828" y="373"/>
                        <a:pt x="1828" y="373"/>
                      </a:cubicBezTo>
                      <a:cubicBezTo>
                        <a:pt x="1854" y="380"/>
                        <a:pt x="1854" y="380"/>
                        <a:pt x="1854" y="380"/>
                      </a:cubicBezTo>
                      <a:lnTo>
                        <a:pt x="1866" y="364"/>
                      </a:lnTo>
                      <a:close/>
                      <a:moveTo>
                        <a:pt x="1894" y="346"/>
                      </a:moveTo>
                      <a:cubicBezTo>
                        <a:pt x="1869" y="329"/>
                        <a:pt x="1876" y="352"/>
                        <a:pt x="1876" y="352"/>
                      </a:cubicBezTo>
                      <a:cubicBezTo>
                        <a:pt x="1901" y="362"/>
                        <a:pt x="1919" y="363"/>
                        <a:pt x="1894" y="346"/>
                      </a:cubicBezTo>
                      <a:close/>
                      <a:moveTo>
                        <a:pt x="1138" y="13"/>
                      </a:moveTo>
                      <a:cubicBezTo>
                        <a:pt x="1148" y="11"/>
                        <a:pt x="1162" y="1"/>
                        <a:pt x="1155" y="1"/>
                      </a:cubicBezTo>
                      <a:cubicBezTo>
                        <a:pt x="1148" y="1"/>
                        <a:pt x="1100" y="1"/>
                        <a:pt x="1100" y="1"/>
                      </a:cubicBezTo>
                      <a:cubicBezTo>
                        <a:pt x="1097" y="10"/>
                        <a:pt x="1097" y="10"/>
                        <a:pt x="1097" y="10"/>
                      </a:cubicBezTo>
                      <a:cubicBezTo>
                        <a:pt x="1124" y="7"/>
                        <a:pt x="1124" y="7"/>
                        <a:pt x="1124" y="7"/>
                      </a:cubicBezTo>
                      <a:cubicBezTo>
                        <a:pt x="1124" y="7"/>
                        <a:pt x="1128" y="14"/>
                        <a:pt x="1138" y="13"/>
                      </a:cubicBezTo>
                      <a:close/>
                      <a:moveTo>
                        <a:pt x="1163" y="39"/>
                      </a:moveTo>
                      <a:cubicBezTo>
                        <a:pt x="1168" y="39"/>
                        <a:pt x="1176" y="34"/>
                        <a:pt x="1176" y="34"/>
                      </a:cubicBezTo>
                      <a:cubicBezTo>
                        <a:pt x="1176" y="34"/>
                        <a:pt x="1203" y="42"/>
                        <a:pt x="1210" y="35"/>
                      </a:cubicBezTo>
                      <a:cubicBezTo>
                        <a:pt x="1217" y="28"/>
                        <a:pt x="1211" y="17"/>
                        <a:pt x="1189" y="17"/>
                      </a:cubicBezTo>
                      <a:cubicBezTo>
                        <a:pt x="1166" y="17"/>
                        <a:pt x="1145" y="34"/>
                        <a:pt x="1145" y="34"/>
                      </a:cubicBezTo>
                      <a:cubicBezTo>
                        <a:pt x="1149" y="39"/>
                        <a:pt x="1159" y="39"/>
                        <a:pt x="1163" y="39"/>
                      </a:cubicBezTo>
                      <a:close/>
                      <a:moveTo>
                        <a:pt x="1590" y="341"/>
                      </a:moveTo>
                      <a:cubicBezTo>
                        <a:pt x="1623" y="333"/>
                        <a:pt x="1612" y="323"/>
                        <a:pt x="1604" y="319"/>
                      </a:cubicBezTo>
                      <a:cubicBezTo>
                        <a:pt x="1596" y="315"/>
                        <a:pt x="1566" y="319"/>
                        <a:pt x="1566" y="319"/>
                      </a:cubicBezTo>
                      <a:cubicBezTo>
                        <a:pt x="1566" y="319"/>
                        <a:pt x="1572" y="345"/>
                        <a:pt x="1590" y="341"/>
                      </a:cubicBezTo>
                      <a:close/>
                      <a:moveTo>
                        <a:pt x="1062" y="20"/>
                      </a:moveTo>
                      <a:cubicBezTo>
                        <a:pt x="1034" y="17"/>
                        <a:pt x="1034" y="17"/>
                        <a:pt x="1034" y="17"/>
                      </a:cubicBezTo>
                      <a:cubicBezTo>
                        <a:pt x="1041" y="25"/>
                        <a:pt x="1041" y="25"/>
                        <a:pt x="1041" y="25"/>
                      </a:cubicBezTo>
                      <a:lnTo>
                        <a:pt x="1062" y="20"/>
                      </a:lnTo>
                      <a:close/>
                      <a:moveTo>
                        <a:pt x="1264" y="465"/>
                      </a:moveTo>
                      <a:cubicBezTo>
                        <a:pt x="1259" y="473"/>
                        <a:pt x="1324" y="507"/>
                        <a:pt x="1330" y="491"/>
                      </a:cubicBezTo>
                      <a:cubicBezTo>
                        <a:pt x="1336" y="475"/>
                        <a:pt x="1270" y="455"/>
                        <a:pt x="1264" y="465"/>
                      </a:cubicBezTo>
                      <a:close/>
                      <a:moveTo>
                        <a:pt x="2074" y="83"/>
                      </a:moveTo>
                      <a:cubicBezTo>
                        <a:pt x="2084" y="73"/>
                        <a:pt x="2084" y="73"/>
                        <a:pt x="2084" y="73"/>
                      </a:cubicBezTo>
                      <a:cubicBezTo>
                        <a:pt x="2024" y="73"/>
                        <a:pt x="2024" y="73"/>
                        <a:pt x="2024" y="73"/>
                      </a:cubicBezTo>
                      <a:lnTo>
                        <a:pt x="2074" y="83"/>
                      </a:lnTo>
                      <a:close/>
                      <a:moveTo>
                        <a:pt x="1044" y="68"/>
                      </a:moveTo>
                      <a:cubicBezTo>
                        <a:pt x="1090" y="66"/>
                        <a:pt x="1090" y="66"/>
                        <a:pt x="1090" y="66"/>
                      </a:cubicBezTo>
                      <a:cubicBezTo>
                        <a:pt x="1075" y="56"/>
                        <a:pt x="1075" y="56"/>
                        <a:pt x="1075" y="56"/>
                      </a:cubicBezTo>
                      <a:lnTo>
                        <a:pt x="1044" y="68"/>
                      </a:lnTo>
                      <a:close/>
                      <a:moveTo>
                        <a:pt x="1051" y="39"/>
                      </a:moveTo>
                      <a:cubicBezTo>
                        <a:pt x="1064" y="48"/>
                        <a:pt x="1066" y="52"/>
                        <a:pt x="1066" y="52"/>
                      </a:cubicBezTo>
                      <a:cubicBezTo>
                        <a:pt x="1083" y="44"/>
                        <a:pt x="1083" y="44"/>
                        <a:pt x="1083" y="44"/>
                      </a:cubicBezTo>
                      <a:cubicBezTo>
                        <a:pt x="1083" y="44"/>
                        <a:pt x="1076" y="49"/>
                        <a:pt x="1090" y="49"/>
                      </a:cubicBezTo>
                      <a:cubicBezTo>
                        <a:pt x="1104" y="49"/>
                        <a:pt x="1125" y="38"/>
                        <a:pt x="1125" y="38"/>
                      </a:cubicBezTo>
                      <a:cubicBezTo>
                        <a:pt x="1089" y="32"/>
                        <a:pt x="1089" y="32"/>
                        <a:pt x="1089" y="32"/>
                      </a:cubicBezTo>
                      <a:cubicBezTo>
                        <a:pt x="1079" y="38"/>
                        <a:pt x="1079" y="38"/>
                        <a:pt x="1079" y="38"/>
                      </a:cubicBezTo>
                      <a:cubicBezTo>
                        <a:pt x="1079" y="38"/>
                        <a:pt x="1065" y="32"/>
                        <a:pt x="1061" y="34"/>
                      </a:cubicBezTo>
                      <a:cubicBezTo>
                        <a:pt x="1057" y="35"/>
                        <a:pt x="1051" y="39"/>
                        <a:pt x="1051" y="39"/>
                      </a:cubicBezTo>
                      <a:close/>
                      <a:moveTo>
                        <a:pt x="1113" y="23"/>
                      </a:moveTo>
                      <a:cubicBezTo>
                        <a:pt x="1071" y="23"/>
                        <a:pt x="1071" y="23"/>
                        <a:pt x="1071" y="23"/>
                      </a:cubicBezTo>
                      <a:cubicBezTo>
                        <a:pt x="1106" y="31"/>
                        <a:pt x="1106" y="31"/>
                        <a:pt x="1106" y="31"/>
                      </a:cubicBezTo>
                      <a:lnTo>
                        <a:pt x="1113" y="23"/>
                      </a:lnTo>
                      <a:close/>
                      <a:moveTo>
                        <a:pt x="1032" y="349"/>
                      </a:moveTo>
                      <a:cubicBezTo>
                        <a:pt x="1002" y="354"/>
                        <a:pt x="1002" y="354"/>
                        <a:pt x="1002" y="354"/>
                      </a:cubicBezTo>
                      <a:cubicBezTo>
                        <a:pt x="1011" y="366"/>
                        <a:pt x="1011" y="366"/>
                        <a:pt x="1011" y="366"/>
                      </a:cubicBezTo>
                      <a:cubicBezTo>
                        <a:pt x="1030" y="357"/>
                        <a:pt x="1030" y="357"/>
                        <a:pt x="1030" y="357"/>
                      </a:cubicBezTo>
                      <a:cubicBezTo>
                        <a:pt x="1020" y="373"/>
                        <a:pt x="1020" y="373"/>
                        <a:pt x="1020" y="373"/>
                      </a:cubicBezTo>
                      <a:cubicBezTo>
                        <a:pt x="1020" y="373"/>
                        <a:pt x="992" y="379"/>
                        <a:pt x="994" y="390"/>
                      </a:cubicBezTo>
                      <a:cubicBezTo>
                        <a:pt x="996" y="401"/>
                        <a:pt x="1023" y="405"/>
                        <a:pt x="1035" y="405"/>
                      </a:cubicBezTo>
                      <a:cubicBezTo>
                        <a:pt x="1048" y="405"/>
                        <a:pt x="1065" y="408"/>
                        <a:pt x="1076" y="414"/>
                      </a:cubicBezTo>
                      <a:cubicBezTo>
                        <a:pt x="1086" y="420"/>
                        <a:pt x="1085" y="437"/>
                        <a:pt x="1088" y="438"/>
                      </a:cubicBezTo>
                      <a:cubicBezTo>
                        <a:pt x="1091" y="440"/>
                        <a:pt x="1140" y="447"/>
                        <a:pt x="1140" y="447"/>
                      </a:cubicBezTo>
                      <a:cubicBezTo>
                        <a:pt x="1214" y="443"/>
                        <a:pt x="1214" y="443"/>
                        <a:pt x="1214" y="443"/>
                      </a:cubicBezTo>
                      <a:cubicBezTo>
                        <a:pt x="1214" y="443"/>
                        <a:pt x="1154" y="437"/>
                        <a:pt x="1138" y="411"/>
                      </a:cubicBezTo>
                      <a:cubicBezTo>
                        <a:pt x="1122" y="385"/>
                        <a:pt x="1106" y="385"/>
                        <a:pt x="1122" y="361"/>
                      </a:cubicBezTo>
                      <a:cubicBezTo>
                        <a:pt x="1138" y="337"/>
                        <a:pt x="1119" y="335"/>
                        <a:pt x="1119" y="335"/>
                      </a:cubicBezTo>
                      <a:cubicBezTo>
                        <a:pt x="1146" y="331"/>
                        <a:pt x="1146" y="331"/>
                        <a:pt x="1146" y="331"/>
                      </a:cubicBezTo>
                      <a:cubicBezTo>
                        <a:pt x="1135" y="319"/>
                        <a:pt x="1135" y="319"/>
                        <a:pt x="1135" y="319"/>
                      </a:cubicBezTo>
                      <a:cubicBezTo>
                        <a:pt x="1158" y="322"/>
                        <a:pt x="1158" y="322"/>
                        <a:pt x="1158" y="322"/>
                      </a:cubicBezTo>
                      <a:cubicBezTo>
                        <a:pt x="1145" y="314"/>
                        <a:pt x="1145" y="314"/>
                        <a:pt x="1145" y="314"/>
                      </a:cubicBezTo>
                      <a:cubicBezTo>
                        <a:pt x="1161" y="316"/>
                        <a:pt x="1161" y="316"/>
                        <a:pt x="1161" y="316"/>
                      </a:cubicBezTo>
                      <a:cubicBezTo>
                        <a:pt x="1165" y="306"/>
                        <a:pt x="1165" y="306"/>
                        <a:pt x="1165" y="306"/>
                      </a:cubicBezTo>
                      <a:cubicBezTo>
                        <a:pt x="1151" y="299"/>
                        <a:pt x="1151" y="299"/>
                        <a:pt x="1151" y="299"/>
                      </a:cubicBezTo>
                      <a:cubicBezTo>
                        <a:pt x="1151" y="299"/>
                        <a:pt x="1178" y="303"/>
                        <a:pt x="1182" y="299"/>
                      </a:cubicBezTo>
                      <a:cubicBezTo>
                        <a:pt x="1186" y="295"/>
                        <a:pt x="1171" y="285"/>
                        <a:pt x="1171" y="285"/>
                      </a:cubicBezTo>
                      <a:cubicBezTo>
                        <a:pt x="1193" y="287"/>
                        <a:pt x="1193" y="287"/>
                        <a:pt x="1193" y="287"/>
                      </a:cubicBezTo>
                      <a:cubicBezTo>
                        <a:pt x="1191" y="268"/>
                        <a:pt x="1191" y="268"/>
                        <a:pt x="1191" y="268"/>
                      </a:cubicBezTo>
                      <a:cubicBezTo>
                        <a:pt x="1191" y="268"/>
                        <a:pt x="1205" y="279"/>
                        <a:pt x="1223" y="271"/>
                      </a:cubicBezTo>
                      <a:cubicBezTo>
                        <a:pt x="1242" y="264"/>
                        <a:pt x="1254" y="250"/>
                        <a:pt x="1254" y="250"/>
                      </a:cubicBezTo>
                      <a:cubicBezTo>
                        <a:pt x="1254" y="250"/>
                        <a:pt x="1399" y="229"/>
                        <a:pt x="1420" y="220"/>
                      </a:cubicBezTo>
                      <a:cubicBezTo>
                        <a:pt x="1442" y="210"/>
                        <a:pt x="1463" y="195"/>
                        <a:pt x="1430" y="184"/>
                      </a:cubicBezTo>
                      <a:cubicBezTo>
                        <a:pt x="1397" y="172"/>
                        <a:pt x="1363" y="188"/>
                        <a:pt x="1348" y="194"/>
                      </a:cubicBezTo>
                      <a:cubicBezTo>
                        <a:pt x="1334" y="200"/>
                        <a:pt x="1290" y="215"/>
                        <a:pt x="1270" y="212"/>
                      </a:cubicBezTo>
                      <a:cubicBezTo>
                        <a:pt x="1249" y="210"/>
                        <a:pt x="1218" y="206"/>
                        <a:pt x="1218" y="206"/>
                      </a:cubicBezTo>
                      <a:cubicBezTo>
                        <a:pt x="1207" y="223"/>
                        <a:pt x="1207" y="223"/>
                        <a:pt x="1207" y="223"/>
                      </a:cubicBezTo>
                      <a:cubicBezTo>
                        <a:pt x="1190" y="214"/>
                        <a:pt x="1190" y="214"/>
                        <a:pt x="1190" y="214"/>
                      </a:cubicBezTo>
                      <a:cubicBezTo>
                        <a:pt x="1155" y="228"/>
                        <a:pt x="1155" y="228"/>
                        <a:pt x="1155" y="228"/>
                      </a:cubicBezTo>
                      <a:cubicBezTo>
                        <a:pt x="1136" y="227"/>
                        <a:pt x="1136" y="227"/>
                        <a:pt x="1136" y="227"/>
                      </a:cubicBezTo>
                      <a:cubicBezTo>
                        <a:pt x="1117" y="242"/>
                        <a:pt x="1117" y="242"/>
                        <a:pt x="1117" y="242"/>
                      </a:cubicBezTo>
                      <a:cubicBezTo>
                        <a:pt x="1131" y="247"/>
                        <a:pt x="1131" y="247"/>
                        <a:pt x="1131" y="247"/>
                      </a:cubicBezTo>
                      <a:cubicBezTo>
                        <a:pt x="1098" y="248"/>
                        <a:pt x="1098" y="248"/>
                        <a:pt x="1098" y="248"/>
                      </a:cubicBezTo>
                      <a:cubicBezTo>
                        <a:pt x="1079" y="254"/>
                        <a:pt x="1079" y="254"/>
                        <a:pt x="1079" y="254"/>
                      </a:cubicBezTo>
                      <a:cubicBezTo>
                        <a:pt x="1080" y="263"/>
                        <a:pt x="1080" y="263"/>
                        <a:pt x="1080" y="263"/>
                      </a:cubicBezTo>
                      <a:cubicBezTo>
                        <a:pt x="1097" y="254"/>
                        <a:pt x="1097" y="254"/>
                        <a:pt x="1097" y="254"/>
                      </a:cubicBezTo>
                      <a:cubicBezTo>
                        <a:pt x="1098" y="263"/>
                        <a:pt x="1098" y="263"/>
                        <a:pt x="1098" y="263"/>
                      </a:cubicBezTo>
                      <a:cubicBezTo>
                        <a:pt x="1117" y="265"/>
                        <a:pt x="1117" y="265"/>
                        <a:pt x="1117" y="265"/>
                      </a:cubicBezTo>
                      <a:cubicBezTo>
                        <a:pt x="1111" y="273"/>
                        <a:pt x="1111" y="273"/>
                        <a:pt x="1111" y="273"/>
                      </a:cubicBezTo>
                      <a:cubicBezTo>
                        <a:pt x="1085" y="273"/>
                        <a:pt x="1085" y="273"/>
                        <a:pt x="1085" y="273"/>
                      </a:cubicBezTo>
                      <a:cubicBezTo>
                        <a:pt x="1081" y="282"/>
                        <a:pt x="1081" y="282"/>
                        <a:pt x="1081" y="282"/>
                      </a:cubicBezTo>
                      <a:cubicBezTo>
                        <a:pt x="1099" y="285"/>
                        <a:pt x="1099" y="285"/>
                        <a:pt x="1099" y="285"/>
                      </a:cubicBezTo>
                      <a:cubicBezTo>
                        <a:pt x="1068" y="287"/>
                        <a:pt x="1068" y="287"/>
                        <a:pt x="1068" y="287"/>
                      </a:cubicBezTo>
                      <a:cubicBezTo>
                        <a:pt x="1090" y="293"/>
                        <a:pt x="1090" y="293"/>
                        <a:pt x="1090" y="293"/>
                      </a:cubicBezTo>
                      <a:cubicBezTo>
                        <a:pt x="1061" y="295"/>
                        <a:pt x="1061" y="295"/>
                        <a:pt x="1061" y="295"/>
                      </a:cubicBezTo>
                      <a:cubicBezTo>
                        <a:pt x="1059" y="309"/>
                        <a:pt x="1059" y="309"/>
                        <a:pt x="1059" y="309"/>
                      </a:cubicBezTo>
                      <a:cubicBezTo>
                        <a:pt x="1039" y="316"/>
                        <a:pt x="1039" y="316"/>
                        <a:pt x="1039" y="316"/>
                      </a:cubicBezTo>
                      <a:cubicBezTo>
                        <a:pt x="1046" y="326"/>
                        <a:pt x="1046" y="326"/>
                        <a:pt x="1046" y="326"/>
                      </a:cubicBezTo>
                      <a:cubicBezTo>
                        <a:pt x="1073" y="314"/>
                        <a:pt x="1073" y="314"/>
                        <a:pt x="1073" y="314"/>
                      </a:cubicBezTo>
                      <a:cubicBezTo>
                        <a:pt x="1062" y="332"/>
                        <a:pt x="1062" y="332"/>
                        <a:pt x="1062" y="332"/>
                      </a:cubicBezTo>
                      <a:cubicBezTo>
                        <a:pt x="1062" y="332"/>
                        <a:pt x="1041" y="327"/>
                        <a:pt x="1033" y="334"/>
                      </a:cubicBezTo>
                      <a:cubicBezTo>
                        <a:pt x="1026" y="341"/>
                        <a:pt x="1032" y="349"/>
                        <a:pt x="1032" y="349"/>
                      </a:cubicBezTo>
                      <a:close/>
                      <a:moveTo>
                        <a:pt x="3856" y="331"/>
                      </a:moveTo>
                      <a:cubicBezTo>
                        <a:pt x="3904" y="325"/>
                        <a:pt x="3904" y="325"/>
                        <a:pt x="3904" y="325"/>
                      </a:cubicBezTo>
                      <a:cubicBezTo>
                        <a:pt x="3976" y="335"/>
                        <a:pt x="3976" y="335"/>
                        <a:pt x="3976" y="335"/>
                      </a:cubicBezTo>
                      <a:cubicBezTo>
                        <a:pt x="3976" y="335"/>
                        <a:pt x="3954" y="311"/>
                        <a:pt x="3938" y="307"/>
                      </a:cubicBezTo>
                      <a:cubicBezTo>
                        <a:pt x="3922" y="303"/>
                        <a:pt x="3866" y="311"/>
                        <a:pt x="3866" y="311"/>
                      </a:cubicBezTo>
                      <a:lnTo>
                        <a:pt x="3856" y="331"/>
                      </a:lnTo>
                      <a:close/>
                      <a:moveTo>
                        <a:pt x="3858" y="253"/>
                      </a:moveTo>
                      <a:cubicBezTo>
                        <a:pt x="3896" y="257"/>
                        <a:pt x="3896" y="257"/>
                        <a:pt x="3896" y="257"/>
                      </a:cubicBezTo>
                      <a:cubicBezTo>
                        <a:pt x="3906" y="247"/>
                        <a:pt x="3904" y="235"/>
                        <a:pt x="3886" y="235"/>
                      </a:cubicBezTo>
                      <a:cubicBezTo>
                        <a:pt x="3868" y="235"/>
                        <a:pt x="3808" y="221"/>
                        <a:pt x="3816" y="233"/>
                      </a:cubicBezTo>
                      <a:cubicBezTo>
                        <a:pt x="3824" y="245"/>
                        <a:pt x="3858" y="253"/>
                        <a:pt x="3858" y="253"/>
                      </a:cubicBezTo>
                      <a:close/>
                      <a:moveTo>
                        <a:pt x="3818" y="289"/>
                      </a:moveTo>
                      <a:cubicBezTo>
                        <a:pt x="3792" y="315"/>
                        <a:pt x="3848" y="313"/>
                        <a:pt x="3856" y="303"/>
                      </a:cubicBezTo>
                      <a:cubicBezTo>
                        <a:pt x="3864" y="293"/>
                        <a:pt x="3825" y="282"/>
                        <a:pt x="3818" y="289"/>
                      </a:cubicBezTo>
                      <a:close/>
                      <a:moveTo>
                        <a:pt x="2050" y="65"/>
                      </a:moveTo>
                      <a:cubicBezTo>
                        <a:pt x="2050" y="65"/>
                        <a:pt x="2106" y="69"/>
                        <a:pt x="2118" y="65"/>
                      </a:cubicBezTo>
                      <a:cubicBezTo>
                        <a:pt x="2130" y="61"/>
                        <a:pt x="2172" y="65"/>
                        <a:pt x="2164" y="49"/>
                      </a:cubicBezTo>
                      <a:cubicBezTo>
                        <a:pt x="2156" y="33"/>
                        <a:pt x="2082" y="11"/>
                        <a:pt x="2082" y="11"/>
                      </a:cubicBezTo>
                      <a:cubicBezTo>
                        <a:pt x="2082" y="11"/>
                        <a:pt x="2026" y="1"/>
                        <a:pt x="2024" y="21"/>
                      </a:cubicBezTo>
                      <a:cubicBezTo>
                        <a:pt x="2022" y="41"/>
                        <a:pt x="2050" y="65"/>
                        <a:pt x="2050" y="65"/>
                      </a:cubicBezTo>
                      <a:close/>
                      <a:moveTo>
                        <a:pt x="4094" y="273"/>
                      </a:moveTo>
                      <a:cubicBezTo>
                        <a:pt x="4122" y="259"/>
                        <a:pt x="4026" y="259"/>
                        <a:pt x="4026" y="259"/>
                      </a:cubicBezTo>
                      <a:cubicBezTo>
                        <a:pt x="4026" y="259"/>
                        <a:pt x="4006" y="241"/>
                        <a:pt x="3998" y="241"/>
                      </a:cubicBezTo>
                      <a:cubicBezTo>
                        <a:pt x="3990" y="241"/>
                        <a:pt x="3966" y="245"/>
                        <a:pt x="3966" y="245"/>
                      </a:cubicBezTo>
                      <a:cubicBezTo>
                        <a:pt x="3942" y="243"/>
                        <a:pt x="3942" y="243"/>
                        <a:pt x="3942" y="243"/>
                      </a:cubicBezTo>
                      <a:cubicBezTo>
                        <a:pt x="3966" y="259"/>
                        <a:pt x="3966" y="259"/>
                        <a:pt x="3966" y="259"/>
                      </a:cubicBezTo>
                      <a:cubicBezTo>
                        <a:pt x="3966" y="259"/>
                        <a:pt x="4066" y="287"/>
                        <a:pt x="4094" y="273"/>
                      </a:cubicBezTo>
                      <a:close/>
                      <a:moveTo>
                        <a:pt x="5070" y="495"/>
                      </a:moveTo>
                      <a:cubicBezTo>
                        <a:pt x="5078" y="485"/>
                        <a:pt x="5004" y="475"/>
                        <a:pt x="5004" y="475"/>
                      </a:cubicBezTo>
                      <a:cubicBezTo>
                        <a:pt x="5004" y="483"/>
                        <a:pt x="5062" y="505"/>
                        <a:pt x="5070" y="495"/>
                      </a:cubicBezTo>
                      <a:close/>
                      <a:moveTo>
                        <a:pt x="2112" y="81"/>
                      </a:moveTo>
                      <a:cubicBezTo>
                        <a:pt x="2112" y="89"/>
                        <a:pt x="2178" y="95"/>
                        <a:pt x="2178" y="95"/>
                      </a:cubicBezTo>
                      <a:cubicBezTo>
                        <a:pt x="2212" y="91"/>
                        <a:pt x="2212" y="91"/>
                        <a:pt x="2212" y="91"/>
                      </a:cubicBezTo>
                      <a:cubicBezTo>
                        <a:pt x="2250" y="105"/>
                        <a:pt x="2250" y="105"/>
                        <a:pt x="2250" y="105"/>
                      </a:cubicBezTo>
                      <a:cubicBezTo>
                        <a:pt x="2292" y="103"/>
                        <a:pt x="2292" y="103"/>
                        <a:pt x="2292" y="103"/>
                      </a:cubicBezTo>
                      <a:cubicBezTo>
                        <a:pt x="2286" y="85"/>
                        <a:pt x="2268" y="59"/>
                        <a:pt x="2250" y="61"/>
                      </a:cubicBezTo>
                      <a:cubicBezTo>
                        <a:pt x="2232" y="63"/>
                        <a:pt x="2214" y="75"/>
                        <a:pt x="2214" y="75"/>
                      </a:cubicBezTo>
                      <a:cubicBezTo>
                        <a:pt x="2200" y="59"/>
                        <a:pt x="2200" y="59"/>
                        <a:pt x="2200" y="59"/>
                      </a:cubicBezTo>
                      <a:cubicBezTo>
                        <a:pt x="2200" y="59"/>
                        <a:pt x="2112" y="73"/>
                        <a:pt x="2112" y="81"/>
                      </a:cubicBezTo>
                      <a:close/>
                      <a:moveTo>
                        <a:pt x="2392" y="133"/>
                      </a:moveTo>
                      <a:cubicBezTo>
                        <a:pt x="2498" y="127"/>
                        <a:pt x="2498" y="127"/>
                        <a:pt x="2498" y="127"/>
                      </a:cubicBezTo>
                      <a:cubicBezTo>
                        <a:pt x="2470" y="111"/>
                        <a:pt x="2470" y="111"/>
                        <a:pt x="2470" y="111"/>
                      </a:cubicBezTo>
                      <a:cubicBezTo>
                        <a:pt x="2470" y="111"/>
                        <a:pt x="2432" y="91"/>
                        <a:pt x="2422" y="91"/>
                      </a:cubicBezTo>
                      <a:cubicBezTo>
                        <a:pt x="2412" y="91"/>
                        <a:pt x="2394" y="103"/>
                        <a:pt x="2394" y="103"/>
                      </a:cubicBezTo>
                      <a:cubicBezTo>
                        <a:pt x="2394" y="103"/>
                        <a:pt x="2388" y="75"/>
                        <a:pt x="2366" y="75"/>
                      </a:cubicBezTo>
                      <a:cubicBezTo>
                        <a:pt x="2344" y="75"/>
                        <a:pt x="2332" y="141"/>
                        <a:pt x="2332" y="141"/>
                      </a:cubicBezTo>
                      <a:cubicBezTo>
                        <a:pt x="2348" y="149"/>
                        <a:pt x="2348" y="149"/>
                        <a:pt x="2348" y="149"/>
                      </a:cubicBezTo>
                      <a:cubicBezTo>
                        <a:pt x="2366" y="145"/>
                        <a:pt x="2392" y="133"/>
                        <a:pt x="2392" y="133"/>
                      </a:cubicBezTo>
                      <a:close/>
                      <a:moveTo>
                        <a:pt x="3752" y="279"/>
                      </a:moveTo>
                      <a:cubicBezTo>
                        <a:pt x="3762" y="261"/>
                        <a:pt x="3762" y="261"/>
                        <a:pt x="3762" y="261"/>
                      </a:cubicBezTo>
                      <a:cubicBezTo>
                        <a:pt x="3762" y="261"/>
                        <a:pt x="3788" y="261"/>
                        <a:pt x="3798" y="261"/>
                      </a:cubicBezTo>
                      <a:cubicBezTo>
                        <a:pt x="3808" y="261"/>
                        <a:pt x="3838" y="259"/>
                        <a:pt x="3838" y="259"/>
                      </a:cubicBezTo>
                      <a:cubicBezTo>
                        <a:pt x="3796" y="239"/>
                        <a:pt x="3796" y="239"/>
                        <a:pt x="3796" y="239"/>
                      </a:cubicBezTo>
                      <a:cubicBezTo>
                        <a:pt x="3804" y="225"/>
                        <a:pt x="3804" y="225"/>
                        <a:pt x="3804" y="225"/>
                      </a:cubicBezTo>
                      <a:cubicBezTo>
                        <a:pt x="3744" y="213"/>
                        <a:pt x="3744" y="213"/>
                        <a:pt x="3744" y="213"/>
                      </a:cubicBezTo>
                      <a:cubicBezTo>
                        <a:pt x="3754" y="231"/>
                        <a:pt x="3754" y="231"/>
                        <a:pt x="3754" y="231"/>
                      </a:cubicBezTo>
                      <a:cubicBezTo>
                        <a:pt x="3754" y="231"/>
                        <a:pt x="3632" y="191"/>
                        <a:pt x="3634" y="221"/>
                      </a:cubicBezTo>
                      <a:cubicBezTo>
                        <a:pt x="3636" y="251"/>
                        <a:pt x="3752" y="279"/>
                        <a:pt x="3752" y="279"/>
                      </a:cubicBezTo>
                      <a:close/>
                      <a:moveTo>
                        <a:pt x="2882" y="289"/>
                      </a:moveTo>
                      <a:cubicBezTo>
                        <a:pt x="2914" y="295"/>
                        <a:pt x="2914" y="295"/>
                        <a:pt x="2914" y="295"/>
                      </a:cubicBezTo>
                      <a:cubicBezTo>
                        <a:pt x="2934" y="297"/>
                        <a:pt x="2954" y="285"/>
                        <a:pt x="2924" y="279"/>
                      </a:cubicBezTo>
                      <a:cubicBezTo>
                        <a:pt x="2894" y="273"/>
                        <a:pt x="2882" y="289"/>
                        <a:pt x="2882" y="289"/>
                      </a:cubicBezTo>
                      <a:close/>
                      <a:moveTo>
                        <a:pt x="3618" y="235"/>
                      </a:moveTo>
                      <a:cubicBezTo>
                        <a:pt x="3582" y="223"/>
                        <a:pt x="3582" y="223"/>
                        <a:pt x="3582" y="223"/>
                      </a:cubicBezTo>
                      <a:cubicBezTo>
                        <a:pt x="3598" y="245"/>
                        <a:pt x="3598" y="245"/>
                        <a:pt x="3598" y="245"/>
                      </a:cubicBezTo>
                      <a:lnTo>
                        <a:pt x="3618" y="235"/>
                      </a:lnTo>
                      <a:close/>
                      <a:moveTo>
                        <a:pt x="5328" y="443"/>
                      </a:moveTo>
                      <a:cubicBezTo>
                        <a:pt x="5340" y="439"/>
                        <a:pt x="5358" y="437"/>
                        <a:pt x="5384" y="437"/>
                      </a:cubicBezTo>
                      <a:cubicBezTo>
                        <a:pt x="5410" y="437"/>
                        <a:pt x="5414" y="421"/>
                        <a:pt x="5396" y="419"/>
                      </a:cubicBezTo>
                      <a:cubicBezTo>
                        <a:pt x="5378" y="417"/>
                        <a:pt x="5346" y="405"/>
                        <a:pt x="5334" y="405"/>
                      </a:cubicBezTo>
                      <a:cubicBezTo>
                        <a:pt x="5322" y="405"/>
                        <a:pt x="5294" y="405"/>
                        <a:pt x="5294" y="427"/>
                      </a:cubicBezTo>
                      <a:cubicBezTo>
                        <a:pt x="5294" y="451"/>
                        <a:pt x="5316" y="447"/>
                        <a:pt x="5328" y="443"/>
                      </a:cubicBezTo>
                      <a:close/>
                      <a:moveTo>
                        <a:pt x="111" y="1194"/>
                      </a:moveTo>
                      <a:cubicBezTo>
                        <a:pt x="103" y="1195"/>
                        <a:pt x="79" y="1198"/>
                        <a:pt x="79" y="1198"/>
                      </a:cubicBezTo>
                      <a:cubicBezTo>
                        <a:pt x="77" y="1192"/>
                        <a:pt x="77" y="1192"/>
                        <a:pt x="77" y="1192"/>
                      </a:cubicBezTo>
                      <a:cubicBezTo>
                        <a:pt x="69" y="1193"/>
                        <a:pt x="69" y="1193"/>
                        <a:pt x="69" y="1193"/>
                      </a:cubicBezTo>
                      <a:cubicBezTo>
                        <a:pt x="66" y="1187"/>
                        <a:pt x="66" y="1187"/>
                        <a:pt x="66" y="1187"/>
                      </a:cubicBezTo>
                      <a:cubicBezTo>
                        <a:pt x="61" y="1187"/>
                        <a:pt x="61" y="1187"/>
                        <a:pt x="61" y="1187"/>
                      </a:cubicBezTo>
                      <a:cubicBezTo>
                        <a:pt x="61" y="1192"/>
                        <a:pt x="53" y="1201"/>
                        <a:pt x="53" y="1201"/>
                      </a:cubicBezTo>
                      <a:cubicBezTo>
                        <a:pt x="53" y="1201"/>
                        <a:pt x="12" y="1196"/>
                        <a:pt x="6" y="1203"/>
                      </a:cubicBezTo>
                      <a:cubicBezTo>
                        <a:pt x="0" y="1210"/>
                        <a:pt x="13" y="1219"/>
                        <a:pt x="13" y="1219"/>
                      </a:cubicBezTo>
                      <a:cubicBezTo>
                        <a:pt x="8" y="1228"/>
                        <a:pt x="8" y="1228"/>
                        <a:pt x="8" y="1228"/>
                      </a:cubicBezTo>
                      <a:cubicBezTo>
                        <a:pt x="8" y="1227"/>
                        <a:pt x="8" y="1227"/>
                        <a:pt x="8" y="1227"/>
                      </a:cubicBezTo>
                      <a:cubicBezTo>
                        <a:pt x="13" y="1232"/>
                        <a:pt x="13" y="1232"/>
                        <a:pt x="13" y="1232"/>
                      </a:cubicBezTo>
                      <a:cubicBezTo>
                        <a:pt x="13" y="1232"/>
                        <a:pt x="25" y="1227"/>
                        <a:pt x="34" y="1229"/>
                      </a:cubicBezTo>
                      <a:cubicBezTo>
                        <a:pt x="43" y="1231"/>
                        <a:pt x="51" y="1236"/>
                        <a:pt x="51" y="1236"/>
                      </a:cubicBezTo>
                      <a:cubicBezTo>
                        <a:pt x="51" y="1236"/>
                        <a:pt x="82" y="1234"/>
                        <a:pt x="90" y="1235"/>
                      </a:cubicBezTo>
                      <a:cubicBezTo>
                        <a:pt x="98" y="1236"/>
                        <a:pt x="113" y="1236"/>
                        <a:pt x="113" y="1236"/>
                      </a:cubicBezTo>
                      <a:cubicBezTo>
                        <a:pt x="113" y="1236"/>
                        <a:pt x="109" y="1230"/>
                        <a:pt x="117" y="1231"/>
                      </a:cubicBezTo>
                      <a:cubicBezTo>
                        <a:pt x="112" y="1221"/>
                        <a:pt x="112" y="1221"/>
                        <a:pt x="112" y="1221"/>
                      </a:cubicBezTo>
                      <a:cubicBezTo>
                        <a:pt x="112" y="1221"/>
                        <a:pt x="120" y="1214"/>
                        <a:pt x="121" y="1209"/>
                      </a:cubicBezTo>
                      <a:cubicBezTo>
                        <a:pt x="122" y="1204"/>
                        <a:pt x="119" y="1193"/>
                        <a:pt x="111" y="1194"/>
                      </a:cubicBezTo>
                      <a:close/>
                      <a:moveTo>
                        <a:pt x="698" y="59"/>
                      </a:moveTo>
                      <a:cubicBezTo>
                        <a:pt x="712" y="49"/>
                        <a:pt x="712" y="49"/>
                        <a:pt x="712" y="49"/>
                      </a:cubicBezTo>
                      <a:cubicBezTo>
                        <a:pt x="712" y="49"/>
                        <a:pt x="677" y="42"/>
                        <a:pt x="698" y="59"/>
                      </a:cubicBezTo>
                      <a:close/>
                      <a:moveTo>
                        <a:pt x="664" y="48"/>
                      </a:moveTo>
                      <a:cubicBezTo>
                        <a:pt x="720" y="35"/>
                        <a:pt x="720" y="35"/>
                        <a:pt x="720" y="35"/>
                      </a:cubicBezTo>
                      <a:cubicBezTo>
                        <a:pt x="702" y="30"/>
                        <a:pt x="702" y="30"/>
                        <a:pt x="702" y="30"/>
                      </a:cubicBezTo>
                      <a:cubicBezTo>
                        <a:pt x="668" y="38"/>
                        <a:pt x="668" y="38"/>
                        <a:pt x="668" y="38"/>
                      </a:cubicBezTo>
                      <a:cubicBezTo>
                        <a:pt x="634" y="37"/>
                        <a:pt x="634" y="37"/>
                        <a:pt x="634" y="37"/>
                      </a:cubicBezTo>
                      <a:cubicBezTo>
                        <a:pt x="650" y="44"/>
                        <a:pt x="650" y="44"/>
                        <a:pt x="650" y="44"/>
                      </a:cubicBezTo>
                      <a:lnTo>
                        <a:pt x="664" y="48"/>
                      </a:lnTo>
                      <a:close/>
                      <a:moveTo>
                        <a:pt x="754" y="61"/>
                      </a:moveTo>
                      <a:cubicBezTo>
                        <a:pt x="757" y="51"/>
                        <a:pt x="757" y="51"/>
                        <a:pt x="757" y="51"/>
                      </a:cubicBezTo>
                      <a:cubicBezTo>
                        <a:pt x="774" y="51"/>
                        <a:pt x="774" y="51"/>
                        <a:pt x="774" y="51"/>
                      </a:cubicBezTo>
                      <a:cubicBezTo>
                        <a:pt x="779" y="45"/>
                        <a:pt x="779" y="45"/>
                        <a:pt x="779" y="45"/>
                      </a:cubicBezTo>
                      <a:cubicBezTo>
                        <a:pt x="779" y="45"/>
                        <a:pt x="806" y="48"/>
                        <a:pt x="816" y="42"/>
                      </a:cubicBezTo>
                      <a:cubicBezTo>
                        <a:pt x="826" y="37"/>
                        <a:pt x="791" y="37"/>
                        <a:pt x="791" y="37"/>
                      </a:cubicBezTo>
                      <a:cubicBezTo>
                        <a:pt x="791" y="37"/>
                        <a:pt x="791" y="27"/>
                        <a:pt x="774" y="27"/>
                      </a:cubicBezTo>
                      <a:cubicBezTo>
                        <a:pt x="757" y="27"/>
                        <a:pt x="755" y="45"/>
                        <a:pt x="755" y="45"/>
                      </a:cubicBezTo>
                      <a:cubicBezTo>
                        <a:pt x="755" y="45"/>
                        <a:pt x="719" y="51"/>
                        <a:pt x="722" y="56"/>
                      </a:cubicBezTo>
                      <a:cubicBezTo>
                        <a:pt x="724" y="62"/>
                        <a:pt x="754" y="61"/>
                        <a:pt x="754" y="61"/>
                      </a:cubicBezTo>
                      <a:close/>
                      <a:moveTo>
                        <a:pt x="786" y="53"/>
                      </a:moveTo>
                      <a:cubicBezTo>
                        <a:pt x="776" y="59"/>
                        <a:pt x="776" y="59"/>
                        <a:pt x="776" y="59"/>
                      </a:cubicBezTo>
                      <a:cubicBezTo>
                        <a:pt x="789" y="66"/>
                        <a:pt x="789" y="66"/>
                        <a:pt x="789" y="66"/>
                      </a:cubicBezTo>
                      <a:cubicBezTo>
                        <a:pt x="802" y="72"/>
                        <a:pt x="802" y="72"/>
                        <a:pt x="802" y="72"/>
                      </a:cubicBezTo>
                      <a:cubicBezTo>
                        <a:pt x="834" y="69"/>
                        <a:pt x="834" y="69"/>
                        <a:pt x="834" y="69"/>
                      </a:cubicBezTo>
                      <a:cubicBezTo>
                        <a:pt x="833" y="61"/>
                        <a:pt x="833" y="61"/>
                        <a:pt x="833" y="61"/>
                      </a:cubicBezTo>
                      <a:cubicBezTo>
                        <a:pt x="810" y="61"/>
                        <a:pt x="810" y="61"/>
                        <a:pt x="810" y="61"/>
                      </a:cubicBezTo>
                      <a:lnTo>
                        <a:pt x="786" y="53"/>
                      </a:lnTo>
                      <a:close/>
                      <a:moveTo>
                        <a:pt x="5213" y="1622"/>
                      </a:moveTo>
                      <a:cubicBezTo>
                        <a:pt x="5191" y="1599"/>
                        <a:pt x="5191" y="1599"/>
                        <a:pt x="5191" y="1599"/>
                      </a:cubicBezTo>
                      <a:cubicBezTo>
                        <a:pt x="5191" y="1599"/>
                        <a:pt x="5169" y="1593"/>
                        <a:pt x="5156" y="1575"/>
                      </a:cubicBezTo>
                      <a:cubicBezTo>
                        <a:pt x="5144" y="1557"/>
                        <a:pt x="5136" y="1516"/>
                        <a:pt x="5136" y="1516"/>
                      </a:cubicBezTo>
                      <a:cubicBezTo>
                        <a:pt x="5136" y="1516"/>
                        <a:pt x="5112" y="1502"/>
                        <a:pt x="5125" y="1495"/>
                      </a:cubicBezTo>
                      <a:cubicBezTo>
                        <a:pt x="5137" y="1488"/>
                        <a:pt x="5213" y="1526"/>
                        <a:pt x="5213" y="1526"/>
                      </a:cubicBezTo>
                      <a:cubicBezTo>
                        <a:pt x="5163" y="1489"/>
                        <a:pt x="5163" y="1489"/>
                        <a:pt x="5163" y="1489"/>
                      </a:cubicBezTo>
                      <a:cubicBezTo>
                        <a:pt x="5163" y="1489"/>
                        <a:pt x="5144" y="1459"/>
                        <a:pt x="5134" y="1452"/>
                      </a:cubicBezTo>
                      <a:cubicBezTo>
                        <a:pt x="5125" y="1445"/>
                        <a:pt x="5109" y="1435"/>
                        <a:pt x="5109" y="1435"/>
                      </a:cubicBezTo>
                      <a:cubicBezTo>
                        <a:pt x="5057" y="1379"/>
                        <a:pt x="5057" y="1379"/>
                        <a:pt x="5057" y="1379"/>
                      </a:cubicBezTo>
                      <a:cubicBezTo>
                        <a:pt x="5040" y="1380"/>
                        <a:pt x="5040" y="1380"/>
                        <a:pt x="5040" y="1380"/>
                      </a:cubicBezTo>
                      <a:cubicBezTo>
                        <a:pt x="5033" y="1361"/>
                        <a:pt x="5033" y="1361"/>
                        <a:pt x="5033" y="1361"/>
                      </a:cubicBezTo>
                      <a:cubicBezTo>
                        <a:pt x="5033" y="1361"/>
                        <a:pt x="5023" y="1363"/>
                        <a:pt x="5011" y="1351"/>
                      </a:cubicBezTo>
                      <a:cubicBezTo>
                        <a:pt x="4999" y="1338"/>
                        <a:pt x="5003" y="1322"/>
                        <a:pt x="5003" y="1322"/>
                      </a:cubicBezTo>
                      <a:cubicBezTo>
                        <a:pt x="4983" y="1297"/>
                        <a:pt x="4983" y="1297"/>
                        <a:pt x="4983" y="1297"/>
                      </a:cubicBezTo>
                      <a:cubicBezTo>
                        <a:pt x="4969" y="1298"/>
                        <a:pt x="4969" y="1298"/>
                        <a:pt x="4969" y="1298"/>
                      </a:cubicBezTo>
                      <a:cubicBezTo>
                        <a:pt x="4960" y="1279"/>
                        <a:pt x="4960" y="1279"/>
                        <a:pt x="4960" y="1279"/>
                      </a:cubicBezTo>
                      <a:cubicBezTo>
                        <a:pt x="4933" y="1259"/>
                        <a:pt x="4933" y="1259"/>
                        <a:pt x="4933" y="1259"/>
                      </a:cubicBezTo>
                      <a:cubicBezTo>
                        <a:pt x="4925" y="1243"/>
                        <a:pt x="4925" y="1243"/>
                        <a:pt x="4925" y="1243"/>
                      </a:cubicBezTo>
                      <a:cubicBezTo>
                        <a:pt x="4925" y="1243"/>
                        <a:pt x="4907" y="1230"/>
                        <a:pt x="4900" y="1235"/>
                      </a:cubicBezTo>
                      <a:cubicBezTo>
                        <a:pt x="4893" y="1239"/>
                        <a:pt x="4939" y="1272"/>
                        <a:pt x="4933" y="1275"/>
                      </a:cubicBezTo>
                      <a:cubicBezTo>
                        <a:pt x="4928" y="1277"/>
                        <a:pt x="4915" y="1262"/>
                        <a:pt x="4913" y="1277"/>
                      </a:cubicBezTo>
                      <a:cubicBezTo>
                        <a:pt x="4910" y="1293"/>
                        <a:pt x="4939" y="1322"/>
                        <a:pt x="4939" y="1322"/>
                      </a:cubicBezTo>
                      <a:cubicBezTo>
                        <a:pt x="4939" y="1322"/>
                        <a:pt x="4946" y="1340"/>
                        <a:pt x="4953" y="1347"/>
                      </a:cubicBezTo>
                      <a:cubicBezTo>
                        <a:pt x="4960" y="1354"/>
                        <a:pt x="5007" y="1384"/>
                        <a:pt x="5018" y="1398"/>
                      </a:cubicBezTo>
                      <a:cubicBezTo>
                        <a:pt x="5029" y="1412"/>
                        <a:pt x="5028" y="1434"/>
                        <a:pt x="5041" y="1445"/>
                      </a:cubicBezTo>
                      <a:cubicBezTo>
                        <a:pt x="5055" y="1456"/>
                        <a:pt x="5087" y="1512"/>
                        <a:pt x="5087" y="1512"/>
                      </a:cubicBezTo>
                      <a:cubicBezTo>
                        <a:pt x="5087" y="1512"/>
                        <a:pt x="5093" y="1535"/>
                        <a:pt x="5100" y="1535"/>
                      </a:cubicBezTo>
                      <a:cubicBezTo>
                        <a:pt x="5107" y="1535"/>
                        <a:pt x="5120" y="1545"/>
                        <a:pt x="5127" y="1555"/>
                      </a:cubicBezTo>
                      <a:cubicBezTo>
                        <a:pt x="5134" y="1564"/>
                        <a:pt x="5134" y="1584"/>
                        <a:pt x="5134" y="1584"/>
                      </a:cubicBezTo>
                      <a:cubicBezTo>
                        <a:pt x="5162" y="1607"/>
                        <a:pt x="5162" y="1607"/>
                        <a:pt x="5162" y="1607"/>
                      </a:cubicBezTo>
                      <a:cubicBezTo>
                        <a:pt x="5172" y="1643"/>
                        <a:pt x="5172" y="1643"/>
                        <a:pt x="5172" y="1643"/>
                      </a:cubicBezTo>
                      <a:cubicBezTo>
                        <a:pt x="5198" y="1671"/>
                        <a:pt x="5198" y="1671"/>
                        <a:pt x="5198" y="1671"/>
                      </a:cubicBezTo>
                      <a:cubicBezTo>
                        <a:pt x="5198" y="1671"/>
                        <a:pt x="5184" y="1632"/>
                        <a:pt x="5193" y="1629"/>
                      </a:cubicBezTo>
                      <a:cubicBezTo>
                        <a:pt x="5201" y="1627"/>
                        <a:pt x="5205" y="1636"/>
                        <a:pt x="5205" y="1636"/>
                      </a:cubicBezTo>
                      <a:cubicBezTo>
                        <a:pt x="5226" y="1636"/>
                        <a:pt x="5226" y="1636"/>
                        <a:pt x="5226" y="1636"/>
                      </a:cubicBezTo>
                      <a:cubicBezTo>
                        <a:pt x="5248" y="1663"/>
                        <a:pt x="5248" y="1663"/>
                        <a:pt x="5248" y="1663"/>
                      </a:cubicBezTo>
                      <a:cubicBezTo>
                        <a:pt x="5249" y="1646"/>
                        <a:pt x="5249" y="1646"/>
                        <a:pt x="5249" y="1646"/>
                      </a:cubicBezTo>
                      <a:cubicBezTo>
                        <a:pt x="5229" y="1621"/>
                        <a:pt x="5229" y="1621"/>
                        <a:pt x="5229" y="1621"/>
                      </a:cubicBezTo>
                      <a:lnTo>
                        <a:pt x="5213" y="1622"/>
                      </a:lnTo>
                      <a:close/>
                      <a:moveTo>
                        <a:pt x="899" y="58"/>
                      </a:moveTo>
                      <a:cubicBezTo>
                        <a:pt x="905" y="46"/>
                        <a:pt x="905" y="46"/>
                        <a:pt x="905" y="46"/>
                      </a:cubicBezTo>
                      <a:cubicBezTo>
                        <a:pt x="876" y="42"/>
                        <a:pt x="876" y="42"/>
                        <a:pt x="876" y="42"/>
                      </a:cubicBezTo>
                      <a:cubicBezTo>
                        <a:pt x="861" y="52"/>
                        <a:pt x="861" y="52"/>
                        <a:pt x="861" y="52"/>
                      </a:cubicBezTo>
                      <a:cubicBezTo>
                        <a:pt x="864" y="61"/>
                        <a:pt x="864" y="61"/>
                        <a:pt x="864" y="61"/>
                      </a:cubicBezTo>
                      <a:lnTo>
                        <a:pt x="899" y="58"/>
                      </a:lnTo>
                      <a:close/>
                      <a:moveTo>
                        <a:pt x="771" y="1607"/>
                      </a:moveTo>
                      <a:cubicBezTo>
                        <a:pt x="771" y="1607"/>
                        <a:pt x="773" y="1608"/>
                        <a:pt x="774" y="1608"/>
                      </a:cubicBezTo>
                      <a:cubicBezTo>
                        <a:pt x="773" y="1608"/>
                        <a:pt x="771" y="1607"/>
                        <a:pt x="771" y="1607"/>
                      </a:cubicBezTo>
                      <a:close/>
                      <a:moveTo>
                        <a:pt x="771" y="1607"/>
                      </a:moveTo>
                      <a:cubicBezTo>
                        <a:pt x="770" y="1607"/>
                        <a:pt x="770" y="1607"/>
                        <a:pt x="770" y="1607"/>
                      </a:cubicBezTo>
                      <a:cubicBezTo>
                        <a:pt x="770" y="1607"/>
                        <a:pt x="770" y="1607"/>
                        <a:pt x="771" y="1607"/>
                      </a:cubicBezTo>
                      <a:close/>
                      <a:moveTo>
                        <a:pt x="6034" y="664"/>
                      </a:moveTo>
                      <a:cubicBezTo>
                        <a:pt x="6023" y="650"/>
                        <a:pt x="5993" y="645"/>
                        <a:pt x="5993" y="645"/>
                      </a:cubicBezTo>
                      <a:cubicBezTo>
                        <a:pt x="5962" y="631"/>
                        <a:pt x="5962" y="631"/>
                        <a:pt x="5962" y="631"/>
                      </a:cubicBezTo>
                      <a:cubicBezTo>
                        <a:pt x="5935" y="632"/>
                        <a:pt x="5935" y="632"/>
                        <a:pt x="5935" y="632"/>
                      </a:cubicBezTo>
                      <a:cubicBezTo>
                        <a:pt x="5915" y="619"/>
                        <a:pt x="5915" y="619"/>
                        <a:pt x="5915" y="619"/>
                      </a:cubicBezTo>
                      <a:cubicBezTo>
                        <a:pt x="5854" y="615"/>
                        <a:pt x="5854" y="615"/>
                        <a:pt x="5854" y="615"/>
                      </a:cubicBezTo>
                      <a:cubicBezTo>
                        <a:pt x="5829" y="603"/>
                        <a:pt x="5829" y="603"/>
                        <a:pt x="5829" y="603"/>
                      </a:cubicBezTo>
                      <a:cubicBezTo>
                        <a:pt x="5805" y="605"/>
                        <a:pt x="5805" y="605"/>
                        <a:pt x="5805" y="605"/>
                      </a:cubicBezTo>
                      <a:cubicBezTo>
                        <a:pt x="5838" y="630"/>
                        <a:pt x="5838" y="630"/>
                        <a:pt x="5838" y="630"/>
                      </a:cubicBezTo>
                      <a:cubicBezTo>
                        <a:pt x="5874" y="646"/>
                        <a:pt x="5874" y="646"/>
                        <a:pt x="5874" y="646"/>
                      </a:cubicBezTo>
                      <a:cubicBezTo>
                        <a:pt x="5874" y="646"/>
                        <a:pt x="5834" y="652"/>
                        <a:pt x="5822" y="642"/>
                      </a:cubicBezTo>
                      <a:cubicBezTo>
                        <a:pt x="5810" y="632"/>
                        <a:pt x="5809" y="610"/>
                        <a:pt x="5756" y="592"/>
                      </a:cubicBezTo>
                      <a:cubicBezTo>
                        <a:pt x="5703" y="574"/>
                        <a:pt x="5687" y="567"/>
                        <a:pt x="5633" y="558"/>
                      </a:cubicBezTo>
                      <a:cubicBezTo>
                        <a:pt x="5579" y="549"/>
                        <a:pt x="5466" y="523"/>
                        <a:pt x="5412" y="510"/>
                      </a:cubicBezTo>
                      <a:cubicBezTo>
                        <a:pt x="5358" y="497"/>
                        <a:pt x="5297" y="488"/>
                        <a:pt x="5297" y="488"/>
                      </a:cubicBezTo>
                      <a:cubicBezTo>
                        <a:pt x="5175" y="490"/>
                        <a:pt x="5175" y="490"/>
                        <a:pt x="5175" y="490"/>
                      </a:cubicBezTo>
                      <a:cubicBezTo>
                        <a:pt x="5166" y="478"/>
                        <a:pt x="5166" y="478"/>
                        <a:pt x="5166" y="478"/>
                      </a:cubicBezTo>
                      <a:cubicBezTo>
                        <a:pt x="5135" y="480"/>
                        <a:pt x="5135" y="480"/>
                        <a:pt x="5135" y="480"/>
                      </a:cubicBezTo>
                      <a:cubicBezTo>
                        <a:pt x="5124" y="472"/>
                        <a:pt x="5124" y="472"/>
                        <a:pt x="5124" y="472"/>
                      </a:cubicBezTo>
                      <a:cubicBezTo>
                        <a:pt x="5088" y="471"/>
                        <a:pt x="5088" y="471"/>
                        <a:pt x="5088" y="471"/>
                      </a:cubicBezTo>
                      <a:cubicBezTo>
                        <a:pt x="5105" y="483"/>
                        <a:pt x="5105" y="483"/>
                        <a:pt x="5105" y="483"/>
                      </a:cubicBezTo>
                      <a:cubicBezTo>
                        <a:pt x="5100" y="497"/>
                        <a:pt x="5100" y="497"/>
                        <a:pt x="5100" y="497"/>
                      </a:cubicBezTo>
                      <a:cubicBezTo>
                        <a:pt x="5100" y="497"/>
                        <a:pt x="5199" y="520"/>
                        <a:pt x="5170" y="533"/>
                      </a:cubicBezTo>
                      <a:cubicBezTo>
                        <a:pt x="5141" y="546"/>
                        <a:pt x="5123" y="529"/>
                        <a:pt x="5123" y="529"/>
                      </a:cubicBezTo>
                      <a:cubicBezTo>
                        <a:pt x="5106" y="515"/>
                        <a:pt x="5106" y="515"/>
                        <a:pt x="5106" y="515"/>
                      </a:cubicBezTo>
                      <a:cubicBezTo>
                        <a:pt x="5061" y="515"/>
                        <a:pt x="5061" y="515"/>
                        <a:pt x="5061" y="515"/>
                      </a:cubicBezTo>
                      <a:cubicBezTo>
                        <a:pt x="5024" y="492"/>
                        <a:pt x="5024" y="492"/>
                        <a:pt x="5024" y="492"/>
                      </a:cubicBezTo>
                      <a:cubicBezTo>
                        <a:pt x="5024" y="492"/>
                        <a:pt x="5006" y="496"/>
                        <a:pt x="5002" y="499"/>
                      </a:cubicBezTo>
                      <a:cubicBezTo>
                        <a:pt x="4998" y="502"/>
                        <a:pt x="4966" y="501"/>
                        <a:pt x="4966" y="501"/>
                      </a:cubicBezTo>
                      <a:cubicBezTo>
                        <a:pt x="4962" y="493"/>
                        <a:pt x="4962" y="493"/>
                        <a:pt x="4962" y="493"/>
                      </a:cubicBezTo>
                      <a:cubicBezTo>
                        <a:pt x="4900" y="496"/>
                        <a:pt x="4900" y="496"/>
                        <a:pt x="4900" y="496"/>
                      </a:cubicBezTo>
                      <a:cubicBezTo>
                        <a:pt x="4884" y="484"/>
                        <a:pt x="4884" y="484"/>
                        <a:pt x="4884" y="484"/>
                      </a:cubicBezTo>
                      <a:cubicBezTo>
                        <a:pt x="4879" y="490"/>
                        <a:pt x="4879" y="490"/>
                        <a:pt x="4879" y="490"/>
                      </a:cubicBezTo>
                      <a:cubicBezTo>
                        <a:pt x="4879" y="490"/>
                        <a:pt x="4801" y="483"/>
                        <a:pt x="4806" y="493"/>
                      </a:cubicBezTo>
                      <a:cubicBezTo>
                        <a:pt x="4811" y="503"/>
                        <a:pt x="4840" y="527"/>
                        <a:pt x="4840" y="527"/>
                      </a:cubicBezTo>
                      <a:cubicBezTo>
                        <a:pt x="4840" y="527"/>
                        <a:pt x="4804" y="506"/>
                        <a:pt x="4799" y="501"/>
                      </a:cubicBezTo>
                      <a:cubicBezTo>
                        <a:pt x="4794" y="496"/>
                        <a:pt x="4728" y="488"/>
                        <a:pt x="4728" y="488"/>
                      </a:cubicBezTo>
                      <a:cubicBezTo>
                        <a:pt x="4728" y="488"/>
                        <a:pt x="4718" y="470"/>
                        <a:pt x="4693" y="457"/>
                      </a:cubicBezTo>
                      <a:cubicBezTo>
                        <a:pt x="4668" y="444"/>
                        <a:pt x="4630" y="438"/>
                        <a:pt x="4613" y="437"/>
                      </a:cubicBezTo>
                      <a:cubicBezTo>
                        <a:pt x="4596" y="436"/>
                        <a:pt x="4561" y="432"/>
                        <a:pt x="4561" y="432"/>
                      </a:cubicBezTo>
                      <a:cubicBezTo>
                        <a:pt x="4527" y="425"/>
                        <a:pt x="4527" y="425"/>
                        <a:pt x="4527" y="425"/>
                      </a:cubicBezTo>
                      <a:cubicBezTo>
                        <a:pt x="4518" y="429"/>
                        <a:pt x="4518" y="429"/>
                        <a:pt x="4518" y="429"/>
                      </a:cubicBezTo>
                      <a:cubicBezTo>
                        <a:pt x="4478" y="427"/>
                        <a:pt x="4478" y="427"/>
                        <a:pt x="4478" y="427"/>
                      </a:cubicBezTo>
                      <a:cubicBezTo>
                        <a:pt x="4478" y="427"/>
                        <a:pt x="4473" y="447"/>
                        <a:pt x="4451" y="444"/>
                      </a:cubicBezTo>
                      <a:cubicBezTo>
                        <a:pt x="4429" y="441"/>
                        <a:pt x="4400" y="439"/>
                        <a:pt x="4400" y="439"/>
                      </a:cubicBezTo>
                      <a:cubicBezTo>
                        <a:pt x="4400" y="439"/>
                        <a:pt x="4370" y="419"/>
                        <a:pt x="4353" y="418"/>
                      </a:cubicBezTo>
                      <a:cubicBezTo>
                        <a:pt x="4336" y="417"/>
                        <a:pt x="4327" y="420"/>
                        <a:pt x="4327" y="420"/>
                      </a:cubicBezTo>
                      <a:cubicBezTo>
                        <a:pt x="4321" y="409"/>
                        <a:pt x="4321" y="409"/>
                        <a:pt x="4321" y="409"/>
                      </a:cubicBezTo>
                      <a:cubicBezTo>
                        <a:pt x="4296" y="407"/>
                        <a:pt x="4296" y="407"/>
                        <a:pt x="4296" y="407"/>
                      </a:cubicBezTo>
                      <a:cubicBezTo>
                        <a:pt x="4253" y="403"/>
                        <a:pt x="4253" y="403"/>
                        <a:pt x="4253" y="403"/>
                      </a:cubicBezTo>
                      <a:cubicBezTo>
                        <a:pt x="4277" y="395"/>
                        <a:pt x="4277" y="395"/>
                        <a:pt x="4277" y="395"/>
                      </a:cubicBezTo>
                      <a:cubicBezTo>
                        <a:pt x="4251" y="382"/>
                        <a:pt x="4251" y="382"/>
                        <a:pt x="4251" y="382"/>
                      </a:cubicBezTo>
                      <a:cubicBezTo>
                        <a:pt x="4251" y="382"/>
                        <a:pt x="4158" y="369"/>
                        <a:pt x="4155" y="375"/>
                      </a:cubicBezTo>
                      <a:cubicBezTo>
                        <a:pt x="4152" y="381"/>
                        <a:pt x="4164" y="400"/>
                        <a:pt x="4149" y="401"/>
                      </a:cubicBezTo>
                      <a:cubicBezTo>
                        <a:pt x="4134" y="402"/>
                        <a:pt x="4114" y="398"/>
                        <a:pt x="4114" y="398"/>
                      </a:cubicBezTo>
                      <a:cubicBezTo>
                        <a:pt x="4126" y="390"/>
                        <a:pt x="4126" y="390"/>
                        <a:pt x="4126" y="390"/>
                      </a:cubicBezTo>
                      <a:cubicBezTo>
                        <a:pt x="4116" y="380"/>
                        <a:pt x="4116" y="380"/>
                        <a:pt x="4116" y="380"/>
                      </a:cubicBezTo>
                      <a:cubicBezTo>
                        <a:pt x="4116" y="380"/>
                        <a:pt x="4110" y="380"/>
                        <a:pt x="4096" y="382"/>
                      </a:cubicBezTo>
                      <a:cubicBezTo>
                        <a:pt x="4082" y="384"/>
                        <a:pt x="4068" y="379"/>
                        <a:pt x="4068" y="379"/>
                      </a:cubicBezTo>
                      <a:cubicBezTo>
                        <a:pt x="4079" y="374"/>
                        <a:pt x="4079" y="374"/>
                        <a:pt x="4079" y="374"/>
                      </a:cubicBezTo>
                      <a:cubicBezTo>
                        <a:pt x="4109" y="371"/>
                        <a:pt x="4109" y="371"/>
                        <a:pt x="4109" y="371"/>
                      </a:cubicBezTo>
                      <a:cubicBezTo>
                        <a:pt x="4147" y="394"/>
                        <a:pt x="4147" y="394"/>
                        <a:pt x="4147" y="394"/>
                      </a:cubicBezTo>
                      <a:cubicBezTo>
                        <a:pt x="4149" y="375"/>
                        <a:pt x="4149" y="375"/>
                        <a:pt x="4149" y="375"/>
                      </a:cubicBezTo>
                      <a:cubicBezTo>
                        <a:pt x="4110" y="362"/>
                        <a:pt x="4110" y="362"/>
                        <a:pt x="4110" y="362"/>
                      </a:cubicBezTo>
                      <a:cubicBezTo>
                        <a:pt x="4037" y="366"/>
                        <a:pt x="4037" y="366"/>
                        <a:pt x="4037" y="366"/>
                      </a:cubicBezTo>
                      <a:cubicBezTo>
                        <a:pt x="4036" y="357"/>
                        <a:pt x="4036" y="357"/>
                        <a:pt x="4036" y="357"/>
                      </a:cubicBezTo>
                      <a:cubicBezTo>
                        <a:pt x="3955" y="362"/>
                        <a:pt x="3955" y="362"/>
                        <a:pt x="3955" y="362"/>
                      </a:cubicBezTo>
                      <a:cubicBezTo>
                        <a:pt x="3924" y="349"/>
                        <a:pt x="3924" y="349"/>
                        <a:pt x="3924" y="349"/>
                      </a:cubicBezTo>
                      <a:cubicBezTo>
                        <a:pt x="3911" y="349"/>
                        <a:pt x="3911" y="349"/>
                        <a:pt x="3911" y="349"/>
                      </a:cubicBezTo>
                      <a:cubicBezTo>
                        <a:pt x="3936" y="365"/>
                        <a:pt x="3936" y="365"/>
                        <a:pt x="3936" y="365"/>
                      </a:cubicBezTo>
                      <a:cubicBezTo>
                        <a:pt x="3936" y="365"/>
                        <a:pt x="3884" y="364"/>
                        <a:pt x="3892" y="372"/>
                      </a:cubicBezTo>
                      <a:cubicBezTo>
                        <a:pt x="3900" y="380"/>
                        <a:pt x="3910" y="385"/>
                        <a:pt x="3910" y="385"/>
                      </a:cubicBezTo>
                      <a:cubicBezTo>
                        <a:pt x="3931" y="383"/>
                        <a:pt x="3931" y="383"/>
                        <a:pt x="3931" y="383"/>
                      </a:cubicBezTo>
                      <a:cubicBezTo>
                        <a:pt x="3931" y="388"/>
                        <a:pt x="3931" y="388"/>
                        <a:pt x="3931" y="388"/>
                      </a:cubicBezTo>
                      <a:cubicBezTo>
                        <a:pt x="3970" y="414"/>
                        <a:pt x="3970" y="414"/>
                        <a:pt x="3970" y="414"/>
                      </a:cubicBezTo>
                      <a:cubicBezTo>
                        <a:pt x="3970" y="414"/>
                        <a:pt x="3964" y="415"/>
                        <a:pt x="3949" y="414"/>
                      </a:cubicBezTo>
                      <a:cubicBezTo>
                        <a:pt x="3934" y="413"/>
                        <a:pt x="3914" y="398"/>
                        <a:pt x="3909" y="403"/>
                      </a:cubicBezTo>
                      <a:cubicBezTo>
                        <a:pt x="3904" y="408"/>
                        <a:pt x="3900" y="411"/>
                        <a:pt x="3900" y="411"/>
                      </a:cubicBezTo>
                      <a:cubicBezTo>
                        <a:pt x="3917" y="425"/>
                        <a:pt x="3917" y="425"/>
                        <a:pt x="3917" y="425"/>
                      </a:cubicBezTo>
                      <a:cubicBezTo>
                        <a:pt x="3881" y="420"/>
                        <a:pt x="3881" y="420"/>
                        <a:pt x="3881" y="420"/>
                      </a:cubicBezTo>
                      <a:cubicBezTo>
                        <a:pt x="3881" y="420"/>
                        <a:pt x="3832" y="404"/>
                        <a:pt x="3824" y="405"/>
                      </a:cubicBezTo>
                      <a:cubicBezTo>
                        <a:pt x="3816" y="406"/>
                        <a:pt x="3788" y="418"/>
                        <a:pt x="3788" y="418"/>
                      </a:cubicBezTo>
                      <a:cubicBezTo>
                        <a:pt x="3743" y="414"/>
                        <a:pt x="3743" y="414"/>
                        <a:pt x="3743" y="414"/>
                      </a:cubicBezTo>
                      <a:cubicBezTo>
                        <a:pt x="3743" y="414"/>
                        <a:pt x="3705" y="396"/>
                        <a:pt x="3702" y="392"/>
                      </a:cubicBezTo>
                      <a:cubicBezTo>
                        <a:pt x="3699" y="388"/>
                        <a:pt x="3692" y="398"/>
                        <a:pt x="3695" y="406"/>
                      </a:cubicBezTo>
                      <a:cubicBezTo>
                        <a:pt x="3698" y="414"/>
                        <a:pt x="3725" y="442"/>
                        <a:pt x="3709" y="443"/>
                      </a:cubicBezTo>
                      <a:cubicBezTo>
                        <a:pt x="3693" y="444"/>
                        <a:pt x="3614" y="415"/>
                        <a:pt x="3611" y="413"/>
                      </a:cubicBezTo>
                      <a:cubicBezTo>
                        <a:pt x="3608" y="411"/>
                        <a:pt x="3589" y="394"/>
                        <a:pt x="3589" y="394"/>
                      </a:cubicBezTo>
                      <a:cubicBezTo>
                        <a:pt x="3587" y="404"/>
                        <a:pt x="3587" y="404"/>
                        <a:pt x="3587" y="404"/>
                      </a:cubicBezTo>
                      <a:cubicBezTo>
                        <a:pt x="3550" y="393"/>
                        <a:pt x="3550" y="393"/>
                        <a:pt x="3550" y="393"/>
                      </a:cubicBezTo>
                      <a:cubicBezTo>
                        <a:pt x="3533" y="381"/>
                        <a:pt x="3533" y="381"/>
                        <a:pt x="3533" y="381"/>
                      </a:cubicBezTo>
                      <a:cubicBezTo>
                        <a:pt x="3533" y="381"/>
                        <a:pt x="3571" y="391"/>
                        <a:pt x="3577" y="386"/>
                      </a:cubicBezTo>
                      <a:cubicBezTo>
                        <a:pt x="3583" y="381"/>
                        <a:pt x="3554" y="367"/>
                        <a:pt x="3554" y="367"/>
                      </a:cubicBezTo>
                      <a:cubicBezTo>
                        <a:pt x="3531" y="367"/>
                        <a:pt x="3531" y="367"/>
                        <a:pt x="3531" y="367"/>
                      </a:cubicBezTo>
                      <a:cubicBezTo>
                        <a:pt x="3531" y="367"/>
                        <a:pt x="3542" y="361"/>
                        <a:pt x="3535" y="356"/>
                      </a:cubicBezTo>
                      <a:cubicBezTo>
                        <a:pt x="3528" y="351"/>
                        <a:pt x="3508" y="351"/>
                        <a:pt x="3508" y="351"/>
                      </a:cubicBezTo>
                      <a:cubicBezTo>
                        <a:pt x="3516" y="342"/>
                        <a:pt x="3516" y="342"/>
                        <a:pt x="3516" y="342"/>
                      </a:cubicBezTo>
                      <a:cubicBezTo>
                        <a:pt x="3516" y="342"/>
                        <a:pt x="3484" y="333"/>
                        <a:pt x="3480" y="333"/>
                      </a:cubicBezTo>
                      <a:cubicBezTo>
                        <a:pt x="3476" y="333"/>
                        <a:pt x="3461" y="323"/>
                        <a:pt x="3461" y="323"/>
                      </a:cubicBezTo>
                      <a:cubicBezTo>
                        <a:pt x="3430" y="323"/>
                        <a:pt x="3430" y="323"/>
                        <a:pt x="3430" y="323"/>
                      </a:cubicBezTo>
                      <a:cubicBezTo>
                        <a:pt x="3430" y="323"/>
                        <a:pt x="3439" y="326"/>
                        <a:pt x="3416" y="327"/>
                      </a:cubicBezTo>
                      <a:cubicBezTo>
                        <a:pt x="3393" y="328"/>
                        <a:pt x="3378" y="320"/>
                        <a:pt x="3378" y="320"/>
                      </a:cubicBezTo>
                      <a:cubicBezTo>
                        <a:pt x="3364" y="326"/>
                        <a:pt x="3364" y="326"/>
                        <a:pt x="3364" y="326"/>
                      </a:cubicBezTo>
                      <a:cubicBezTo>
                        <a:pt x="3362" y="317"/>
                        <a:pt x="3362" y="317"/>
                        <a:pt x="3362" y="317"/>
                      </a:cubicBezTo>
                      <a:cubicBezTo>
                        <a:pt x="3330" y="311"/>
                        <a:pt x="3330" y="311"/>
                        <a:pt x="3330" y="311"/>
                      </a:cubicBezTo>
                      <a:cubicBezTo>
                        <a:pt x="3323" y="305"/>
                        <a:pt x="3323" y="305"/>
                        <a:pt x="3323" y="305"/>
                      </a:cubicBezTo>
                      <a:cubicBezTo>
                        <a:pt x="3318" y="318"/>
                        <a:pt x="3318" y="318"/>
                        <a:pt x="3318" y="318"/>
                      </a:cubicBezTo>
                      <a:cubicBezTo>
                        <a:pt x="3309" y="319"/>
                        <a:pt x="3309" y="319"/>
                        <a:pt x="3309" y="319"/>
                      </a:cubicBezTo>
                      <a:cubicBezTo>
                        <a:pt x="3327" y="334"/>
                        <a:pt x="3327" y="334"/>
                        <a:pt x="3327" y="334"/>
                      </a:cubicBezTo>
                      <a:cubicBezTo>
                        <a:pt x="3344" y="354"/>
                        <a:pt x="3344" y="354"/>
                        <a:pt x="3344" y="354"/>
                      </a:cubicBezTo>
                      <a:cubicBezTo>
                        <a:pt x="3310" y="350"/>
                        <a:pt x="3310" y="350"/>
                        <a:pt x="3310" y="350"/>
                      </a:cubicBezTo>
                      <a:cubicBezTo>
                        <a:pt x="3306" y="344"/>
                        <a:pt x="3306" y="344"/>
                        <a:pt x="3306" y="344"/>
                      </a:cubicBezTo>
                      <a:cubicBezTo>
                        <a:pt x="3262" y="347"/>
                        <a:pt x="3262" y="347"/>
                        <a:pt x="3262" y="347"/>
                      </a:cubicBezTo>
                      <a:cubicBezTo>
                        <a:pt x="3251" y="351"/>
                        <a:pt x="3251" y="351"/>
                        <a:pt x="3251" y="351"/>
                      </a:cubicBezTo>
                      <a:cubicBezTo>
                        <a:pt x="3250" y="343"/>
                        <a:pt x="3250" y="343"/>
                        <a:pt x="3250" y="343"/>
                      </a:cubicBezTo>
                      <a:cubicBezTo>
                        <a:pt x="3221" y="349"/>
                        <a:pt x="3221" y="349"/>
                        <a:pt x="3221" y="349"/>
                      </a:cubicBezTo>
                      <a:cubicBezTo>
                        <a:pt x="3216" y="341"/>
                        <a:pt x="3216" y="341"/>
                        <a:pt x="3216" y="341"/>
                      </a:cubicBezTo>
                      <a:cubicBezTo>
                        <a:pt x="3178" y="342"/>
                        <a:pt x="3178" y="342"/>
                        <a:pt x="3178" y="342"/>
                      </a:cubicBezTo>
                      <a:cubicBezTo>
                        <a:pt x="3156" y="335"/>
                        <a:pt x="3156" y="335"/>
                        <a:pt x="3156" y="335"/>
                      </a:cubicBezTo>
                      <a:cubicBezTo>
                        <a:pt x="3167" y="321"/>
                        <a:pt x="3167" y="321"/>
                        <a:pt x="3167" y="321"/>
                      </a:cubicBezTo>
                      <a:cubicBezTo>
                        <a:pt x="3082" y="320"/>
                        <a:pt x="3082" y="320"/>
                        <a:pt x="3082" y="320"/>
                      </a:cubicBezTo>
                      <a:cubicBezTo>
                        <a:pt x="3077" y="314"/>
                        <a:pt x="3077" y="314"/>
                        <a:pt x="3077" y="314"/>
                      </a:cubicBezTo>
                      <a:cubicBezTo>
                        <a:pt x="3071" y="317"/>
                        <a:pt x="3071" y="317"/>
                        <a:pt x="3071" y="317"/>
                      </a:cubicBezTo>
                      <a:cubicBezTo>
                        <a:pt x="3065" y="313"/>
                        <a:pt x="3065" y="313"/>
                        <a:pt x="3065" y="313"/>
                      </a:cubicBezTo>
                      <a:cubicBezTo>
                        <a:pt x="3030" y="315"/>
                        <a:pt x="3030" y="315"/>
                        <a:pt x="3030" y="315"/>
                      </a:cubicBezTo>
                      <a:cubicBezTo>
                        <a:pt x="3034" y="323"/>
                        <a:pt x="3034" y="323"/>
                        <a:pt x="3034" y="323"/>
                      </a:cubicBezTo>
                      <a:cubicBezTo>
                        <a:pt x="2997" y="319"/>
                        <a:pt x="2997" y="319"/>
                        <a:pt x="2997" y="319"/>
                      </a:cubicBezTo>
                      <a:cubicBezTo>
                        <a:pt x="2987" y="324"/>
                        <a:pt x="2987" y="324"/>
                        <a:pt x="2987" y="324"/>
                      </a:cubicBezTo>
                      <a:cubicBezTo>
                        <a:pt x="3008" y="331"/>
                        <a:pt x="3008" y="331"/>
                        <a:pt x="3008" y="331"/>
                      </a:cubicBezTo>
                      <a:cubicBezTo>
                        <a:pt x="2981" y="330"/>
                        <a:pt x="2981" y="330"/>
                        <a:pt x="2981" y="330"/>
                      </a:cubicBezTo>
                      <a:cubicBezTo>
                        <a:pt x="2978" y="318"/>
                        <a:pt x="2978" y="318"/>
                        <a:pt x="2978" y="318"/>
                      </a:cubicBezTo>
                      <a:cubicBezTo>
                        <a:pt x="2961" y="303"/>
                        <a:pt x="2961" y="303"/>
                        <a:pt x="2961" y="303"/>
                      </a:cubicBezTo>
                      <a:cubicBezTo>
                        <a:pt x="2947" y="303"/>
                        <a:pt x="2947" y="303"/>
                        <a:pt x="2947" y="303"/>
                      </a:cubicBezTo>
                      <a:cubicBezTo>
                        <a:pt x="2954" y="318"/>
                        <a:pt x="2954" y="318"/>
                        <a:pt x="2954" y="318"/>
                      </a:cubicBezTo>
                      <a:cubicBezTo>
                        <a:pt x="2919" y="318"/>
                        <a:pt x="2919" y="318"/>
                        <a:pt x="2919" y="318"/>
                      </a:cubicBezTo>
                      <a:cubicBezTo>
                        <a:pt x="2915" y="313"/>
                        <a:pt x="2915" y="313"/>
                        <a:pt x="2915" y="313"/>
                      </a:cubicBezTo>
                      <a:cubicBezTo>
                        <a:pt x="2906" y="313"/>
                        <a:pt x="2906" y="313"/>
                        <a:pt x="2906" y="313"/>
                      </a:cubicBezTo>
                      <a:cubicBezTo>
                        <a:pt x="2902" y="303"/>
                        <a:pt x="2902" y="303"/>
                        <a:pt x="2902" y="303"/>
                      </a:cubicBezTo>
                      <a:cubicBezTo>
                        <a:pt x="2893" y="303"/>
                        <a:pt x="2893" y="303"/>
                        <a:pt x="2893" y="303"/>
                      </a:cubicBezTo>
                      <a:cubicBezTo>
                        <a:pt x="2882" y="306"/>
                        <a:pt x="2882" y="306"/>
                        <a:pt x="2882" y="306"/>
                      </a:cubicBezTo>
                      <a:cubicBezTo>
                        <a:pt x="2866" y="298"/>
                        <a:pt x="2866" y="298"/>
                        <a:pt x="2866" y="298"/>
                      </a:cubicBezTo>
                      <a:cubicBezTo>
                        <a:pt x="2846" y="312"/>
                        <a:pt x="2846" y="312"/>
                        <a:pt x="2846" y="312"/>
                      </a:cubicBezTo>
                      <a:cubicBezTo>
                        <a:pt x="2882" y="316"/>
                        <a:pt x="2882" y="316"/>
                        <a:pt x="2882" y="316"/>
                      </a:cubicBezTo>
                      <a:cubicBezTo>
                        <a:pt x="2890" y="317"/>
                        <a:pt x="2890" y="317"/>
                        <a:pt x="2890" y="317"/>
                      </a:cubicBezTo>
                      <a:cubicBezTo>
                        <a:pt x="2890" y="317"/>
                        <a:pt x="2877" y="328"/>
                        <a:pt x="2870" y="328"/>
                      </a:cubicBezTo>
                      <a:cubicBezTo>
                        <a:pt x="2863" y="328"/>
                        <a:pt x="2858" y="327"/>
                        <a:pt x="2852" y="329"/>
                      </a:cubicBezTo>
                      <a:cubicBezTo>
                        <a:pt x="2846" y="331"/>
                        <a:pt x="2844" y="337"/>
                        <a:pt x="2839" y="337"/>
                      </a:cubicBezTo>
                      <a:cubicBezTo>
                        <a:pt x="2834" y="337"/>
                        <a:pt x="2790" y="338"/>
                        <a:pt x="2790" y="338"/>
                      </a:cubicBezTo>
                      <a:cubicBezTo>
                        <a:pt x="2768" y="341"/>
                        <a:pt x="2768" y="341"/>
                        <a:pt x="2768" y="341"/>
                      </a:cubicBezTo>
                      <a:cubicBezTo>
                        <a:pt x="2758" y="358"/>
                        <a:pt x="2758" y="358"/>
                        <a:pt x="2758" y="358"/>
                      </a:cubicBezTo>
                      <a:cubicBezTo>
                        <a:pt x="2742" y="354"/>
                        <a:pt x="2742" y="354"/>
                        <a:pt x="2742" y="354"/>
                      </a:cubicBezTo>
                      <a:cubicBezTo>
                        <a:pt x="2742" y="354"/>
                        <a:pt x="2745" y="338"/>
                        <a:pt x="2753" y="334"/>
                      </a:cubicBezTo>
                      <a:cubicBezTo>
                        <a:pt x="2761" y="330"/>
                        <a:pt x="2773" y="330"/>
                        <a:pt x="2773" y="330"/>
                      </a:cubicBezTo>
                      <a:cubicBezTo>
                        <a:pt x="2778" y="319"/>
                        <a:pt x="2778" y="319"/>
                        <a:pt x="2778" y="319"/>
                      </a:cubicBezTo>
                      <a:cubicBezTo>
                        <a:pt x="2806" y="316"/>
                        <a:pt x="2806" y="316"/>
                        <a:pt x="2806" y="316"/>
                      </a:cubicBezTo>
                      <a:cubicBezTo>
                        <a:pt x="2836" y="294"/>
                        <a:pt x="2836" y="294"/>
                        <a:pt x="2836" y="294"/>
                      </a:cubicBezTo>
                      <a:cubicBezTo>
                        <a:pt x="2836" y="294"/>
                        <a:pt x="2835" y="281"/>
                        <a:pt x="2847" y="276"/>
                      </a:cubicBezTo>
                      <a:cubicBezTo>
                        <a:pt x="2859" y="271"/>
                        <a:pt x="2908" y="272"/>
                        <a:pt x="2906" y="254"/>
                      </a:cubicBezTo>
                      <a:cubicBezTo>
                        <a:pt x="2904" y="236"/>
                        <a:pt x="2889" y="232"/>
                        <a:pt x="2889" y="232"/>
                      </a:cubicBezTo>
                      <a:cubicBezTo>
                        <a:pt x="2862" y="234"/>
                        <a:pt x="2862" y="234"/>
                        <a:pt x="2862" y="234"/>
                      </a:cubicBezTo>
                      <a:cubicBezTo>
                        <a:pt x="2885" y="224"/>
                        <a:pt x="2885" y="224"/>
                        <a:pt x="2885" y="224"/>
                      </a:cubicBezTo>
                      <a:cubicBezTo>
                        <a:pt x="2885" y="224"/>
                        <a:pt x="2865" y="209"/>
                        <a:pt x="2860" y="210"/>
                      </a:cubicBezTo>
                      <a:cubicBezTo>
                        <a:pt x="2855" y="211"/>
                        <a:pt x="2838" y="212"/>
                        <a:pt x="2838" y="212"/>
                      </a:cubicBezTo>
                      <a:cubicBezTo>
                        <a:pt x="2838" y="212"/>
                        <a:pt x="2832" y="196"/>
                        <a:pt x="2819" y="196"/>
                      </a:cubicBezTo>
                      <a:cubicBezTo>
                        <a:pt x="2806" y="196"/>
                        <a:pt x="2792" y="201"/>
                        <a:pt x="2792" y="201"/>
                      </a:cubicBezTo>
                      <a:cubicBezTo>
                        <a:pt x="2756" y="192"/>
                        <a:pt x="2756" y="192"/>
                        <a:pt x="2756" y="192"/>
                      </a:cubicBezTo>
                      <a:cubicBezTo>
                        <a:pt x="2662" y="189"/>
                        <a:pt x="2662" y="189"/>
                        <a:pt x="2662" y="189"/>
                      </a:cubicBezTo>
                      <a:cubicBezTo>
                        <a:pt x="2665" y="201"/>
                        <a:pt x="2665" y="201"/>
                        <a:pt x="2665" y="201"/>
                      </a:cubicBezTo>
                      <a:cubicBezTo>
                        <a:pt x="2620" y="201"/>
                        <a:pt x="2620" y="201"/>
                        <a:pt x="2620" y="201"/>
                      </a:cubicBezTo>
                      <a:cubicBezTo>
                        <a:pt x="2620" y="201"/>
                        <a:pt x="2639" y="184"/>
                        <a:pt x="2627" y="179"/>
                      </a:cubicBezTo>
                      <a:cubicBezTo>
                        <a:pt x="2615" y="174"/>
                        <a:pt x="2564" y="180"/>
                        <a:pt x="2564" y="180"/>
                      </a:cubicBezTo>
                      <a:cubicBezTo>
                        <a:pt x="2523" y="176"/>
                        <a:pt x="2523" y="176"/>
                        <a:pt x="2523" y="176"/>
                      </a:cubicBezTo>
                      <a:cubicBezTo>
                        <a:pt x="2523" y="176"/>
                        <a:pt x="2570" y="174"/>
                        <a:pt x="2564" y="165"/>
                      </a:cubicBezTo>
                      <a:cubicBezTo>
                        <a:pt x="2558" y="156"/>
                        <a:pt x="2511" y="155"/>
                        <a:pt x="2511" y="155"/>
                      </a:cubicBezTo>
                      <a:cubicBezTo>
                        <a:pt x="2483" y="151"/>
                        <a:pt x="2483" y="151"/>
                        <a:pt x="2483" y="151"/>
                      </a:cubicBezTo>
                      <a:cubicBezTo>
                        <a:pt x="2480" y="161"/>
                        <a:pt x="2480" y="161"/>
                        <a:pt x="2480" y="161"/>
                      </a:cubicBezTo>
                      <a:cubicBezTo>
                        <a:pt x="2480" y="161"/>
                        <a:pt x="2431" y="159"/>
                        <a:pt x="2435" y="173"/>
                      </a:cubicBezTo>
                      <a:cubicBezTo>
                        <a:pt x="2439" y="187"/>
                        <a:pt x="2485" y="202"/>
                        <a:pt x="2485" y="202"/>
                      </a:cubicBezTo>
                      <a:cubicBezTo>
                        <a:pt x="2389" y="196"/>
                        <a:pt x="2389" y="196"/>
                        <a:pt x="2389" y="196"/>
                      </a:cubicBezTo>
                      <a:cubicBezTo>
                        <a:pt x="2423" y="210"/>
                        <a:pt x="2423" y="210"/>
                        <a:pt x="2423" y="210"/>
                      </a:cubicBezTo>
                      <a:cubicBezTo>
                        <a:pt x="2388" y="215"/>
                        <a:pt x="2388" y="215"/>
                        <a:pt x="2388" y="215"/>
                      </a:cubicBezTo>
                      <a:cubicBezTo>
                        <a:pt x="2388" y="215"/>
                        <a:pt x="2331" y="233"/>
                        <a:pt x="2321" y="227"/>
                      </a:cubicBezTo>
                      <a:cubicBezTo>
                        <a:pt x="2311" y="221"/>
                        <a:pt x="2326" y="209"/>
                        <a:pt x="2326" y="209"/>
                      </a:cubicBezTo>
                      <a:cubicBezTo>
                        <a:pt x="2326" y="209"/>
                        <a:pt x="2278" y="209"/>
                        <a:pt x="2269" y="211"/>
                      </a:cubicBezTo>
                      <a:cubicBezTo>
                        <a:pt x="2260" y="213"/>
                        <a:pt x="2246" y="225"/>
                        <a:pt x="2246" y="225"/>
                      </a:cubicBezTo>
                      <a:cubicBezTo>
                        <a:pt x="2246" y="225"/>
                        <a:pt x="2183" y="230"/>
                        <a:pt x="2168" y="233"/>
                      </a:cubicBezTo>
                      <a:cubicBezTo>
                        <a:pt x="2153" y="236"/>
                        <a:pt x="2120" y="243"/>
                        <a:pt x="2120" y="243"/>
                      </a:cubicBezTo>
                      <a:cubicBezTo>
                        <a:pt x="2091" y="266"/>
                        <a:pt x="2091" y="266"/>
                        <a:pt x="2091" y="266"/>
                      </a:cubicBezTo>
                      <a:cubicBezTo>
                        <a:pt x="2091" y="266"/>
                        <a:pt x="2059" y="264"/>
                        <a:pt x="2073" y="278"/>
                      </a:cubicBezTo>
                      <a:cubicBezTo>
                        <a:pt x="2087" y="292"/>
                        <a:pt x="2112" y="302"/>
                        <a:pt x="2112" y="302"/>
                      </a:cubicBezTo>
                      <a:cubicBezTo>
                        <a:pt x="2082" y="308"/>
                        <a:pt x="2082" y="308"/>
                        <a:pt x="2082" y="308"/>
                      </a:cubicBezTo>
                      <a:cubicBezTo>
                        <a:pt x="2068" y="317"/>
                        <a:pt x="2068" y="317"/>
                        <a:pt x="2068" y="317"/>
                      </a:cubicBezTo>
                      <a:cubicBezTo>
                        <a:pt x="2001" y="315"/>
                        <a:pt x="2001" y="315"/>
                        <a:pt x="2001" y="315"/>
                      </a:cubicBezTo>
                      <a:cubicBezTo>
                        <a:pt x="1996" y="320"/>
                        <a:pt x="1996" y="320"/>
                        <a:pt x="1996" y="320"/>
                      </a:cubicBezTo>
                      <a:cubicBezTo>
                        <a:pt x="1971" y="311"/>
                        <a:pt x="1971" y="311"/>
                        <a:pt x="1971" y="311"/>
                      </a:cubicBezTo>
                      <a:cubicBezTo>
                        <a:pt x="1960" y="318"/>
                        <a:pt x="1960" y="318"/>
                        <a:pt x="1960" y="318"/>
                      </a:cubicBezTo>
                      <a:cubicBezTo>
                        <a:pt x="1960" y="318"/>
                        <a:pt x="1922" y="314"/>
                        <a:pt x="1920" y="322"/>
                      </a:cubicBezTo>
                      <a:cubicBezTo>
                        <a:pt x="1918" y="330"/>
                        <a:pt x="1919" y="345"/>
                        <a:pt x="1930" y="347"/>
                      </a:cubicBezTo>
                      <a:cubicBezTo>
                        <a:pt x="1941" y="349"/>
                        <a:pt x="1947" y="365"/>
                        <a:pt x="1947" y="365"/>
                      </a:cubicBezTo>
                      <a:cubicBezTo>
                        <a:pt x="1947" y="365"/>
                        <a:pt x="1982" y="375"/>
                        <a:pt x="1991" y="375"/>
                      </a:cubicBezTo>
                      <a:cubicBezTo>
                        <a:pt x="2000" y="375"/>
                        <a:pt x="2019" y="380"/>
                        <a:pt x="2026" y="383"/>
                      </a:cubicBezTo>
                      <a:cubicBezTo>
                        <a:pt x="2033" y="386"/>
                        <a:pt x="2049" y="402"/>
                        <a:pt x="2038" y="402"/>
                      </a:cubicBezTo>
                      <a:cubicBezTo>
                        <a:pt x="2027" y="402"/>
                        <a:pt x="2003" y="404"/>
                        <a:pt x="2003" y="404"/>
                      </a:cubicBezTo>
                      <a:cubicBezTo>
                        <a:pt x="2003" y="404"/>
                        <a:pt x="1957" y="384"/>
                        <a:pt x="1941" y="380"/>
                      </a:cubicBezTo>
                      <a:cubicBezTo>
                        <a:pt x="1925" y="376"/>
                        <a:pt x="1901" y="373"/>
                        <a:pt x="1893" y="373"/>
                      </a:cubicBezTo>
                      <a:cubicBezTo>
                        <a:pt x="1885" y="373"/>
                        <a:pt x="1864" y="371"/>
                        <a:pt x="1866" y="379"/>
                      </a:cubicBezTo>
                      <a:cubicBezTo>
                        <a:pt x="1868" y="387"/>
                        <a:pt x="1894" y="397"/>
                        <a:pt x="1877" y="398"/>
                      </a:cubicBezTo>
                      <a:cubicBezTo>
                        <a:pt x="1860" y="399"/>
                        <a:pt x="1854" y="387"/>
                        <a:pt x="1844" y="387"/>
                      </a:cubicBezTo>
                      <a:cubicBezTo>
                        <a:pt x="1834" y="387"/>
                        <a:pt x="1820" y="377"/>
                        <a:pt x="1819" y="390"/>
                      </a:cubicBezTo>
                      <a:cubicBezTo>
                        <a:pt x="1818" y="403"/>
                        <a:pt x="1832" y="416"/>
                        <a:pt x="1847" y="415"/>
                      </a:cubicBezTo>
                      <a:cubicBezTo>
                        <a:pt x="1862" y="414"/>
                        <a:pt x="1885" y="421"/>
                        <a:pt x="1895" y="421"/>
                      </a:cubicBezTo>
                      <a:cubicBezTo>
                        <a:pt x="1905" y="421"/>
                        <a:pt x="1921" y="437"/>
                        <a:pt x="1921" y="437"/>
                      </a:cubicBezTo>
                      <a:cubicBezTo>
                        <a:pt x="1900" y="437"/>
                        <a:pt x="1900" y="437"/>
                        <a:pt x="1900" y="437"/>
                      </a:cubicBezTo>
                      <a:cubicBezTo>
                        <a:pt x="1900" y="437"/>
                        <a:pt x="1894" y="427"/>
                        <a:pt x="1880" y="427"/>
                      </a:cubicBezTo>
                      <a:cubicBezTo>
                        <a:pt x="1866" y="427"/>
                        <a:pt x="1823" y="425"/>
                        <a:pt x="1823" y="425"/>
                      </a:cubicBezTo>
                      <a:cubicBezTo>
                        <a:pt x="1820" y="417"/>
                        <a:pt x="1820" y="417"/>
                        <a:pt x="1820" y="417"/>
                      </a:cubicBezTo>
                      <a:cubicBezTo>
                        <a:pt x="1803" y="417"/>
                        <a:pt x="1803" y="417"/>
                        <a:pt x="1803" y="417"/>
                      </a:cubicBezTo>
                      <a:cubicBezTo>
                        <a:pt x="1800" y="406"/>
                        <a:pt x="1800" y="406"/>
                        <a:pt x="1800" y="406"/>
                      </a:cubicBezTo>
                      <a:cubicBezTo>
                        <a:pt x="1778" y="395"/>
                        <a:pt x="1778" y="395"/>
                        <a:pt x="1778" y="395"/>
                      </a:cubicBezTo>
                      <a:cubicBezTo>
                        <a:pt x="1778" y="395"/>
                        <a:pt x="1803" y="383"/>
                        <a:pt x="1793" y="374"/>
                      </a:cubicBezTo>
                      <a:cubicBezTo>
                        <a:pt x="1783" y="365"/>
                        <a:pt x="1769" y="354"/>
                        <a:pt x="1769" y="354"/>
                      </a:cubicBezTo>
                      <a:cubicBezTo>
                        <a:pt x="1748" y="353"/>
                        <a:pt x="1748" y="353"/>
                        <a:pt x="1748" y="353"/>
                      </a:cubicBezTo>
                      <a:cubicBezTo>
                        <a:pt x="1748" y="353"/>
                        <a:pt x="1778" y="370"/>
                        <a:pt x="1769" y="378"/>
                      </a:cubicBezTo>
                      <a:cubicBezTo>
                        <a:pt x="1760" y="386"/>
                        <a:pt x="1740" y="389"/>
                        <a:pt x="1740" y="389"/>
                      </a:cubicBezTo>
                      <a:cubicBezTo>
                        <a:pt x="1727" y="416"/>
                        <a:pt x="1727" y="416"/>
                        <a:pt x="1727" y="416"/>
                      </a:cubicBezTo>
                      <a:cubicBezTo>
                        <a:pt x="1776" y="441"/>
                        <a:pt x="1776" y="441"/>
                        <a:pt x="1776" y="441"/>
                      </a:cubicBezTo>
                      <a:cubicBezTo>
                        <a:pt x="1776" y="441"/>
                        <a:pt x="1789" y="436"/>
                        <a:pt x="1789" y="442"/>
                      </a:cubicBezTo>
                      <a:cubicBezTo>
                        <a:pt x="1789" y="448"/>
                        <a:pt x="1782" y="479"/>
                        <a:pt x="1782" y="479"/>
                      </a:cubicBezTo>
                      <a:cubicBezTo>
                        <a:pt x="1789" y="492"/>
                        <a:pt x="1789" y="492"/>
                        <a:pt x="1789" y="492"/>
                      </a:cubicBezTo>
                      <a:cubicBezTo>
                        <a:pt x="1813" y="496"/>
                        <a:pt x="1813" y="496"/>
                        <a:pt x="1813" y="496"/>
                      </a:cubicBezTo>
                      <a:cubicBezTo>
                        <a:pt x="1812" y="514"/>
                        <a:pt x="1812" y="514"/>
                        <a:pt x="1812" y="514"/>
                      </a:cubicBezTo>
                      <a:cubicBezTo>
                        <a:pt x="1852" y="522"/>
                        <a:pt x="1852" y="522"/>
                        <a:pt x="1852" y="522"/>
                      </a:cubicBezTo>
                      <a:cubicBezTo>
                        <a:pt x="1852" y="522"/>
                        <a:pt x="1882" y="510"/>
                        <a:pt x="1896" y="511"/>
                      </a:cubicBezTo>
                      <a:cubicBezTo>
                        <a:pt x="1910" y="512"/>
                        <a:pt x="1928" y="524"/>
                        <a:pt x="1928" y="524"/>
                      </a:cubicBezTo>
                      <a:cubicBezTo>
                        <a:pt x="1928" y="524"/>
                        <a:pt x="1957" y="528"/>
                        <a:pt x="1970" y="537"/>
                      </a:cubicBezTo>
                      <a:cubicBezTo>
                        <a:pt x="1983" y="546"/>
                        <a:pt x="1986" y="557"/>
                        <a:pt x="1986" y="557"/>
                      </a:cubicBezTo>
                      <a:cubicBezTo>
                        <a:pt x="1986" y="557"/>
                        <a:pt x="1953" y="561"/>
                        <a:pt x="1966" y="569"/>
                      </a:cubicBezTo>
                      <a:cubicBezTo>
                        <a:pt x="1979" y="577"/>
                        <a:pt x="1993" y="584"/>
                        <a:pt x="1993" y="584"/>
                      </a:cubicBezTo>
                      <a:cubicBezTo>
                        <a:pt x="2021" y="583"/>
                        <a:pt x="2021" y="583"/>
                        <a:pt x="2021" y="583"/>
                      </a:cubicBezTo>
                      <a:cubicBezTo>
                        <a:pt x="2021" y="583"/>
                        <a:pt x="2005" y="591"/>
                        <a:pt x="1992" y="591"/>
                      </a:cubicBezTo>
                      <a:cubicBezTo>
                        <a:pt x="1979" y="591"/>
                        <a:pt x="1963" y="582"/>
                        <a:pt x="1963" y="582"/>
                      </a:cubicBezTo>
                      <a:cubicBezTo>
                        <a:pt x="1963" y="582"/>
                        <a:pt x="1964" y="559"/>
                        <a:pt x="1949" y="550"/>
                      </a:cubicBezTo>
                      <a:cubicBezTo>
                        <a:pt x="1934" y="541"/>
                        <a:pt x="1922" y="536"/>
                        <a:pt x="1922" y="536"/>
                      </a:cubicBezTo>
                      <a:cubicBezTo>
                        <a:pt x="1922" y="536"/>
                        <a:pt x="1918" y="521"/>
                        <a:pt x="1906" y="522"/>
                      </a:cubicBezTo>
                      <a:cubicBezTo>
                        <a:pt x="1894" y="523"/>
                        <a:pt x="1862" y="529"/>
                        <a:pt x="1862" y="529"/>
                      </a:cubicBezTo>
                      <a:cubicBezTo>
                        <a:pt x="1862" y="529"/>
                        <a:pt x="1844" y="531"/>
                        <a:pt x="1845" y="542"/>
                      </a:cubicBezTo>
                      <a:cubicBezTo>
                        <a:pt x="1846" y="553"/>
                        <a:pt x="1878" y="571"/>
                        <a:pt x="1878" y="575"/>
                      </a:cubicBezTo>
                      <a:cubicBezTo>
                        <a:pt x="1878" y="579"/>
                        <a:pt x="1859" y="591"/>
                        <a:pt x="1859" y="591"/>
                      </a:cubicBezTo>
                      <a:cubicBezTo>
                        <a:pt x="1857" y="620"/>
                        <a:pt x="1857" y="620"/>
                        <a:pt x="1857" y="620"/>
                      </a:cubicBezTo>
                      <a:cubicBezTo>
                        <a:pt x="1829" y="634"/>
                        <a:pt x="1829" y="634"/>
                        <a:pt x="1829" y="634"/>
                      </a:cubicBezTo>
                      <a:cubicBezTo>
                        <a:pt x="1829" y="634"/>
                        <a:pt x="1823" y="655"/>
                        <a:pt x="1810" y="649"/>
                      </a:cubicBezTo>
                      <a:cubicBezTo>
                        <a:pt x="1797" y="643"/>
                        <a:pt x="1771" y="645"/>
                        <a:pt x="1771" y="645"/>
                      </a:cubicBezTo>
                      <a:cubicBezTo>
                        <a:pt x="1733" y="641"/>
                        <a:pt x="1733" y="641"/>
                        <a:pt x="1733" y="641"/>
                      </a:cubicBezTo>
                      <a:cubicBezTo>
                        <a:pt x="1733" y="641"/>
                        <a:pt x="1690" y="626"/>
                        <a:pt x="1701" y="625"/>
                      </a:cubicBezTo>
                      <a:cubicBezTo>
                        <a:pt x="1712" y="624"/>
                        <a:pt x="1735" y="623"/>
                        <a:pt x="1735" y="623"/>
                      </a:cubicBezTo>
                      <a:cubicBezTo>
                        <a:pt x="1748" y="627"/>
                        <a:pt x="1748" y="627"/>
                        <a:pt x="1748" y="627"/>
                      </a:cubicBezTo>
                      <a:cubicBezTo>
                        <a:pt x="1763" y="616"/>
                        <a:pt x="1763" y="616"/>
                        <a:pt x="1763" y="616"/>
                      </a:cubicBezTo>
                      <a:cubicBezTo>
                        <a:pt x="1763" y="616"/>
                        <a:pt x="1801" y="625"/>
                        <a:pt x="1801" y="614"/>
                      </a:cubicBezTo>
                      <a:cubicBezTo>
                        <a:pt x="1801" y="603"/>
                        <a:pt x="1803" y="588"/>
                        <a:pt x="1803" y="588"/>
                      </a:cubicBezTo>
                      <a:cubicBezTo>
                        <a:pt x="1819" y="583"/>
                        <a:pt x="1819" y="583"/>
                        <a:pt x="1819" y="583"/>
                      </a:cubicBezTo>
                      <a:cubicBezTo>
                        <a:pt x="1821" y="569"/>
                        <a:pt x="1821" y="569"/>
                        <a:pt x="1821" y="569"/>
                      </a:cubicBezTo>
                      <a:cubicBezTo>
                        <a:pt x="1810" y="567"/>
                        <a:pt x="1810" y="567"/>
                        <a:pt x="1810" y="567"/>
                      </a:cubicBezTo>
                      <a:cubicBezTo>
                        <a:pt x="1810" y="567"/>
                        <a:pt x="1826" y="547"/>
                        <a:pt x="1816" y="543"/>
                      </a:cubicBezTo>
                      <a:cubicBezTo>
                        <a:pt x="1806" y="539"/>
                        <a:pt x="1763" y="541"/>
                        <a:pt x="1761" y="525"/>
                      </a:cubicBezTo>
                      <a:cubicBezTo>
                        <a:pt x="1759" y="509"/>
                        <a:pt x="1761" y="490"/>
                        <a:pt x="1752" y="485"/>
                      </a:cubicBezTo>
                      <a:cubicBezTo>
                        <a:pt x="1743" y="480"/>
                        <a:pt x="1730" y="464"/>
                        <a:pt x="1730" y="464"/>
                      </a:cubicBezTo>
                      <a:cubicBezTo>
                        <a:pt x="1726" y="440"/>
                        <a:pt x="1726" y="440"/>
                        <a:pt x="1726" y="440"/>
                      </a:cubicBezTo>
                      <a:cubicBezTo>
                        <a:pt x="1684" y="417"/>
                        <a:pt x="1684" y="417"/>
                        <a:pt x="1684" y="417"/>
                      </a:cubicBezTo>
                      <a:cubicBezTo>
                        <a:pt x="1684" y="417"/>
                        <a:pt x="1711" y="396"/>
                        <a:pt x="1697" y="376"/>
                      </a:cubicBezTo>
                      <a:cubicBezTo>
                        <a:pt x="1683" y="356"/>
                        <a:pt x="1651" y="356"/>
                        <a:pt x="1651" y="356"/>
                      </a:cubicBezTo>
                      <a:cubicBezTo>
                        <a:pt x="1562" y="348"/>
                        <a:pt x="1562" y="348"/>
                        <a:pt x="1562" y="348"/>
                      </a:cubicBezTo>
                      <a:cubicBezTo>
                        <a:pt x="1555" y="368"/>
                        <a:pt x="1555" y="368"/>
                        <a:pt x="1555" y="368"/>
                      </a:cubicBezTo>
                      <a:cubicBezTo>
                        <a:pt x="1566" y="379"/>
                        <a:pt x="1566" y="379"/>
                        <a:pt x="1566" y="379"/>
                      </a:cubicBezTo>
                      <a:cubicBezTo>
                        <a:pt x="1561" y="402"/>
                        <a:pt x="1561" y="402"/>
                        <a:pt x="1561" y="402"/>
                      </a:cubicBezTo>
                      <a:cubicBezTo>
                        <a:pt x="1523" y="418"/>
                        <a:pt x="1523" y="418"/>
                        <a:pt x="1523" y="418"/>
                      </a:cubicBezTo>
                      <a:cubicBezTo>
                        <a:pt x="1517" y="437"/>
                        <a:pt x="1517" y="437"/>
                        <a:pt x="1517" y="437"/>
                      </a:cubicBezTo>
                      <a:cubicBezTo>
                        <a:pt x="1538" y="439"/>
                        <a:pt x="1538" y="439"/>
                        <a:pt x="1538" y="439"/>
                      </a:cubicBezTo>
                      <a:cubicBezTo>
                        <a:pt x="1561" y="474"/>
                        <a:pt x="1561" y="474"/>
                        <a:pt x="1561" y="474"/>
                      </a:cubicBezTo>
                      <a:cubicBezTo>
                        <a:pt x="1552" y="486"/>
                        <a:pt x="1552" y="486"/>
                        <a:pt x="1552" y="486"/>
                      </a:cubicBezTo>
                      <a:cubicBezTo>
                        <a:pt x="1571" y="501"/>
                        <a:pt x="1571" y="501"/>
                        <a:pt x="1571" y="501"/>
                      </a:cubicBezTo>
                      <a:cubicBezTo>
                        <a:pt x="1594" y="495"/>
                        <a:pt x="1594" y="495"/>
                        <a:pt x="1594" y="495"/>
                      </a:cubicBezTo>
                      <a:cubicBezTo>
                        <a:pt x="1594" y="495"/>
                        <a:pt x="1612" y="516"/>
                        <a:pt x="1625" y="519"/>
                      </a:cubicBezTo>
                      <a:cubicBezTo>
                        <a:pt x="1638" y="522"/>
                        <a:pt x="1651" y="522"/>
                        <a:pt x="1651" y="522"/>
                      </a:cubicBezTo>
                      <a:cubicBezTo>
                        <a:pt x="1648" y="559"/>
                        <a:pt x="1648" y="559"/>
                        <a:pt x="1648" y="559"/>
                      </a:cubicBezTo>
                      <a:cubicBezTo>
                        <a:pt x="1635" y="545"/>
                        <a:pt x="1635" y="545"/>
                        <a:pt x="1635" y="545"/>
                      </a:cubicBezTo>
                      <a:cubicBezTo>
                        <a:pt x="1625" y="551"/>
                        <a:pt x="1625" y="551"/>
                        <a:pt x="1625" y="551"/>
                      </a:cubicBezTo>
                      <a:cubicBezTo>
                        <a:pt x="1625" y="551"/>
                        <a:pt x="1572" y="524"/>
                        <a:pt x="1556" y="521"/>
                      </a:cubicBezTo>
                      <a:cubicBezTo>
                        <a:pt x="1540" y="518"/>
                        <a:pt x="1516" y="520"/>
                        <a:pt x="1516" y="520"/>
                      </a:cubicBezTo>
                      <a:cubicBezTo>
                        <a:pt x="1505" y="508"/>
                        <a:pt x="1505" y="508"/>
                        <a:pt x="1505" y="508"/>
                      </a:cubicBezTo>
                      <a:cubicBezTo>
                        <a:pt x="1499" y="522"/>
                        <a:pt x="1499" y="522"/>
                        <a:pt x="1499" y="522"/>
                      </a:cubicBezTo>
                      <a:cubicBezTo>
                        <a:pt x="1483" y="504"/>
                        <a:pt x="1483" y="504"/>
                        <a:pt x="1483" y="504"/>
                      </a:cubicBezTo>
                      <a:cubicBezTo>
                        <a:pt x="1483" y="504"/>
                        <a:pt x="1441" y="490"/>
                        <a:pt x="1434" y="490"/>
                      </a:cubicBezTo>
                      <a:cubicBezTo>
                        <a:pt x="1427" y="490"/>
                        <a:pt x="1406" y="491"/>
                        <a:pt x="1406" y="491"/>
                      </a:cubicBezTo>
                      <a:cubicBezTo>
                        <a:pt x="1406" y="491"/>
                        <a:pt x="1357" y="485"/>
                        <a:pt x="1353" y="488"/>
                      </a:cubicBezTo>
                      <a:cubicBezTo>
                        <a:pt x="1349" y="491"/>
                        <a:pt x="1340" y="491"/>
                        <a:pt x="1340" y="499"/>
                      </a:cubicBezTo>
                      <a:cubicBezTo>
                        <a:pt x="1340" y="507"/>
                        <a:pt x="1366" y="521"/>
                        <a:pt x="1366" y="521"/>
                      </a:cubicBezTo>
                      <a:cubicBezTo>
                        <a:pt x="1353" y="541"/>
                        <a:pt x="1353" y="541"/>
                        <a:pt x="1353" y="541"/>
                      </a:cubicBezTo>
                      <a:cubicBezTo>
                        <a:pt x="1344" y="534"/>
                        <a:pt x="1344" y="534"/>
                        <a:pt x="1344" y="534"/>
                      </a:cubicBezTo>
                      <a:cubicBezTo>
                        <a:pt x="1344" y="551"/>
                        <a:pt x="1344" y="551"/>
                        <a:pt x="1344" y="551"/>
                      </a:cubicBezTo>
                      <a:cubicBezTo>
                        <a:pt x="1344" y="551"/>
                        <a:pt x="1320" y="550"/>
                        <a:pt x="1320" y="545"/>
                      </a:cubicBezTo>
                      <a:cubicBezTo>
                        <a:pt x="1320" y="540"/>
                        <a:pt x="1325" y="518"/>
                        <a:pt x="1311" y="519"/>
                      </a:cubicBezTo>
                      <a:cubicBezTo>
                        <a:pt x="1297" y="520"/>
                        <a:pt x="1261" y="543"/>
                        <a:pt x="1256" y="546"/>
                      </a:cubicBezTo>
                      <a:cubicBezTo>
                        <a:pt x="1251" y="549"/>
                        <a:pt x="1240" y="535"/>
                        <a:pt x="1219" y="537"/>
                      </a:cubicBezTo>
                      <a:cubicBezTo>
                        <a:pt x="1198" y="539"/>
                        <a:pt x="1174" y="550"/>
                        <a:pt x="1172" y="558"/>
                      </a:cubicBezTo>
                      <a:cubicBezTo>
                        <a:pt x="1170" y="566"/>
                        <a:pt x="1123" y="562"/>
                        <a:pt x="1123" y="562"/>
                      </a:cubicBezTo>
                      <a:cubicBezTo>
                        <a:pt x="1131" y="545"/>
                        <a:pt x="1131" y="545"/>
                        <a:pt x="1131" y="545"/>
                      </a:cubicBezTo>
                      <a:cubicBezTo>
                        <a:pt x="1130" y="521"/>
                        <a:pt x="1130" y="521"/>
                        <a:pt x="1130" y="521"/>
                      </a:cubicBezTo>
                      <a:cubicBezTo>
                        <a:pt x="1130" y="521"/>
                        <a:pt x="1086" y="529"/>
                        <a:pt x="1086" y="538"/>
                      </a:cubicBezTo>
                      <a:cubicBezTo>
                        <a:pt x="1086" y="547"/>
                        <a:pt x="1092" y="554"/>
                        <a:pt x="1092" y="554"/>
                      </a:cubicBezTo>
                      <a:cubicBezTo>
                        <a:pt x="1074" y="555"/>
                        <a:pt x="1074" y="555"/>
                        <a:pt x="1074" y="555"/>
                      </a:cubicBezTo>
                      <a:cubicBezTo>
                        <a:pt x="1074" y="540"/>
                        <a:pt x="1074" y="540"/>
                        <a:pt x="1074" y="540"/>
                      </a:cubicBezTo>
                      <a:cubicBezTo>
                        <a:pt x="1060" y="545"/>
                        <a:pt x="1060" y="545"/>
                        <a:pt x="1060" y="545"/>
                      </a:cubicBezTo>
                      <a:cubicBezTo>
                        <a:pt x="1025" y="548"/>
                        <a:pt x="1025" y="548"/>
                        <a:pt x="1025" y="548"/>
                      </a:cubicBezTo>
                      <a:cubicBezTo>
                        <a:pt x="996" y="568"/>
                        <a:pt x="996" y="568"/>
                        <a:pt x="996" y="568"/>
                      </a:cubicBezTo>
                      <a:cubicBezTo>
                        <a:pt x="963" y="571"/>
                        <a:pt x="963" y="571"/>
                        <a:pt x="963" y="571"/>
                      </a:cubicBezTo>
                      <a:cubicBezTo>
                        <a:pt x="970" y="584"/>
                        <a:pt x="970" y="584"/>
                        <a:pt x="970" y="584"/>
                      </a:cubicBezTo>
                      <a:cubicBezTo>
                        <a:pt x="970" y="584"/>
                        <a:pt x="944" y="578"/>
                        <a:pt x="941" y="589"/>
                      </a:cubicBezTo>
                      <a:cubicBezTo>
                        <a:pt x="938" y="600"/>
                        <a:pt x="941" y="615"/>
                        <a:pt x="941" y="615"/>
                      </a:cubicBezTo>
                      <a:cubicBezTo>
                        <a:pt x="890" y="621"/>
                        <a:pt x="890" y="621"/>
                        <a:pt x="890" y="621"/>
                      </a:cubicBezTo>
                      <a:cubicBezTo>
                        <a:pt x="890" y="621"/>
                        <a:pt x="875" y="610"/>
                        <a:pt x="870" y="609"/>
                      </a:cubicBezTo>
                      <a:cubicBezTo>
                        <a:pt x="865" y="608"/>
                        <a:pt x="843" y="614"/>
                        <a:pt x="843" y="600"/>
                      </a:cubicBezTo>
                      <a:cubicBezTo>
                        <a:pt x="843" y="586"/>
                        <a:pt x="843" y="569"/>
                        <a:pt x="860" y="575"/>
                      </a:cubicBezTo>
                      <a:cubicBezTo>
                        <a:pt x="877" y="581"/>
                        <a:pt x="898" y="575"/>
                        <a:pt x="898" y="575"/>
                      </a:cubicBezTo>
                      <a:cubicBezTo>
                        <a:pt x="898" y="575"/>
                        <a:pt x="860" y="544"/>
                        <a:pt x="854" y="541"/>
                      </a:cubicBezTo>
                      <a:cubicBezTo>
                        <a:pt x="848" y="538"/>
                        <a:pt x="773" y="539"/>
                        <a:pt x="773" y="539"/>
                      </a:cubicBezTo>
                      <a:cubicBezTo>
                        <a:pt x="779" y="548"/>
                        <a:pt x="779" y="548"/>
                        <a:pt x="779" y="548"/>
                      </a:cubicBezTo>
                      <a:cubicBezTo>
                        <a:pt x="779" y="548"/>
                        <a:pt x="810" y="543"/>
                        <a:pt x="805" y="563"/>
                      </a:cubicBezTo>
                      <a:cubicBezTo>
                        <a:pt x="800" y="583"/>
                        <a:pt x="790" y="612"/>
                        <a:pt x="797" y="612"/>
                      </a:cubicBezTo>
                      <a:cubicBezTo>
                        <a:pt x="804" y="612"/>
                        <a:pt x="830" y="620"/>
                        <a:pt x="830" y="620"/>
                      </a:cubicBezTo>
                      <a:cubicBezTo>
                        <a:pt x="828" y="645"/>
                        <a:pt x="828" y="645"/>
                        <a:pt x="828" y="645"/>
                      </a:cubicBezTo>
                      <a:cubicBezTo>
                        <a:pt x="834" y="664"/>
                        <a:pt x="834" y="664"/>
                        <a:pt x="834" y="664"/>
                      </a:cubicBezTo>
                      <a:cubicBezTo>
                        <a:pt x="813" y="650"/>
                        <a:pt x="813" y="650"/>
                        <a:pt x="813" y="650"/>
                      </a:cubicBezTo>
                      <a:cubicBezTo>
                        <a:pt x="798" y="666"/>
                        <a:pt x="798" y="666"/>
                        <a:pt x="798" y="666"/>
                      </a:cubicBezTo>
                      <a:cubicBezTo>
                        <a:pt x="795" y="644"/>
                        <a:pt x="795" y="644"/>
                        <a:pt x="795" y="644"/>
                      </a:cubicBezTo>
                      <a:cubicBezTo>
                        <a:pt x="749" y="632"/>
                        <a:pt x="749" y="632"/>
                        <a:pt x="749" y="632"/>
                      </a:cubicBezTo>
                      <a:cubicBezTo>
                        <a:pt x="729" y="657"/>
                        <a:pt x="729" y="657"/>
                        <a:pt x="729" y="657"/>
                      </a:cubicBezTo>
                      <a:cubicBezTo>
                        <a:pt x="711" y="658"/>
                        <a:pt x="711" y="658"/>
                        <a:pt x="711" y="658"/>
                      </a:cubicBezTo>
                      <a:cubicBezTo>
                        <a:pt x="711" y="658"/>
                        <a:pt x="705" y="669"/>
                        <a:pt x="695" y="673"/>
                      </a:cubicBezTo>
                      <a:cubicBezTo>
                        <a:pt x="685" y="677"/>
                        <a:pt x="665" y="681"/>
                        <a:pt x="673" y="688"/>
                      </a:cubicBezTo>
                      <a:cubicBezTo>
                        <a:pt x="681" y="695"/>
                        <a:pt x="713" y="718"/>
                        <a:pt x="713" y="718"/>
                      </a:cubicBezTo>
                      <a:cubicBezTo>
                        <a:pt x="725" y="735"/>
                        <a:pt x="725" y="735"/>
                        <a:pt x="725" y="735"/>
                      </a:cubicBezTo>
                      <a:cubicBezTo>
                        <a:pt x="705" y="726"/>
                        <a:pt x="705" y="726"/>
                        <a:pt x="705" y="726"/>
                      </a:cubicBezTo>
                      <a:cubicBezTo>
                        <a:pt x="705" y="726"/>
                        <a:pt x="687" y="736"/>
                        <a:pt x="674" y="730"/>
                      </a:cubicBezTo>
                      <a:cubicBezTo>
                        <a:pt x="661" y="724"/>
                        <a:pt x="618" y="717"/>
                        <a:pt x="618" y="717"/>
                      </a:cubicBezTo>
                      <a:cubicBezTo>
                        <a:pt x="618" y="717"/>
                        <a:pt x="612" y="693"/>
                        <a:pt x="597" y="699"/>
                      </a:cubicBezTo>
                      <a:cubicBezTo>
                        <a:pt x="582" y="705"/>
                        <a:pt x="574" y="711"/>
                        <a:pt x="574" y="711"/>
                      </a:cubicBezTo>
                      <a:cubicBezTo>
                        <a:pt x="562" y="712"/>
                        <a:pt x="562" y="712"/>
                        <a:pt x="562" y="712"/>
                      </a:cubicBezTo>
                      <a:cubicBezTo>
                        <a:pt x="592" y="738"/>
                        <a:pt x="592" y="738"/>
                        <a:pt x="592" y="738"/>
                      </a:cubicBezTo>
                      <a:cubicBezTo>
                        <a:pt x="592" y="738"/>
                        <a:pt x="632" y="739"/>
                        <a:pt x="632" y="746"/>
                      </a:cubicBezTo>
                      <a:cubicBezTo>
                        <a:pt x="632" y="753"/>
                        <a:pt x="614" y="764"/>
                        <a:pt x="614" y="764"/>
                      </a:cubicBezTo>
                      <a:cubicBezTo>
                        <a:pt x="572" y="754"/>
                        <a:pt x="572" y="754"/>
                        <a:pt x="572" y="754"/>
                      </a:cubicBezTo>
                      <a:cubicBezTo>
                        <a:pt x="572" y="754"/>
                        <a:pt x="557" y="740"/>
                        <a:pt x="547" y="739"/>
                      </a:cubicBezTo>
                      <a:cubicBezTo>
                        <a:pt x="537" y="738"/>
                        <a:pt x="511" y="749"/>
                        <a:pt x="509" y="735"/>
                      </a:cubicBezTo>
                      <a:cubicBezTo>
                        <a:pt x="507" y="721"/>
                        <a:pt x="508" y="705"/>
                        <a:pt x="508" y="705"/>
                      </a:cubicBezTo>
                      <a:cubicBezTo>
                        <a:pt x="495" y="697"/>
                        <a:pt x="495" y="697"/>
                        <a:pt x="495" y="697"/>
                      </a:cubicBezTo>
                      <a:cubicBezTo>
                        <a:pt x="495" y="697"/>
                        <a:pt x="516" y="679"/>
                        <a:pt x="508" y="670"/>
                      </a:cubicBezTo>
                      <a:cubicBezTo>
                        <a:pt x="500" y="661"/>
                        <a:pt x="444" y="646"/>
                        <a:pt x="444" y="646"/>
                      </a:cubicBezTo>
                      <a:cubicBezTo>
                        <a:pt x="424" y="631"/>
                        <a:pt x="424" y="631"/>
                        <a:pt x="424" y="631"/>
                      </a:cubicBezTo>
                      <a:cubicBezTo>
                        <a:pt x="408" y="620"/>
                        <a:pt x="408" y="620"/>
                        <a:pt x="408" y="620"/>
                      </a:cubicBezTo>
                      <a:cubicBezTo>
                        <a:pt x="398" y="610"/>
                        <a:pt x="398" y="610"/>
                        <a:pt x="398" y="610"/>
                      </a:cubicBezTo>
                      <a:cubicBezTo>
                        <a:pt x="424" y="609"/>
                        <a:pt x="424" y="609"/>
                        <a:pt x="424" y="609"/>
                      </a:cubicBezTo>
                      <a:cubicBezTo>
                        <a:pt x="424" y="609"/>
                        <a:pt x="419" y="618"/>
                        <a:pt x="438" y="622"/>
                      </a:cubicBezTo>
                      <a:cubicBezTo>
                        <a:pt x="457" y="626"/>
                        <a:pt x="482" y="623"/>
                        <a:pt x="482" y="623"/>
                      </a:cubicBezTo>
                      <a:cubicBezTo>
                        <a:pt x="482" y="623"/>
                        <a:pt x="498" y="641"/>
                        <a:pt x="510" y="643"/>
                      </a:cubicBezTo>
                      <a:cubicBezTo>
                        <a:pt x="522" y="645"/>
                        <a:pt x="576" y="650"/>
                        <a:pt x="576" y="650"/>
                      </a:cubicBezTo>
                      <a:cubicBezTo>
                        <a:pt x="576" y="650"/>
                        <a:pt x="613" y="666"/>
                        <a:pt x="656" y="655"/>
                      </a:cubicBezTo>
                      <a:cubicBezTo>
                        <a:pt x="699" y="644"/>
                        <a:pt x="741" y="629"/>
                        <a:pt x="719" y="609"/>
                      </a:cubicBezTo>
                      <a:cubicBezTo>
                        <a:pt x="697" y="589"/>
                        <a:pt x="696" y="576"/>
                        <a:pt x="667" y="570"/>
                      </a:cubicBezTo>
                      <a:cubicBezTo>
                        <a:pt x="638" y="564"/>
                        <a:pt x="598" y="549"/>
                        <a:pt x="579" y="542"/>
                      </a:cubicBezTo>
                      <a:cubicBezTo>
                        <a:pt x="560" y="535"/>
                        <a:pt x="526" y="518"/>
                        <a:pt x="506" y="517"/>
                      </a:cubicBezTo>
                      <a:cubicBezTo>
                        <a:pt x="486" y="516"/>
                        <a:pt x="467" y="516"/>
                        <a:pt x="455" y="516"/>
                      </a:cubicBezTo>
                      <a:cubicBezTo>
                        <a:pt x="443" y="516"/>
                        <a:pt x="421" y="516"/>
                        <a:pt x="421" y="516"/>
                      </a:cubicBezTo>
                      <a:cubicBezTo>
                        <a:pt x="413" y="506"/>
                        <a:pt x="413" y="506"/>
                        <a:pt x="413" y="506"/>
                      </a:cubicBezTo>
                      <a:cubicBezTo>
                        <a:pt x="394" y="507"/>
                        <a:pt x="394" y="507"/>
                        <a:pt x="394" y="507"/>
                      </a:cubicBezTo>
                      <a:cubicBezTo>
                        <a:pt x="373" y="498"/>
                        <a:pt x="373" y="498"/>
                        <a:pt x="373" y="498"/>
                      </a:cubicBezTo>
                      <a:cubicBezTo>
                        <a:pt x="394" y="493"/>
                        <a:pt x="394" y="493"/>
                        <a:pt x="394" y="493"/>
                      </a:cubicBezTo>
                      <a:cubicBezTo>
                        <a:pt x="406" y="485"/>
                        <a:pt x="406" y="485"/>
                        <a:pt x="406" y="485"/>
                      </a:cubicBezTo>
                      <a:cubicBezTo>
                        <a:pt x="406" y="485"/>
                        <a:pt x="363" y="469"/>
                        <a:pt x="357" y="475"/>
                      </a:cubicBezTo>
                      <a:cubicBezTo>
                        <a:pt x="351" y="481"/>
                        <a:pt x="348" y="490"/>
                        <a:pt x="348" y="490"/>
                      </a:cubicBezTo>
                      <a:cubicBezTo>
                        <a:pt x="335" y="490"/>
                        <a:pt x="335" y="490"/>
                        <a:pt x="335" y="490"/>
                      </a:cubicBezTo>
                      <a:cubicBezTo>
                        <a:pt x="333" y="493"/>
                        <a:pt x="329" y="497"/>
                        <a:pt x="321" y="498"/>
                      </a:cubicBezTo>
                      <a:cubicBezTo>
                        <a:pt x="303" y="501"/>
                        <a:pt x="304" y="498"/>
                        <a:pt x="304" y="498"/>
                      </a:cubicBezTo>
                      <a:cubicBezTo>
                        <a:pt x="300" y="506"/>
                        <a:pt x="300" y="506"/>
                        <a:pt x="300" y="506"/>
                      </a:cubicBezTo>
                      <a:cubicBezTo>
                        <a:pt x="285" y="507"/>
                        <a:pt x="285" y="507"/>
                        <a:pt x="285" y="507"/>
                      </a:cubicBezTo>
                      <a:cubicBezTo>
                        <a:pt x="285" y="507"/>
                        <a:pt x="284" y="521"/>
                        <a:pt x="275" y="522"/>
                      </a:cubicBezTo>
                      <a:cubicBezTo>
                        <a:pt x="270" y="522"/>
                        <a:pt x="266" y="521"/>
                        <a:pt x="262" y="519"/>
                      </a:cubicBezTo>
                      <a:cubicBezTo>
                        <a:pt x="261" y="528"/>
                        <a:pt x="261" y="528"/>
                        <a:pt x="261" y="528"/>
                      </a:cubicBezTo>
                      <a:cubicBezTo>
                        <a:pt x="261" y="528"/>
                        <a:pt x="265" y="534"/>
                        <a:pt x="266" y="537"/>
                      </a:cubicBezTo>
                      <a:cubicBezTo>
                        <a:pt x="267" y="540"/>
                        <a:pt x="254" y="542"/>
                        <a:pt x="254" y="542"/>
                      </a:cubicBezTo>
                      <a:cubicBezTo>
                        <a:pt x="254" y="542"/>
                        <a:pt x="257" y="545"/>
                        <a:pt x="259" y="557"/>
                      </a:cubicBezTo>
                      <a:cubicBezTo>
                        <a:pt x="261" y="569"/>
                        <a:pt x="275" y="561"/>
                        <a:pt x="281" y="561"/>
                      </a:cubicBezTo>
                      <a:cubicBezTo>
                        <a:pt x="287" y="561"/>
                        <a:pt x="292" y="568"/>
                        <a:pt x="296" y="573"/>
                      </a:cubicBezTo>
                      <a:cubicBezTo>
                        <a:pt x="300" y="578"/>
                        <a:pt x="306" y="581"/>
                        <a:pt x="315" y="591"/>
                      </a:cubicBezTo>
                      <a:cubicBezTo>
                        <a:pt x="324" y="601"/>
                        <a:pt x="300" y="603"/>
                        <a:pt x="300" y="608"/>
                      </a:cubicBezTo>
                      <a:cubicBezTo>
                        <a:pt x="300" y="613"/>
                        <a:pt x="283" y="620"/>
                        <a:pt x="283" y="620"/>
                      </a:cubicBezTo>
                      <a:cubicBezTo>
                        <a:pt x="296" y="631"/>
                        <a:pt x="296" y="631"/>
                        <a:pt x="296" y="631"/>
                      </a:cubicBezTo>
                      <a:cubicBezTo>
                        <a:pt x="296" y="631"/>
                        <a:pt x="337" y="663"/>
                        <a:pt x="343" y="673"/>
                      </a:cubicBezTo>
                      <a:cubicBezTo>
                        <a:pt x="349" y="683"/>
                        <a:pt x="321" y="677"/>
                        <a:pt x="321" y="677"/>
                      </a:cubicBezTo>
                      <a:cubicBezTo>
                        <a:pt x="316" y="697"/>
                        <a:pt x="316" y="697"/>
                        <a:pt x="316" y="697"/>
                      </a:cubicBezTo>
                      <a:cubicBezTo>
                        <a:pt x="323" y="703"/>
                        <a:pt x="323" y="703"/>
                        <a:pt x="323" y="703"/>
                      </a:cubicBezTo>
                      <a:cubicBezTo>
                        <a:pt x="323" y="713"/>
                        <a:pt x="323" y="713"/>
                        <a:pt x="323" y="713"/>
                      </a:cubicBezTo>
                      <a:cubicBezTo>
                        <a:pt x="323" y="713"/>
                        <a:pt x="342" y="718"/>
                        <a:pt x="343" y="722"/>
                      </a:cubicBezTo>
                      <a:cubicBezTo>
                        <a:pt x="344" y="726"/>
                        <a:pt x="337" y="737"/>
                        <a:pt x="337" y="737"/>
                      </a:cubicBezTo>
                      <a:cubicBezTo>
                        <a:pt x="352" y="740"/>
                        <a:pt x="352" y="740"/>
                        <a:pt x="352" y="740"/>
                      </a:cubicBezTo>
                      <a:cubicBezTo>
                        <a:pt x="352" y="740"/>
                        <a:pt x="363" y="748"/>
                        <a:pt x="364" y="752"/>
                      </a:cubicBezTo>
                      <a:cubicBezTo>
                        <a:pt x="365" y="756"/>
                        <a:pt x="344" y="770"/>
                        <a:pt x="344" y="770"/>
                      </a:cubicBezTo>
                      <a:cubicBezTo>
                        <a:pt x="383" y="788"/>
                        <a:pt x="383" y="788"/>
                        <a:pt x="383" y="788"/>
                      </a:cubicBezTo>
                      <a:cubicBezTo>
                        <a:pt x="383" y="788"/>
                        <a:pt x="406" y="807"/>
                        <a:pt x="405" y="815"/>
                      </a:cubicBezTo>
                      <a:cubicBezTo>
                        <a:pt x="404" y="823"/>
                        <a:pt x="395" y="830"/>
                        <a:pt x="391" y="837"/>
                      </a:cubicBezTo>
                      <a:cubicBezTo>
                        <a:pt x="387" y="844"/>
                        <a:pt x="366" y="856"/>
                        <a:pt x="366" y="856"/>
                      </a:cubicBezTo>
                      <a:cubicBezTo>
                        <a:pt x="366" y="856"/>
                        <a:pt x="338" y="882"/>
                        <a:pt x="334" y="887"/>
                      </a:cubicBezTo>
                      <a:cubicBezTo>
                        <a:pt x="330" y="892"/>
                        <a:pt x="289" y="916"/>
                        <a:pt x="289" y="916"/>
                      </a:cubicBezTo>
                      <a:cubicBezTo>
                        <a:pt x="293" y="923"/>
                        <a:pt x="293" y="923"/>
                        <a:pt x="293" y="923"/>
                      </a:cubicBezTo>
                      <a:cubicBezTo>
                        <a:pt x="313" y="912"/>
                        <a:pt x="313" y="912"/>
                        <a:pt x="313" y="912"/>
                      </a:cubicBezTo>
                      <a:cubicBezTo>
                        <a:pt x="315" y="923"/>
                        <a:pt x="315" y="923"/>
                        <a:pt x="315" y="923"/>
                      </a:cubicBezTo>
                      <a:cubicBezTo>
                        <a:pt x="315" y="923"/>
                        <a:pt x="328" y="936"/>
                        <a:pt x="334" y="939"/>
                      </a:cubicBezTo>
                      <a:cubicBezTo>
                        <a:pt x="340" y="942"/>
                        <a:pt x="367" y="942"/>
                        <a:pt x="367" y="942"/>
                      </a:cubicBezTo>
                      <a:cubicBezTo>
                        <a:pt x="376" y="954"/>
                        <a:pt x="376" y="954"/>
                        <a:pt x="376" y="954"/>
                      </a:cubicBezTo>
                      <a:cubicBezTo>
                        <a:pt x="376" y="954"/>
                        <a:pt x="337" y="945"/>
                        <a:pt x="335" y="951"/>
                      </a:cubicBezTo>
                      <a:cubicBezTo>
                        <a:pt x="333" y="957"/>
                        <a:pt x="333" y="961"/>
                        <a:pt x="333" y="961"/>
                      </a:cubicBezTo>
                      <a:cubicBezTo>
                        <a:pt x="307" y="962"/>
                        <a:pt x="307" y="962"/>
                        <a:pt x="307" y="962"/>
                      </a:cubicBezTo>
                      <a:cubicBezTo>
                        <a:pt x="303" y="980"/>
                        <a:pt x="303" y="980"/>
                        <a:pt x="303" y="980"/>
                      </a:cubicBezTo>
                      <a:cubicBezTo>
                        <a:pt x="303" y="980"/>
                        <a:pt x="300" y="979"/>
                        <a:pt x="295" y="978"/>
                      </a:cubicBezTo>
                      <a:cubicBezTo>
                        <a:pt x="292" y="988"/>
                        <a:pt x="292" y="988"/>
                        <a:pt x="292" y="988"/>
                      </a:cubicBezTo>
                      <a:cubicBezTo>
                        <a:pt x="295" y="997"/>
                        <a:pt x="295" y="997"/>
                        <a:pt x="295" y="997"/>
                      </a:cubicBezTo>
                      <a:cubicBezTo>
                        <a:pt x="295" y="997"/>
                        <a:pt x="288" y="1001"/>
                        <a:pt x="284" y="1003"/>
                      </a:cubicBezTo>
                      <a:cubicBezTo>
                        <a:pt x="280" y="1005"/>
                        <a:pt x="281" y="1019"/>
                        <a:pt x="281" y="1019"/>
                      </a:cubicBezTo>
                      <a:cubicBezTo>
                        <a:pt x="290" y="1023"/>
                        <a:pt x="290" y="1023"/>
                        <a:pt x="290" y="1023"/>
                      </a:cubicBezTo>
                      <a:cubicBezTo>
                        <a:pt x="285" y="1041"/>
                        <a:pt x="285" y="1041"/>
                        <a:pt x="285" y="1041"/>
                      </a:cubicBezTo>
                      <a:cubicBezTo>
                        <a:pt x="292" y="1043"/>
                        <a:pt x="292" y="1043"/>
                        <a:pt x="292" y="1043"/>
                      </a:cubicBezTo>
                      <a:cubicBezTo>
                        <a:pt x="301" y="1055"/>
                        <a:pt x="301" y="1055"/>
                        <a:pt x="301" y="1055"/>
                      </a:cubicBezTo>
                      <a:cubicBezTo>
                        <a:pt x="288" y="1064"/>
                        <a:pt x="288" y="1064"/>
                        <a:pt x="288" y="1064"/>
                      </a:cubicBezTo>
                      <a:cubicBezTo>
                        <a:pt x="288" y="1072"/>
                        <a:pt x="288" y="1072"/>
                        <a:pt x="288" y="1072"/>
                      </a:cubicBezTo>
                      <a:cubicBezTo>
                        <a:pt x="288" y="1072"/>
                        <a:pt x="309" y="1082"/>
                        <a:pt x="310" y="1087"/>
                      </a:cubicBezTo>
                      <a:cubicBezTo>
                        <a:pt x="311" y="1092"/>
                        <a:pt x="298" y="1094"/>
                        <a:pt x="298" y="1094"/>
                      </a:cubicBezTo>
                      <a:cubicBezTo>
                        <a:pt x="297" y="1103"/>
                        <a:pt x="297" y="1103"/>
                        <a:pt x="297" y="1103"/>
                      </a:cubicBezTo>
                      <a:cubicBezTo>
                        <a:pt x="310" y="1107"/>
                        <a:pt x="310" y="1107"/>
                        <a:pt x="310" y="1107"/>
                      </a:cubicBezTo>
                      <a:cubicBezTo>
                        <a:pt x="310" y="1107"/>
                        <a:pt x="315" y="1118"/>
                        <a:pt x="322" y="1124"/>
                      </a:cubicBezTo>
                      <a:cubicBezTo>
                        <a:pt x="328" y="1129"/>
                        <a:pt x="328" y="1139"/>
                        <a:pt x="328" y="1143"/>
                      </a:cubicBezTo>
                      <a:cubicBezTo>
                        <a:pt x="332" y="1144"/>
                        <a:pt x="336" y="1144"/>
                        <a:pt x="339" y="1145"/>
                      </a:cubicBezTo>
                      <a:cubicBezTo>
                        <a:pt x="347" y="1146"/>
                        <a:pt x="348" y="1153"/>
                        <a:pt x="348" y="1153"/>
                      </a:cubicBezTo>
                      <a:cubicBezTo>
                        <a:pt x="354" y="1147"/>
                        <a:pt x="354" y="1147"/>
                        <a:pt x="354" y="1147"/>
                      </a:cubicBezTo>
                      <a:cubicBezTo>
                        <a:pt x="380" y="1153"/>
                        <a:pt x="380" y="1153"/>
                        <a:pt x="380" y="1153"/>
                      </a:cubicBezTo>
                      <a:cubicBezTo>
                        <a:pt x="382" y="1163"/>
                        <a:pt x="382" y="1163"/>
                        <a:pt x="382" y="1163"/>
                      </a:cubicBezTo>
                      <a:cubicBezTo>
                        <a:pt x="404" y="1151"/>
                        <a:pt x="404" y="1151"/>
                        <a:pt x="404" y="1151"/>
                      </a:cubicBezTo>
                      <a:cubicBezTo>
                        <a:pt x="404" y="1151"/>
                        <a:pt x="426" y="1162"/>
                        <a:pt x="437" y="1167"/>
                      </a:cubicBezTo>
                      <a:cubicBezTo>
                        <a:pt x="448" y="1172"/>
                        <a:pt x="434" y="1186"/>
                        <a:pt x="434" y="1186"/>
                      </a:cubicBezTo>
                      <a:cubicBezTo>
                        <a:pt x="442" y="1196"/>
                        <a:pt x="442" y="1196"/>
                        <a:pt x="442" y="1196"/>
                      </a:cubicBezTo>
                      <a:cubicBezTo>
                        <a:pt x="438" y="1208"/>
                        <a:pt x="438" y="1208"/>
                        <a:pt x="438" y="1208"/>
                      </a:cubicBezTo>
                      <a:cubicBezTo>
                        <a:pt x="438" y="1208"/>
                        <a:pt x="443" y="1213"/>
                        <a:pt x="451" y="1215"/>
                      </a:cubicBezTo>
                      <a:cubicBezTo>
                        <a:pt x="459" y="1217"/>
                        <a:pt x="462" y="1238"/>
                        <a:pt x="462" y="1238"/>
                      </a:cubicBezTo>
                      <a:cubicBezTo>
                        <a:pt x="482" y="1245"/>
                        <a:pt x="482" y="1245"/>
                        <a:pt x="482" y="1245"/>
                      </a:cubicBezTo>
                      <a:cubicBezTo>
                        <a:pt x="484" y="1260"/>
                        <a:pt x="484" y="1260"/>
                        <a:pt x="484" y="1260"/>
                      </a:cubicBezTo>
                      <a:cubicBezTo>
                        <a:pt x="484" y="1260"/>
                        <a:pt x="494" y="1258"/>
                        <a:pt x="507" y="1261"/>
                      </a:cubicBezTo>
                      <a:cubicBezTo>
                        <a:pt x="520" y="1264"/>
                        <a:pt x="512" y="1273"/>
                        <a:pt x="512" y="1273"/>
                      </a:cubicBezTo>
                      <a:cubicBezTo>
                        <a:pt x="526" y="1281"/>
                        <a:pt x="526" y="1281"/>
                        <a:pt x="526" y="1281"/>
                      </a:cubicBezTo>
                      <a:cubicBezTo>
                        <a:pt x="526" y="1281"/>
                        <a:pt x="517" y="1290"/>
                        <a:pt x="509" y="1297"/>
                      </a:cubicBezTo>
                      <a:cubicBezTo>
                        <a:pt x="501" y="1304"/>
                        <a:pt x="488" y="1296"/>
                        <a:pt x="488" y="1296"/>
                      </a:cubicBezTo>
                      <a:cubicBezTo>
                        <a:pt x="488" y="1296"/>
                        <a:pt x="486" y="1290"/>
                        <a:pt x="472" y="1293"/>
                      </a:cubicBezTo>
                      <a:cubicBezTo>
                        <a:pt x="458" y="1296"/>
                        <a:pt x="485" y="1318"/>
                        <a:pt x="485" y="1318"/>
                      </a:cubicBezTo>
                      <a:cubicBezTo>
                        <a:pt x="485" y="1318"/>
                        <a:pt x="485" y="1332"/>
                        <a:pt x="488" y="1333"/>
                      </a:cubicBezTo>
                      <a:cubicBezTo>
                        <a:pt x="490" y="1333"/>
                        <a:pt x="490" y="1343"/>
                        <a:pt x="491" y="1351"/>
                      </a:cubicBezTo>
                      <a:cubicBezTo>
                        <a:pt x="486" y="1351"/>
                        <a:pt x="481" y="1350"/>
                        <a:pt x="477" y="1349"/>
                      </a:cubicBezTo>
                      <a:cubicBezTo>
                        <a:pt x="490" y="1351"/>
                        <a:pt x="510" y="1355"/>
                        <a:pt x="516" y="1352"/>
                      </a:cubicBezTo>
                      <a:cubicBezTo>
                        <a:pt x="524" y="1348"/>
                        <a:pt x="520" y="1339"/>
                        <a:pt x="520" y="1339"/>
                      </a:cubicBezTo>
                      <a:cubicBezTo>
                        <a:pt x="538" y="1342"/>
                        <a:pt x="538" y="1342"/>
                        <a:pt x="538" y="1342"/>
                      </a:cubicBezTo>
                      <a:cubicBezTo>
                        <a:pt x="549" y="1337"/>
                        <a:pt x="549" y="1337"/>
                        <a:pt x="549" y="1337"/>
                      </a:cubicBezTo>
                      <a:cubicBezTo>
                        <a:pt x="579" y="1336"/>
                        <a:pt x="579" y="1336"/>
                        <a:pt x="579" y="1336"/>
                      </a:cubicBezTo>
                      <a:cubicBezTo>
                        <a:pt x="585" y="1350"/>
                        <a:pt x="585" y="1350"/>
                        <a:pt x="585" y="1350"/>
                      </a:cubicBezTo>
                      <a:cubicBezTo>
                        <a:pt x="585" y="1350"/>
                        <a:pt x="606" y="1356"/>
                        <a:pt x="604" y="1362"/>
                      </a:cubicBezTo>
                      <a:cubicBezTo>
                        <a:pt x="602" y="1368"/>
                        <a:pt x="594" y="1369"/>
                        <a:pt x="594" y="1369"/>
                      </a:cubicBezTo>
                      <a:cubicBezTo>
                        <a:pt x="599" y="1381"/>
                        <a:pt x="599" y="1381"/>
                        <a:pt x="599" y="1381"/>
                      </a:cubicBezTo>
                      <a:cubicBezTo>
                        <a:pt x="600" y="1392"/>
                        <a:pt x="600" y="1392"/>
                        <a:pt x="600" y="1392"/>
                      </a:cubicBezTo>
                      <a:cubicBezTo>
                        <a:pt x="623" y="1394"/>
                        <a:pt x="623" y="1394"/>
                        <a:pt x="623" y="1394"/>
                      </a:cubicBezTo>
                      <a:cubicBezTo>
                        <a:pt x="651" y="1406"/>
                        <a:pt x="651" y="1406"/>
                        <a:pt x="651" y="1406"/>
                      </a:cubicBezTo>
                      <a:cubicBezTo>
                        <a:pt x="658" y="1435"/>
                        <a:pt x="658" y="1435"/>
                        <a:pt x="658" y="1435"/>
                      </a:cubicBezTo>
                      <a:cubicBezTo>
                        <a:pt x="662" y="1438"/>
                        <a:pt x="662" y="1438"/>
                        <a:pt x="662" y="1438"/>
                      </a:cubicBezTo>
                      <a:cubicBezTo>
                        <a:pt x="680" y="1434"/>
                        <a:pt x="680" y="1434"/>
                        <a:pt x="680" y="1434"/>
                      </a:cubicBezTo>
                      <a:cubicBezTo>
                        <a:pt x="680" y="1434"/>
                        <a:pt x="688" y="1438"/>
                        <a:pt x="696" y="1442"/>
                      </a:cubicBezTo>
                      <a:cubicBezTo>
                        <a:pt x="704" y="1446"/>
                        <a:pt x="702" y="1441"/>
                        <a:pt x="713" y="1440"/>
                      </a:cubicBezTo>
                      <a:cubicBezTo>
                        <a:pt x="724" y="1439"/>
                        <a:pt x="733" y="1445"/>
                        <a:pt x="733" y="1445"/>
                      </a:cubicBezTo>
                      <a:cubicBezTo>
                        <a:pt x="733" y="1445"/>
                        <a:pt x="729" y="1435"/>
                        <a:pt x="738" y="1436"/>
                      </a:cubicBezTo>
                      <a:cubicBezTo>
                        <a:pt x="747" y="1437"/>
                        <a:pt x="749" y="1448"/>
                        <a:pt x="755" y="1452"/>
                      </a:cubicBezTo>
                      <a:cubicBezTo>
                        <a:pt x="761" y="1456"/>
                        <a:pt x="764" y="1461"/>
                        <a:pt x="764" y="1461"/>
                      </a:cubicBezTo>
                      <a:cubicBezTo>
                        <a:pt x="764" y="1461"/>
                        <a:pt x="776" y="1455"/>
                        <a:pt x="780" y="1455"/>
                      </a:cubicBezTo>
                      <a:cubicBezTo>
                        <a:pt x="784" y="1455"/>
                        <a:pt x="797" y="1464"/>
                        <a:pt x="797" y="1464"/>
                      </a:cubicBezTo>
                      <a:cubicBezTo>
                        <a:pt x="797" y="1464"/>
                        <a:pt x="811" y="1462"/>
                        <a:pt x="818" y="1464"/>
                      </a:cubicBezTo>
                      <a:cubicBezTo>
                        <a:pt x="825" y="1466"/>
                        <a:pt x="827" y="1472"/>
                        <a:pt x="827" y="1472"/>
                      </a:cubicBezTo>
                      <a:cubicBezTo>
                        <a:pt x="840" y="1481"/>
                        <a:pt x="840" y="1481"/>
                        <a:pt x="840" y="1481"/>
                      </a:cubicBezTo>
                      <a:cubicBezTo>
                        <a:pt x="840" y="1481"/>
                        <a:pt x="857" y="1475"/>
                        <a:pt x="858" y="1485"/>
                      </a:cubicBezTo>
                      <a:cubicBezTo>
                        <a:pt x="859" y="1495"/>
                        <a:pt x="860" y="1502"/>
                        <a:pt x="860" y="1502"/>
                      </a:cubicBezTo>
                      <a:cubicBezTo>
                        <a:pt x="846" y="1509"/>
                        <a:pt x="846" y="1509"/>
                        <a:pt x="846" y="1509"/>
                      </a:cubicBezTo>
                      <a:cubicBezTo>
                        <a:pt x="846" y="1509"/>
                        <a:pt x="863" y="1512"/>
                        <a:pt x="862" y="1518"/>
                      </a:cubicBezTo>
                      <a:cubicBezTo>
                        <a:pt x="861" y="1524"/>
                        <a:pt x="844" y="1522"/>
                        <a:pt x="845" y="1525"/>
                      </a:cubicBezTo>
                      <a:cubicBezTo>
                        <a:pt x="846" y="1528"/>
                        <a:pt x="858" y="1536"/>
                        <a:pt x="859" y="1542"/>
                      </a:cubicBezTo>
                      <a:cubicBezTo>
                        <a:pt x="860" y="1548"/>
                        <a:pt x="868" y="1561"/>
                        <a:pt x="856" y="1565"/>
                      </a:cubicBezTo>
                      <a:cubicBezTo>
                        <a:pt x="844" y="1569"/>
                        <a:pt x="821" y="1567"/>
                        <a:pt x="821" y="1567"/>
                      </a:cubicBezTo>
                      <a:cubicBezTo>
                        <a:pt x="821" y="1567"/>
                        <a:pt x="813" y="1576"/>
                        <a:pt x="810" y="1580"/>
                      </a:cubicBezTo>
                      <a:cubicBezTo>
                        <a:pt x="807" y="1584"/>
                        <a:pt x="794" y="1584"/>
                        <a:pt x="794" y="1584"/>
                      </a:cubicBezTo>
                      <a:cubicBezTo>
                        <a:pt x="797" y="1609"/>
                        <a:pt x="797" y="1609"/>
                        <a:pt x="797" y="1609"/>
                      </a:cubicBezTo>
                      <a:cubicBezTo>
                        <a:pt x="796" y="1610"/>
                        <a:pt x="795" y="1610"/>
                        <a:pt x="795" y="1610"/>
                      </a:cubicBezTo>
                      <a:cubicBezTo>
                        <a:pt x="796" y="1610"/>
                        <a:pt x="797" y="1609"/>
                        <a:pt x="799" y="1609"/>
                      </a:cubicBezTo>
                      <a:cubicBezTo>
                        <a:pt x="810" y="1603"/>
                        <a:pt x="839" y="1594"/>
                        <a:pt x="840" y="1603"/>
                      </a:cubicBezTo>
                      <a:cubicBezTo>
                        <a:pt x="841" y="1611"/>
                        <a:pt x="819" y="1627"/>
                        <a:pt x="819" y="1627"/>
                      </a:cubicBezTo>
                      <a:cubicBezTo>
                        <a:pt x="786" y="1637"/>
                        <a:pt x="786" y="1637"/>
                        <a:pt x="786" y="1637"/>
                      </a:cubicBezTo>
                      <a:cubicBezTo>
                        <a:pt x="816" y="1660"/>
                        <a:pt x="816" y="1660"/>
                        <a:pt x="816" y="1660"/>
                      </a:cubicBezTo>
                      <a:cubicBezTo>
                        <a:pt x="816" y="1660"/>
                        <a:pt x="792" y="1665"/>
                        <a:pt x="791" y="1675"/>
                      </a:cubicBezTo>
                      <a:cubicBezTo>
                        <a:pt x="790" y="1685"/>
                        <a:pt x="790" y="1696"/>
                        <a:pt x="790" y="1696"/>
                      </a:cubicBezTo>
                      <a:cubicBezTo>
                        <a:pt x="790" y="1696"/>
                        <a:pt x="777" y="1705"/>
                        <a:pt x="772" y="1705"/>
                      </a:cubicBezTo>
                      <a:cubicBezTo>
                        <a:pt x="767" y="1705"/>
                        <a:pt x="752" y="1694"/>
                        <a:pt x="752" y="1694"/>
                      </a:cubicBezTo>
                      <a:cubicBezTo>
                        <a:pt x="748" y="1705"/>
                        <a:pt x="748" y="1705"/>
                        <a:pt x="748" y="1705"/>
                      </a:cubicBezTo>
                      <a:cubicBezTo>
                        <a:pt x="748" y="1705"/>
                        <a:pt x="760" y="1718"/>
                        <a:pt x="763" y="1718"/>
                      </a:cubicBezTo>
                      <a:cubicBezTo>
                        <a:pt x="766" y="1718"/>
                        <a:pt x="775" y="1737"/>
                        <a:pt x="775" y="1737"/>
                      </a:cubicBezTo>
                      <a:cubicBezTo>
                        <a:pt x="800" y="1735"/>
                        <a:pt x="800" y="1735"/>
                        <a:pt x="800" y="1735"/>
                      </a:cubicBezTo>
                      <a:cubicBezTo>
                        <a:pt x="800" y="1735"/>
                        <a:pt x="818" y="1754"/>
                        <a:pt x="824" y="1754"/>
                      </a:cubicBezTo>
                      <a:cubicBezTo>
                        <a:pt x="830" y="1754"/>
                        <a:pt x="842" y="1755"/>
                        <a:pt x="842" y="1755"/>
                      </a:cubicBezTo>
                      <a:cubicBezTo>
                        <a:pt x="842" y="1755"/>
                        <a:pt x="873" y="1792"/>
                        <a:pt x="881" y="1795"/>
                      </a:cubicBezTo>
                      <a:cubicBezTo>
                        <a:pt x="889" y="1798"/>
                        <a:pt x="905" y="1805"/>
                        <a:pt x="905" y="1805"/>
                      </a:cubicBezTo>
                      <a:cubicBezTo>
                        <a:pt x="905" y="1805"/>
                        <a:pt x="904" y="1805"/>
                        <a:pt x="901" y="1804"/>
                      </a:cubicBezTo>
                      <a:cubicBezTo>
                        <a:pt x="914" y="1793"/>
                        <a:pt x="914" y="1793"/>
                        <a:pt x="914" y="1793"/>
                      </a:cubicBezTo>
                      <a:cubicBezTo>
                        <a:pt x="914" y="1793"/>
                        <a:pt x="939" y="1796"/>
                        <a:pt x="955" y="1803"/>
                      </a:cubicBezTo>
                      <a:cubicBezTo>
                        <a:pt x="971" y="1810"/>
                        <a:pt x="983" y="1812"/>
                        <a:pt x="996" y="1811"/>
                      </a:cubicBezTo>
                      <a:cubicBezTo>
                        <a:pt x="1009" y="1810"/>
                        <a:pt x="1029" y="1815"/>
                        <a:pt x="1029" y="1815"/>
                      </a:cubicBezTo>
                      <a:cubicBezTo>
                        <a:pt x="1061" y="1835"/>
                        <a:pt x="1061" y="1835"/>
                        <a:pt x="1061" y="1835"/>
                      </a:cubicBezTo>
                      <a:cubicBezTo>
                        <a:pt x="1061" y="1835"/>
                        <a:pt x="1061" y="1846"/>
                        <a:pt x="1080" y="1846"/>
                      </a:cubicBezTo>
                      <a:cubicBezTo>
                        <a:pt x="1099" y="1846"/>
                        <a:pt x="1091" y="1837"/>
                        <a:pt x="1109" y="1835"/>
                      </a:cubicBezTo>
                      <a:cubicBezTo>
                        <a:pt x="1127" y="1833"/>
                        <a:pt x="1137" y="1848"/>
                        <a:pt x="1137" y="1848"/>
                      </a:cubicBezTo>
                      <a:cubicBezTo>
                        <a:pt x="1157" y="1851"/>
                        <a:pt x="1157" y="1851"/>
                        <a:pt x="1157" y="1851"/>
                      </a:cubicBezTo>
                      <a:cubicBezTo>
                        <a:pt x="1157" y="1851"/>
                        <a:pt x="1152" y="1869"/>
                        <a:pt x="1152" y="1868"/>
                      </a:cubicBezTo>
                      <a:cubicBezTo>
                        <a:pt x="1169" y="1869"/>
                        <a:pt x="1180" y="1879"/>
                        <a:pt x="1187" y="1886"/>
                      </a:cubicBezTo>
                      <a:cubicBezTo>
                        <a:pt x="1187" y="1886"/>
                        <a:pt x="1187" y="1886"/>
                        <a:pt x="1187" y="1886"/>
                      </a:cubicBezTo>
                      <a:cubicBezTo>
                        <a:pt x="1194" y="1885"/>
                        <a:pt x="1205" y="1886"/>
                        <a:pt x="1214" y="1892"/>
                      </a:cubicBezTo>
                      <a:cubicBezTo>
                        <a:pt x="1227" y="1901"/>
                        <a:pt x="1236" y="1923"/>
                        <a:pt x="1252" y="1921"/>
                      </a:cubicBezTo>
                      <a:cubicBezTo>
                        <a:pt x="1268" y="1919"/>
                        <a:pt x="1262" y="1907"/>
                        <a:pt x="1262" y="1907"/>
                      </a:cubicBezTo>
                      <a:cubicBezTo>
                        <a:pt x="1262" y="1907"/>
                        <a:pt x="1278" y="1910"/>
                        <a:pt x="1279" y="1903"/>
                      </a:cubicBezTo>
                      <a:cubicBezTo>
                        <a:pt x="1280" y="1896"/>
                        <a:pt x="1281" y="1885"/>
                        <a:pt x="1281" y="1885"/>
                      </a:cubicBezTo>
                      <a:cubicBezTo>
                        <a:pt x="1274" y="1882"/>
                        <a:pt x="1274" y="1882"/>
                        <a:pt x="1274" y="1882"/>
                      </a:cubicBezTo>
                      <a:cubicBezTo>
                        <a:pt x="1274" y="1882"/>
                        <a:pt x="1269" y="1868"/>
                        <a:pt x="1264" y="1860"/>
                      </a:cubicBezTo>
                      <a:cubicBezTo>
                        <a:pt x="1259" y="1852"/>
                        <a:pt x="1240" y="1848"/>
                        <a:pt x="1240" y="1848"/>
                      </a:cubicBezTo>
                      <a:cubicBezTo>
                        <a:pt x="1240" y="1833"/>
                        <a:pt x="1240" y="1833"/>
                        <a:pt x="1240" y="1833"/>
                      </a:cubicBezTo>
                      <a:cubicBezTo>
                        <a:pt x="1240" y="1833"/>
                        <a:pt x="1232" y="1829"/>
                        <a:pt x="1223" y="1818"/>
                      </a:cubicBezTo>
                      <a:cubicBezTo>
                        <a:pt x="1214" y="1807"/>
                        <a:pt x="1226" y="1793"/>
                        <a:pt x="1221" y="1780"/>
                      </a:cubicBezTo>
                      <a:cubicBezTo>
                        <a:pt x="1216" y="1767"/>
                        <a:pt x="1195" y="1753"/>
                        <a:pt x="1195" y="1753"/>
                      </a:cubicBezTo>
                      <a:cubicBezTo>
                        <a:pt x="1195" y="1753"/>
                        <a:pt x="1186" y="1752"/>
                        <a:pt x="1177" y="1747"/>
                      </a:cubicBezTo>
                      <a:cubicBezTo>
                        <a:pt x="1168" y="1742"/>
                        <a:pt x="1190" y="1721"/>
                        <a:pt x="1190" y="1721"/>
                      </a:cubicBezTo>
                      <a:cubicBezTo>
                        <a:pt x="1190" y="1721"/>
                        <a:pt x="1205" y="1708"/>
                        <a:pt x="1208" y="1701"/>
                      </a:cubicBezTo>
                      <a:cubicBezTo>
                        <a:pt x="1211" y="1694"/>
                        <a:pt x="1197" y="1679"/>
                        <a:pt x="1197" y="1679"/>
                      </a:cubicBezTo>
                      <a:cubicBezTo>
                        <a:pt x="1197" y="1679"/>
                        <a:pt x="1211" y="1685"/>
                        <a:pt x="1214" y="1685"/>
                      </a:cubicBezTo>
                      <a:cubicBezTo>
                        <a:pt x="1217" y="1685"/>
                        <a:pt x="1229" y="1684"/>
                        <a:pt x="1232" y="1678"/>
                      </a:cubicBezTo>
                      <a:cubicBezTo>
                        <a:pt x="1235" y="1672"/>
                        <a:pt x="1238" y="1678"/>
                        <a:pt x="1250" y="1676"/>
                      </a:cubicBezTo>
                      <a:cubicBezTo>
                        <a:pt x="1262" y="1674"/>
                        <a:pt x="1245" y="1661"/>
                        <a:pt x="1245" y="1661"/>
                      </a:cubicBezTo>
                      <a:cubicBezTo>
                        <a:pt x="1245" y="1661"/>
                        <a:pt x="1261" y="1662"/>
                        <a:pt x="1264" y="1662"/>
                      </a:cubicBezTo>
                      <a:cubicBezTo>
                        <a:pt x="1266" y="1662"/>
                        <a:pt x="1265" y="1652"/>
                        <a:pt x="1264" y="1649"/>
                      </a:cubicBezTo>
                      <a:cubicBezTo>
                        <a:pt x="1257" y="1647"/>
                        <a:pt x="1231" y="1638"/>
                        <a:pt x="1231" y="1631"/>
                      </a:cubicBezTo>
                      <a:cubicBezTo>
                        <a:pt x="1231" y="1623"/>
                        <a:pt x="1254" y="1632"/>
                        <a:pt x="1254" y="1624"/>
                      </a:cubicBezTo>
                      <a:cubicBezTo>
                        <a:pt x="1254" y="1616"/>
                        <a:pt x="1215" y="1576"/>
                        <a:pt x="1210" y="1574"/>
                      </a:cubicBezTo>
                      <a:cubicBezTo>
                        <a:pt x="1205" y="1571"/>
                        <a:pt x="1181" y="1580"/>
                        <a:pt x="1169" y="1575"/>
                      </a:cubicBezTo>
                      <a:cubicBezTo>
                        <a:pt x="1157" y="1570"/>
                        <a:pt x="1171" y="1555"/>
                        <a:pt x="1159" y="1550"/>
                      </a:cubicBezTo>
                      <a:cubicBezTo>
                        <a:pt x="1147" y="1544"/>
                        <a:pt x="1137" y="1554"/>
                        <a:pt x="1137" y="1538"/>
                      </a:cubicBezTo>
                      <a:cubicBezTo>
                        <a:pt x="1137" y="1522"/>
                        <a:pt x="1145" y="1510"/>
                        <a:pt x="1145" y="1502"/>
                      </a:cubicBezTo>
                      <a:cubicBezTo>
                        <a:pt x="1145" y="1494"/>
                        <a:pt x="1139" y="1488"/>
                        <a:pt x="1139" y="1488"/>
                      </a:cubicBezTo>
                      <a:cubicBezTo>
                        <a:pt x="1137" y="1464"/>
                        <a:pt x="1137" y="1464"/>
                        <a:pt x="1137" y="1464"/>
                      </a:cubicBezTo>
                      <a:cubicBezTo>
                        <a:pt x="1137" y="1464"/>
                        <a:pt x="1150" y="1467"/>
                        <a:pt x="1150" y="1459"/>
                      </a:cubicBezTo>
                      <a:cubicBezTo>
                        <a:pt x="1150" y="1451"/>
                        <a:pt x="1142" y="1432"/>
                        <a:pt x="1154" y="1431"/>
                      </a:cubicBezTo>
                      <a:cubicBezTo>
                        <a:pt x="1166" y="1430"/>
                        <a:pt x="1194" y="1472"/>
                        <a:pt x="1209" y="1458"/>
                      </a:cubicBezTo>
                      <a:cubicBezTo>
                        <a:pt x="1223" y="1443"/>
                        <a:pt x="1205" y="1428"/>
                        <a:pt x="1205" y="1428"/>
                      </a:cubicBezTo>
                      <a:cubicBezTo>
                        <a:pt x="1223" y="1419"/>
                        <a:pt x="1223" y="1419"/>
                        <a:pt x="1223" y="1419"/>
                      </a:cubicBezTo>
                      <a:cubicBezTo>
                        <a:pt x="1223" y="1404"/>
                        <a:pt x="1223" y="1404"/>
                        <a:pt x="1223" y="1404"/>
                      </a:cubicBezTo>
                      <a:cubicBezTo>
                        <a:pt x="1223" y="1404"/>
                        <a:pt x="1251" y="1399"/>
                        <a:pt x="1259" y="1388"/>
                      </a:cubicBezTo>
                      <a:cubicBezTo>
                        <a:pt x="1267" y="1378"/>
                        <a:pt x="1245" y="1370"/>
                        <a:pt x="1267" y="1368"/>
                      </a:cubicBezTo>
                      <a:cubicBezTo>
                        <a:pt x="1290" y="1367"/>
                        <a:pt x="1282" y="1380"/>
                        <a:pt x="1298" y="1380"/>
                      </a:cubicBezTo>
                      <a:cubicBezTo>
                        <a:pt x="1314" y="1380"/>
                        <a:pt x="1327" y="1367"/>
                        <a:pt x="1334" y="1367"/>
                      </a:cubicBezTo>
                      <a:cubicBezTo>
                        <a:pt x="1341" y="1367"/>
                        <a:pt x="1342" y="1380"/>
                        <a:pt x="1351" y="1382"/>
                      </a:cubicBezTo>
                      <a:cubicBezTo>
                        <a:pt x="1361" y="1383"/>
                        <a:pt x="1385" y="1378"/>
                        <a:pt x="1389" y="1382"/>
                      </a:cubicBezTo>
                      <a:cubicBezTo>
                        <a:pt x="1393" y="1386"/>
                        <a:pt x="1395" y="1398"/>
                        <a:pt x="1395" y="1398"/>
                      </a:cubicBezTo>
                      <a:cubicBezTo>
                        <a:pt x="1419" y="1396"/>
                        <a:pt x="1419" y="1396"/>
                        <a:pt x="1419" y="1396"/>
                      </a:cubicBezTo>
                      <a:cubicBezTo>
                        <a:pt x="1426" y="1416"/>
                        <a:pt x="1426" y="1416"/>
                        <a:pt x="1426" y="1416"/>
                      </a:cubicBezTo>
                      <a:cubicBezTo>
                        <a:pt x="1426" y="1416"/>
                        <a:pt x="1434" y="1436"/>
                        <a:pt x="1442" y="1430"/>
                      </a:cubicBezTo>
                      <a:cubicBezTo>
                        <a:pt x="1450" y="1423"/>
                        <a:pt x="1427" y="1406"/>
                        <a:pt x="1438" y="1403"/>
                      </a:cubicBezTo>
                      <a:cubicBezTo>
                        <a:pt x="1449" y="1400"/>
                        <a:pt x="1490" y="1431"/>
                        <a:pt x="1493" y="1427"/>
                      </a:cubicBezTo>
                      <a:cubicBezTo>
                        <a:pt x="1495" y="1423"/>
                        <a:pt x="1513" y="1403"/>
                        <a:pt x="1522" y="1402"/>
                      </a:cubicBezTo>
                      <a:cubicBezTo>
                        <a:pt x="1531" y="1400"/>
                        <a:pt x="1542" y="1416"/>
                        <a:pt x="1558" y="1412"/>
                      </a:cubicBezTo>
                      <a:cubicBezTo>
                        <a:pt x="1574" y="1408"/>
                        <a:pt x="1585" y="1399"/>
                        <a:pt x="1593" y="1400"/>
                      </a:cubicBezTo>
                      <a:cubicBezTo>
                        <a:pt x="1601" y="1402"/>
                        <a:pt x="1613" y="1423"/>
                        <a:pt x="1623" y="1424"/>
                      </a:cubicBezTo>
                      <a:cubicBezTo>
                        <a:pt x="1634" y="1426"/>
                        <a:pt x="1657" y="1430"/>
                        <a:pt x="1657" y="1430"/>
                      </a:cubicBezTo>
                      <a:cubicBezTo>
                        <a:pt x="1663" y="1414"/>
                        <a:pt x="1663" y="1414"/>
                        <a:pt x="1663" y="1414"/>
                      </a:cubicBezTo>
                      <a:cubicBezTo>
                        <a:pt x="1663" y="1414"/>
                        <a:pt x="1723" y="1444"/>
                        <a:pt x="1719" y="1406"/>
                      </a:cubicBezTo>
                      <a:cubicBezTo>
                        <a:pt x="1715" y="1367"/>
                        <a:pt x="1665" y="1370"/>
                        <a:pt x="1665" y="1370"/>
                      </a:cubicBezTo>
                      <a:cubicBezTo>
                        <a:pt x="1642" y="1350"/>
                        <a:pt x="1642" y="1350"/>
                        <a:pt x="1642" y="1350"/>
                      </a:cubicBezTo>
                      <a:cubicBezTo>
                        <a:pt x="1642" y="1350"/>
                        <a:pt x="1675" y="1344"/>
                        <a:pt x="1677" y="1338"/>
                      </a:cubicBezTo>
                      <a:cubicBezTo>
                        <a:pt x="1678" y="1331"/>
                        <a:pt x="1665" y="1314"/>
                        <a:pt x="1665" y="1314"/>
                      </a:cubicBezTo>
                      <a:cubicBezTo>
                        <a:pt x="1671" y="1303"/>
                        <a:pt x="1671" y="1303"/>
                        <a:pt x="1671" y="1303"/>
                      </a:cubicBezTo>
                      <a:cubicBezTo>
                        <a:pt x="1671" y="1303"/>
                        <a:pt x="1709" y="1310"/>
                        <a:pt x="1709" y="1303"/>
                      </a:cubicBezTo>
                      <a:cubicBezTo>
                        <a:pt x="1709" y="1296"/>
                        <a:pt x="1666" y="1288"/>
                        <a:pt x="1666" y="1288"/>
                      </a:cubicBezTo>
                      <a:cubicBezTo>
                        <a:pt x="1677" y="1276"/>
                        <a:pt x="1677" y="1276"/>
                        <a:pt x="1677" y="1276"/>
                      </a:cubicBezTo>
                      <a:cubicBezTo>
                        <a:pt x="1658" y="1275"/>
                        <a:pt x="1658" y="1275"/>
                        <a:pt x="1658" y="1275"/>
                      </a:cubicBezTo>
                      <a:cubicBezTo>
                        <a:pt x="1658" y="1275"/>
                        <a:pt x="1642" y="1256"/>
                        <a:pt x="1687" y="1250"/>
                      </a:cubicBezTo>
                      <a:cubicBezTo>
                        <a:pt x="1733" y="1243"/>
                        <a:pt x="1765" y="1244"/>
                        <a:pt x="1765" y="1244"/>
                      </a:cubicBezTo>
                      <a:cubicBezTo>
                        <a:pt x="1769" y="1232"/>
                        <a:pt x="1769" y="1232"/>
                        <a:pt x="1769" y="1232"/>
                      </a:cubicBezTo>
                      <a:cubicBezTo>
                        <a:pt x="1811" y="1232"/>
                        <a:pt x="1811" y="1232"/>
                        <a:pt x="1811" y="1232"/>
                      </a:cubicBezTo>
                      <a:cubicBezTo>
                        <a:pt x="1811" y="1232"/>
                        <a:pt x="1811" y="1216"/>
                        <a:pt x="1819" y="1216"/>
                      </a:cubicBezTo>
                      <a:cubicBezTo>
                        <a:pt x="1827" y="1216"/>
                        <a:pt x="1855" y="1220"/>
                        <a:pt x="1877" y="1215"/>
                      </a:cubicBezTo>
                      <a:cubicBezTo>
                        <a:pt x="1898" y="1210"/>
                        <a:pt x="1918" y="1203"/>
                        <a:pt x="1918" y="1203"/>
                      </a:cubicBezTo>
                      <a:cubicBezTo>
                        <a:pt x="1918" y="1203"/>
                        <a:pt x="1915" y="1183"/>
                        <a:pt x="1949" y="1182"/>
                      </a:cubicBezTo>
                      <a:cubicBezTo>
                        <a:pt x="1982" y="1180"/>
                        <a:pt x="1995" y="1191"/>
                        <a:pt x="2001" y="1191"/>
                      </a:cubicBezTo>
                      <a:cubicBezTo>
                        <a:pt x="2006" y="1191"/>
                        <a:pt x="2013" y="1182"/>
                        <a:pt x="2021" y="1187"/>
                      </a:cubicBezTo>
                      <a:cubicBezTo>
                        <a:pt x="2029" y="1192"/>
                        <a:pt x="2034" y="1210"/>
                        <a:pt x="2034" y="1210"/>
                      </a:cubicBezTo>
                      <a:cubicBezTo>
                        <a:pt x="2034" y="1210"/>
                        <a:pt x="2046" y="1210"/>
                        <a:pt x="2046" y="1216"/>
                      </a:cubicBezTo>
                      <a:cubicBezTo>
                        <a:pt x="2046" y="1223"/>
                        <a:pt x="2045" y="1244"/>
                        <a:pt x="2050" y="1244"/>
                      </a:cubicBezTo>
                      <a:cubicBezTo>
                        <a:pt x="2055" y="1244"/>
                        <a:pt x="2083" y="1240"/>
                        <a:pt x="2083" y="1240"/>
                      </a:cubicBezTo>
                      <a:cubicBezTo>
                        <a:pt x="2090" y="1230"/>
                        <a:pt x="2090" y="1230"/>
                        <a:pt x="2090" y="1230"/>
                      </a:cubicBezTo>
                      <a:cubicBezTo>
                        <a:pt x="2109" y="1251"/>
                        <a:pt x="2109" y="1251"/>
                        <a:pt x="2109" y="1251"/>
                      </a:cubicBezTo>
                      <a:cubicBezTo>
                        <a:pt x="2122" y="1243"/>
                        <a:pt x="2122" y="1243"/>
                        <a:pt x="2122" y="1243"/>
                      </a:cubicBezTo>
                      <a:cubicBezTo>
                        <a:pt x="2139" y="1254"/>
                        <a:pt x="2139" y="1254"/>
                        <a:pt x="2139" y="1254"/>
                      </a:cubicBezTo>
                      <a:cubicBezTo>
                        <a:pt x="2139" y="1254"/>
                        <a:pt x="2145" y="1242"/>
                        <a:pt x="2154" y="1251"/>
                      </a:cubicBezTo>
                      <a:cubicBezTo>
                        <a:pt x="2163" y="1260"/>
                        <a:pt x="2142" y="1276"/>
                        <a:pt x="2153" y="1278"/>
                      </a:cubicBezTo>
                      <a:cubicBezTo>
                        <a:pt x="2163" y="1279"/>
                        <a:pt x="2165" y="1266"/>
                        <a:pt x="2171" y="1268"/>
                      </a:cubicBezTo>
                      <a:cubicBezTo>
                        <a:pt x="2178" y="1271"/>
                        <a:pt x="2193" y="1287"/>
                        <a:pt x="2201" y="1280"/>
                      </a:cubicBezTo>
                      <a:cubicBezTo>
                        <a:pt x="2209" y="1274"/>
                        <a:pt x="2201" y="1266"/>
                        <a:pt x="2207" y="1262"/>
                      </a:cubicBezTo>
                      <a:cubicBezTo>
                        <a:pt x="2214" y="1258"/>
                        <a:pt x="2222" y="1256"/>
                        <a:pt x="2222" y="1256"/>
                      </a:cubicBezTo>
                      <a:cubicBezTo>
                        <a:pt x="2231" y="1246"/>
                        <a:pt x="2231" y="1246"/>
                        <a:pt x="2231" y="1246"/>
                      </a:cubicBezTo>
                      <a:cubicBezTo>
                        <a:pt x="2255" y="1238"/>
                        <a:pt x="2255" y="1238"/>
                        <a:pt x="2255" y="1238"/>
                      </a:cubicBezTo>
                      <a:cubicBezTo>
                        <a:pt x="2255" y="1238"/>
                        <a:pt x="2267" y="1216"/>
                        <a:pt x="2275" y="1227"/>
                      </a:cubicBezTo>
                      <a:cubicBezTo>
                        <a:pt x="2283" y="1238"/>
                        <a:pt x="2263" y="1250"/>
                        <a:pt x="2263" y="1250"/>
                      </a:cubicBezTo>
                      <a:cubicBezTo>
                        <a:pt x="2263" y="1250"/>
                        <a:pt x="2331" y="1282"/>
                        <a:pt x="2337" y="1284"/>
                      </a:cubicBezTo>
                      <a:cubicBezTo>
                        <a:pt x="2342" y="1287"/>
                        <a:pt x="2414" y="1354"/>
                        <a:pt x="2429" y="1367"/>
                      </a:cubicBezTo>
                      <a:cubicBezTo>
                        <a:pt x="2443" y="1380"/>
                        <a:pt x="2467" y="1419"/>
                        <a:pt x="2485" y="1416"/>
                      </a:cubicBezTo>
                      <a:cubicBezTo>
                        <a:pt x="2502" y="1414"/>
                        <a:pt x="2498" y="1384"/>
                        <a:pt x="2509" y="1387"/>
                      </a:cubicBezTo>
                      <a:cubicBezTo>
                        <a:pt x="2519" y="1390"/>
                        <a:pt x="2515" y="1406"/>
                        <a:pt x="2519" y="1407"/>
                      </a:cubicBezTo>
                      <a:cubicBezTo>
                        <a:pt x="2523" y="1408"/>
                        <a:pt x="2541" y="1410"/>
                        <a:pt x="2541" y="1410"/>
                      </a:cubicBezTo>
                      <a:cubicBezTo>
                        <a:pt x="2541" y="1410"/>
                        <a:pt x="2555" y="1426"/>
                        <a:pt x="2567" y="1424"/>
                      </a:cubicBezTo>
                      <a:cubicBezTo>
                        <a:pt x="2579" y="1423"/>
                        <a:pt x="2595" y="1402"/>
                        <a:pt x="2618" y="1406"/>
                      </a:cubicBezTo>
                      <a:cubicBezTo>
                        <a:pt x="2641" y="1410"/>
                        <a:pt x="2662" y="1439"/>
                        <a:pt x="2662" y="1439"/>
                      </a:cubicBezTo>
                      <a:cubicBezTo>
                        <a:pt x="2662" y="1439"/>
                        <a:pt x="2697" y="1444"/>
                        <a:pt x="2698" y="1448"/>
                      </a:cubicBezTo>
                      <a:cubicBezTo>
                        <a:pt x="2699" y="1452"/>
                        <a:pt x="2715" y="1480"/>
                        <a:pt x="2715" y="1480"/>
                      </a:cubicBezTo>
                      <a:cubicBezTo>
                        <a:pt x="2762" y="1484"/>
                        <a:pt x="2762" y="1484"/>
                        <a:pt x="2762" y="1484"/>
                      </a:cubicBezTo>
                      <a:cubicBezTo>
                        <a:pt x="2773" y="1462"/>
                        <a:pt x="2773" y="1462"/>
                        <a:pt x="2773" y="1462"/>
                      </a:cubicBezTo>
                      <a:cubicBezTo>
                        <a:pt x="2786" y="1478"/>
                        <a:pt x="2786" y="1478"/>
                        <a:pt x="2786" y="1478"/>
                      </a:cubicBezTo>
                      <a:cubicBezTo>
                        <a:pt x="2810" y="1504"/>
                        <a:pt x="2810" y="1504"/>
                        <a:pt x="2810" y="1504"/>
                      </a:cubicBezTo>
                      <a:cubicBezTo>
                        <a:pt x="2815" y="1505"/>
                        <a:pt x="2819" y="1506"/>
                        <a:pt x="2819" y="1506"/>
                      </a:cubicBezTo>
                      <a:cubicBezTo>
                        <a:pt x="2819" y="1506"/>
                        <a:pt x="2832" y="1499"/>
                        <a:pt x="2840" y="1503"/>
                      </a:cubicBezTo>
                      <a:cubicBezTo>
                        <a:pt x="2847" y="1496"/>
                        <a:pt x="2847" y="1496"/>
                        <a:pt x="2847" y="1496"/>
                      </a:cubicBezTo>
                      <a:cubicBezTo>
                        <a:pt x="2846" y="1484"/>
                        <a:pt x="2846" y="1484"/>
                        <a:pt x="2846" y="1484"/>
                      </a:cubicBezTo>
                      <a:cubicBezTo>
                        <a:pt x="2887" y="1484"/>
                        <a:pt x="2887" y="1484"/>
                        <a:pt x="2887" y="1484"/>
                      </a:cubicBezTo>
                      <a:cubicBezTo>
                        <a:pt x="2885" y="1475"/>
                        <a:pt x="2885" y="1475"/>
                        <a:pt x="2885" y="1475"/>
                      </a:cubicBezTo>
                      <a:cubicBezTo>
                        <a:pt x="2901" y="1475"/>
                        <a:pt x="2901" y="1475"/>
                        <a:pt x="2901" y="1475"/>
                      </a:cubicBezTo>
                      <a:cubicBezTo>
                        <a:pt x="2901" y="1475"/>
                        <a:pt x="2892" y="1473"/>
                        <a:pt x="2901" y="1463"/>
                      </a:cubicBezTo>
                      <a:cubicBezTo>
                        <a:pt x="2910" y="1453"/>
                        <a:pt x="2921" y="1445"/>
                        <a:pt x="2921" y="1445"/>
                      </a:cubicBezTo>
                      <a:cubicBezTo>
                        <a:pt x="2930" y="1446"/>
                        <a:pt x="2930" y="1446"/>
                        <a:pt x="2930" y="1446"/>
                      </a:cubicBezTo>
                      <a:cubicBezTo>
                        <a:pt x="2941" y="1433"/>
                        <a:pt x="2941" y="1433"/>
                        <a:pt x="2941" y="1433"/>
                      </a:cubicBezTo>
                      <a:cubicBezTo>
                        <a:pt x="2957" y="1433"/>
                        <a:pt x="2957" y="1433"/>
                        <a:pt x="2957" y="1433"/>
                      </a:cubicBezTo>
                      <a:cubicBezTo>
                        <a:pt x="2957" y="1433"/>
                        <a:pt x="2958" y="1416"/>
                        <a:pt x="2965" y="1416"/>
                      </a:cubicBezTo>
                      <a:cubicBezTo>
                        <a:pt x="2972" y="1416"/>
                        <a:pt x="2981" y="1422"/>
                        <a:pt x="2981" y="1422"/>
                      </a:cubicBezTo>
                      <a:cubicBezTo>
                        <a:pt x="2993" y="1415"/>
                        <a:pt x="2993" y="1415"/>
                        <a:pt x="2993" y="1415"/>
                      </a:cubicBezTo>
                      <a:cubicBezTo>
                        <a:pt x="2993" y="1415"/>
                        <a:pt x="2993" y="1420"/>
                        <a:pt x="2996" y="1420"/>
                      </a:cubicBezTo>
                      <a:cubicBezTo>
                        <a:pt x="2999" y="1420"/>
                        <a:pt x="3015" y="1420"/>
                        <a:pt x="3015" y="1420"/>
                      </a:cubicBezTo>
                      <a:cubicBezTo>
                        <a:pt x="3020" y="1431"/>
                        <a:pt x="3020" y="1431"/>
                        <a:pt x="3020" y="1431"/>
                      </a:cubicBezTo>
                      <a:cubicBezTo>
                        <a:pt x="3020" y="1431"/>
                        <a:pt x="3064" y="1427"/>
                        <a:pt x="3071" y="1427"/>
                      </a:cubicBezTo>
                      <a:cubicBezTo>
                        <a:pt x="3078" y="1427"/>
                        <a:pt x="3076" y="1440"/>
                        <a:pt x="3085" y="1447"/>
                      </a:cubicBezTo>
                      <a:cubicBezTo>
                        <a:pt x="3094" y="1454"/>
                        <a:pt x="3116" y="1452"/>
                        <a:pt x="3116" y="1452"/>
                      </a:cubicBezTo>
                      <a:cubicBezTo>
                        <a:pt x="3118" y="1461"/>
                        <a:pt x="3118" y="1461"/>
                        <a:pt x="3118" y="1461"/>
                      </a:cubicBezTo>
                      <a:cubicBezTo>
                        <a:pt x="3137" y="1458"/>
                        <a:pt x="3137" y="1458"/>
                        <a:pt x="3137" y="1458"/>
                      </a:cubicBezTo>
                      <a:cubicBezTo>
                        <a:pt x="3139" y="1463"/>
                        <a:pt x="3139" y="1463"/>
                        <a:pt x="3139" y="1463"/>
                      </a:cubicBezTo>
                      <a:cubicBezTo>
                        <a:pt x="3139" y="1463"/>
                        <a:pt x="3141" y="1457"/>
                        <a:pt x="3152" y="1456"/>
                      </a:cubicBezTo>
                      <a:cubicBezTo>
                        <a:pt x="3163" y="1455"/>
                        <a:pt x="3172" y="1456"/>
                        <a:pt x="3172" y="1456"/>
                      </a:cubicBezTo>
                      <a:cubicBezTo>
                        <a:pt x="3173" y="1464"/>
                        <a:pt x="3173" y="1464"/>
                        <a:pt x="3173" y="1464"/>
                      </a:cubicBezTo>
                      <a:cubicBezTo>
                        <a:pt x="3203" y="1462"/>
                        <a:pt x="3203" y="1462"/>
                        <a:pt x="3203" y="1462"/>
                      </a:cubicBezTo>
                      <a:cubicBezTo>
                        <a:pt x="3203" y="1462"/>
                        <a:pt x="3197" y="1478"/>
                        <a:pt x="3214" y="1470"/>
                      </a:cubicBezTo>
                      <a:cubicBezTo>
                        <a:pt x="3231" y="1462"/>
                        <a:pt x="3229" y="1455"/>
                        <a:pt x="3229" y="1455"/>
                      </a:cubicBezTo>
                      <a:cubicBezTo>
                        <a:pt x="3229" y="1455"/>
                        <a:pt x="3241" y="1465"/>
                        <a:pt x="3241" y="1447"/>
                      </a:cubicBezTo>
                      <a:cubicBezTo>
                        <a:pt x="3241" y="1429"/>
                        <a:pt x="3226" y="1429"/>
                        <a:pt x="3226" y="1429"/>
                      </a:cubicBezTo>
                      <a:cubicBezTo>
                        <a:pt x="3210" y="1405"/>
                        <a:pt x="3210" y="1405"/>
                        <a:pt x="3210" y="1405"/>
                      </a:cubicBezTo>
                      <a:cubicBezTo>
                        <a:pt x="3206" y="1391"/>
                        <a:pt x="3206" y="1391"/>
                        <a:pt x="3206" y="1391"/>
                      </a:cubicBezTo>
                      <a:cubicBezTo>
                        <a:pt x="3206" y="1391"/>
                        <a:pt x="3200" y="1388"/>
                        <a:pt x="3200" y="1382"/>
                      </a:cubicBezTo>
                      <a:cubicBezTo>
                        <a:pt x="3200" y="1376"/>
                        <a:pt x="3211" y="1378"/>
                        <a:pt x="3211" y="1378"/>
                      </a:cubicBezTo>
                      <a:cubicBezTo>
                        <a:pt x="3209" y="1367"/>
                        <a:pt x="3209" y="1367"/>
                        <a:pt x="3209" y="1367"/>
                      </a:cubicBezTo>
                      <a:cubicBezTo>
                        <a:pt x="3209" y="1367"/>
                        <a:pt x="3213" y="1369"/>
                        <a:pt x="3218" y="1363"/>
                      </a:cubicBezTo>
                      <a:cubicBezTo>
                        <a:pt x="3223" y="1357"/>
                        <a:pt x="3222" y="1345"/>
                        <a:pt x="3222" y="1345"/>
                      </a:cubicBezTo>
                      <a:cubicBezTo>
                        <a:pt x="3231" y="1347"/>
                        <a:pt x="3231" y="1347"/>
                        <a:pt x="3231" y="1347"/>
                      </a:cubicBezTo>
                      <a:cubicBezTo>
                        <a:pt x="3231" y="1347"/>
                        <a:pt x="3254" y="1364"/>
                        <a:pt x="3272" y="1366"/>
                      </a:cubicBezTo>
                      <a:cubicBezTo>
                        <a:pt x="3290" y="1368"/>
                        <a:pt x="3310" y="1367"/>
                        <a:pt x="3310" y="1367"/>
                      </a:cubicBezTo>
                      <a:cubicBezTo>
                        <a:pt x="3310" y="1367"/>
                        <a:pt x="3329" y="1381"/>
                        <a:pt x="3339" y="1383"/>
                      </a:cubicBezTo>
                      <a:cubicBezTo>
                        <a:pt x="3349" y="1385"/>
                        <a:pt x="3361" y="1372"/>
                        <a:pt x="3370" y="1383"/>
                      </a:cubicBezTo>
                      <a:cubicBezTo>
                        <a:pt x="3379" y="1394"/>
                        <a:pt x="3401" y="1428"/>
                        <a:pt x="3401" y="1428"/>
                      </a:cubicBezTo>
                      <a:cubicBezTo>
                        <a:pt x="3416" y="1425"/>
                        <a:pt x="3416" y="1425"/>
                        <a:pt x="3416" y="1425"/>
                      </a:cubicBezTo>
                      <a:cubicBezTo>
                        <a:pt x="3416" y="1425"/>
                        <a:pt x="3418" y="1441"/>
                        <a:pt x="3428" y="1441"/>
                      </a:cubicBezTo>
                      <a:cubicBezTo>
                        <a:pt x="3438" y="1441"/>
                        <a:pt x="3445" y="1440"/>
                        <a:pt x="3445" y="1440"/>
                      </a:cubicBezTo>
                      <a:cubicBezTo>
                        <a:pt x="3445" y="1440"/>
                        <a:pt x="3462" y="1450"/>
                        <a:pt x="3475" y="1449"/>
                      </a:cubicBezTo>
                      <a:cubicBezTo>
                        <a:pt x="3488" y="1448"/>
                        <a:pt x="3506" y="1430"/>
                        <a:pt x="3535" y="1432"/>
                      </a:cubicBezTo>
                      <a:cubicBezTo>
                        <a:pt x="3564" y="1434"/>
                        <a:pt x="3566" y="1442"/>
                        <a:pt x="3566" y="1442"/>
                      </a:cubicBezTo>
                      <a:cubicBezTo>
                        <a:pt x="3593" y="1439"/>
                        <a:pt x="3593" y="1439"/>
                        <a:pt x="3593" y="1439"/>
                      </a:cubicBezTo>
                      <a:cubicBezTo>
                        <a:pt x="3593" y="1439"/>
                        <a:pt x="3604" y="1458"/>
                        <a:pt x="3616" y="1458"/>
                      </a:cubicBezTo>
                      <a:cubicBezTo>
                        <a:pt x="3628" y="1458"/>
                        <a:pt x="3647" y="1458"/>
                        <a:pt x="3650" y="1459"/>
                      </a:cubicBezTo>
                      <a:cubicBezTo>
                        <a:pt x="3653" y="1460"/>
                        <a:pt x="3661" y="1479"/>
                        <a:pt x="3664" y="1478"/>
                      </a:cubicBezTo>
                      <a:cubicBezTo>
                        <a:pt x="3667" y="1477"/>
                        <a:pt x="3678" y="1480"/>
                        <a:pt x="3678" y="1480"/>
                      </a:cubicBezTo>
                      <a:cubicBezTo>
                        <a:pt x="3678" y="1480"/>
                        <a:pt x="3673" y="1491"/>
                        <a:pt x="3693" y="1493"/>
                      </a:cubicBezTo>
                      <a:cubicBezTo>
                        <a:pt x="3713" y="1495"/>
                        <a:pt x="3723" y="1492"/>
                        <a:pt x="3723" y="1492"/>
                      </a:cubicBezTo>
                      <a:cubicBezTo>
                        <a:pt x="3723" y="1492"/>
                        <a:pt x="3730" y="1495"/>
                        <a:pt x="3733" y="1498"/>
                      </a:cubicBezTo>
                      <a:cubicBezTo>
                        <a:pt x="3736" y="1501"/>
                        <a:pt x="3760" y="1501"/>
                        <a:pt x="3760" y="1501"/>
                      </a:cubicBezTo>
                      <a:cubicBezTo>
                        <a:pt x="3760" y="1501"/>
                        <a:pt x="3772" y="1494"/>
                        <a:pt x="3776" y="1496"/>
                      </a:cubicBezTo>
                      <a:cubicBezTo>
                        <a:pt x="3780" y="1498"/>
                        <a:pt x="3788" y="1507"/>
                        <a:pt x="3793" y="1501"/>
                      </a:cubicBezTo>
                      <a:cubicBezTo>
                        <a:pt x="3798" y="1495"/>
                        <a:pt x="3796" y="1490"/>
                        <a:pt x="3805" y="1488"/>
                      </a:cubicBezTo>
                      <a:cubicBezTo>
                        <a:pt x="3814" y="1486"/>
                        <a:pt x="3831" y="1487"/>
                        <a:pt x="3831" y="1487"/>
                      </a:cubicBezTo>
                      <a:cubicBezTo>
                        <a:pt x="3841" y="1482"/>
                        <a:pt x="3841" y="1482"/>
                        <a:pt x="3841" y="1482"/>
                      </a:cubicBezTo>
                      <a:cubicBezTo>
                        <a:pt x="3841" y="1482"/>
                        <a:pt x="3853" y="1485"/>
                        <a:pt x="3863" y="1481"/>
                      </a:cubicBezTo>
                      <a:cubicBezTo>
                        <a:pt x="3873" y="1477"/>
                        <a:pt x="3870" y="1466"/>
                        <a:pt x="3870" y="1466"/>
                      </a:cubicBezTo>
                      <a:cubicBezTo>
                        <a:pt x="3893" y="1443"/>
                        <a:pt x="3893" y="1443"/>
                        <a:pt x="3893" y="1443"/>
                      </a:cubicBezTo>
                      <a:cubicBezTo>
                        <a:pt x="3893" y="1443"/>
                        <a:pt x="3920" y="1447"/>
                        <a:pt x="3929" y="1447"/>
                      </a:cubicBezTo>
                      <a:cubicBezTo>
                        <a:pt x="3938" y="1447"/>
                        <a:pt x="3948" y="1463"/>
                        <a:pt x="3962" y="1463"/>
                      </a:cubicBezTo>
                      <a:cubicBezTo>
                        <a:pt x="3976" y="1463"/>
                        <a:pt x="3982" y="1456"/>
                        <a:pt x="3982" y="1456"/>
                      </a:cubicBezTo>
                      <a:cubicBezTo>
                        <a:pt x="4000" y="1459"/>
                        <a:pt x="4000" y="1459"/>
                        <a:pt x="4000" y="1459"/>
                      </a:cubicBezTo>
                      <a:cubicBezTo>
                        <a:pt x="4011" y="1462"/>
                        <a:pt x="4011" y="1462"/>
                        <a:pt x="4011" y="1462"/>
                      </a:cubicBezTo>
                      <a:cubicBezTo>
                        <a:pt x="4034" y="1476"/>
                        <a:pt x="4034" y="1476"/>
                        <a:pt x="4034" y="1476"/>
                      </a:cubicBezTo>
                      <a:cubicBezTo>
                        <a:pt x="4058" y="1477"/>
                        <a:pt x="4058" y="1477"/>
                        <a:pt x="4058" y="1477"/>
                      </a:cubicBezTo>
                      <a:cubicBezTo>
                        <a:pt x="4058" y="1477"/>
                        <a:pt x="4061" y="1482"/>
                        <a:pt x="4071" y="1482"/>
                      </a:cubicBezTo>
                      <a:cubicBezTo>
                        <a:pt x="4081" y="1482"/>
                        <a:pt x="4085" y="1460"/>
                        <a:pt x="4085" y="1460"/>
                      </a:cubicBezTo>
                      <a:cubicBezTo>
                        <a:pt x="4085" y="1460"/>
                        <a:pt x="4096" y="1465"/>
                        <a:pt x="4109" y="1457"/>
                      </a:cubicBezTo>
                      <a:cubicBezTo>
                        <a:pt x="4122" y="1449"/>
                        <a:pt x="4098" y="1439"/>
                        <a:pt x="4098" y="1439"/>
                      </a:cubicBezTo>
                      <a:cubicBezTo>
                        <a:pt x="4097" y="1414"/>
                        <a:pt x="4097" y="1414"/>
                        <a:pt x="4097" y="1414"/>
                      </a:cubicBezTo>
                      <a:cubicBezTo>
                        <a:pt x="4097" y="1395"/>
                        <a:pt x="4097" y="1395"/>
                        <a:pt x="4097" y="1395"/>
                      </a:cubicBezTo>
                      <a:cubicBezTo>
                        <a:pt x="4097" y="1395"/>
                        <a:pt x="4092" y="1377"/>
                        <a:pt x="4094" y="1368"/>
                      </a:cubicBezTo>
                      <a:cubicBezTo>
                        <a:pt x="4096" y="1359"/>
                        <a:pt x="4108" y="1354"/>
                        <a:pt x="4109" y="1348"/>
                      </a:cubicBezTo>
                      <a:cubicBezTo>
                        <a:pt x="4110" y="1342"/>
                        <a:pt x="4083" y="1327"/>
                        <a:pt x="4083" y="1327"/>
                      </a:cubicBezTo>
                      <a:cubicBezTo>
                        <a:pt x="4083" y="1327"/>
                        <a:pt x="4071" y="1325"/>
                        <a:pt x="4056" y="1322"/>
                      </a:cubicBezTo>
                      <a:cubicBezTo>
                        <a:pt x="4041" y="1319"/>
                        <a:pt x="4063" y="1304"/>
                        <a:pt x="4063" y="1304"/>
                      </a:cubicBezTo>
                      <a:cubicBezTo>
                        <a:pt x="4083" y="1284"/>
                        <a:pt x="4083" y="1284"/>
                        <a:pt x="4083" y="1284"/>
                      </a:cubicBezTo>
                      <a:cubicBezTo>
                        <a:pt x="4107" y="1281"/>
                        <a:pt x="4107" y="1281"/>
                        <a:pt x="4107" y="1281"/>
                      </a:cubicBezTo>
                      <a:cubicBezTo>
                        <a:pt x="4111" y="1273"/>
                        <a:pt x="4111" y="1273"/>
                        <a:pt x="4111" y="1273"/>
                      </a:cubicBezTo>
                      <a:cubicBezTo>
                        <a:pt x="4139" y="1275"/>
                        <a:pt x="4139" y="1275"/>
                        <a:pt x="4139" y="1275"/>
                      </a:cubicBezTo>
                      <a:cubicBezTo>
                        <a:pt x="4174" y="1268"/>
                        <a:pt x="4174" y="1268"/>
                        <a:pt x="4174" y="1268"/>
                      </a:cubicBezTo>
                      <a:cubicBezTo>
                        <a:pt x="4199" y="1281"/>
                        <a:pt x="4199" y="1281"/>
                        <a:pt x="4199" y="1281"/>
                      </a:cubicBezTo>
                      <a:cubicBezTo>
                        <a:pt x="4225" y="1298"/>
                        <a:pt x="4225" y="1298"/>
                        <a:pt x="4225" y="1298"/>
                      </a:cubicBezTo>
                      <a:cubicBezTo>
                        <a:pt x="4240" y="1295"/>
                        <a:pt x="4240" y="1295"/>
                        <a:pt x="4240" y="1295"/>
                      </a:cubicBezTo>
                      <a:cubicBezTo>
                        <a:pt x="4240" y="1295"/>
                        <a:pt x="4259" y="1296"/>
                        <a:pt x="4266" y="1297"/>
                      </a:cubicBezTo>
                      <a:cubicBezTo>
                        <a:pt x="4273" y="1298"/>
                        <a:pt x="4294" y="1312"/>
                        <a:pt x="4294" y="1312"/>
                      </a:cubicBezTo>
                      <a:cubicBezTo>
                        <a:pt x="4296" y="1321"/>
                        <a:pt x="4296" y="1321"/>
                        <a:pt x="4296" y="1321"/>
                      </a:cubicBezTo>
                      <a:cubicBezTo>
                        <a:pt x="4296" y="1321"/>
                        <a:pt x="4314" y="1331"/>
                        <a:pt x="4319" y="1335"/>
                      </a:cubicBezTo>
                      <a:cubicBezTo>
                        <a:pt x="4324" y="1339"/>
                        <a:pt x="4339" y="1344"/>
                        <a:pt x="4339" y="1344"/>
                      </a:cubicBezTo>
                      <a:cubicBezTo>
                        <a:pt x="4342" y="1363"/>
                        <a:pt x="4342" y="1363"/>
                        <a:pt x="4342" y="1363"/>
                      </a:cubicBezTo>
                      <a:cubicBezTo>
                        <a:pt x="4374" y="1380"/>
                        <a:pt x="4374" y="1380"/>
                        <a:pt x="4374" y="1380"/>
                      </a:cubicBezTo>
                      <a:cubicBezTo>
                        <a:pt x="4385" y="1402"/>
                        <a:pt x="4385" y="1402"/>
                        <a:pt x="4385" y="1402"/>
                      </a:cubicBezTo>
                      <a:cubicBezTo>
                        <a:pt x="4385" y="1402"/>
                        <a:pt x="4406" y="1404"/>
                        <a:pt x="4416" y="1413"/>
                      </a:cubicBezTo>
                      <a:cubicBezTo>
                        <a:pt x="4426" y="1422"/>
                        <a:pt x="4444" y="1446"/>
                        <a:pt x="4444" y="1446"/>
                      </a:cubicBezTo>
                      <a:cubicBezTo>
                        <a:pt x="4451" y="1446"/>
                        <a:pt x="4451" y="1446"/>
                        <a:pt x="4451" y="1446"/>
                      </a:cubicBezTo>
                      <a:cubicBezTo>
                        <a:pt x="4455" y="1462"/>
                        <a:pt x="4455" y="1462"/>
                        <a:pt x="4455" y="1462"/>
                      </a:cubicBezTo>
                      <a:cubicBezTo>
                        <a:pt x="4455" y="1462"/>
                        <a:pt x="4474" y="1472"/>
                        <a:pt x="4482" y="1477"/>
                      </a:cubicBezTo>
                      <a:cubicBezTo>
                        <a:pt x="4490" y="1482"/>
                        <a:pt x="4507" y="1481"/>
                        <a:pt x="4517" y="1479"/>
                      </a:cubicBezTo>
                      <a:cubicBezTo>
                        <a:pt x="4527" y="1477"/>
                        <a:pt x="4543" y="1493"/>
                        <a:pt x="4543" y="1493"/>
                      </a:cubicBezTo>
                      <a:cubicBezTo>
                        <a:pt x="4543" y="1493"/>
                        <a:pt x="4551" y="1486"/>
                        <a:pt x="4555" y="1486"/>
                      </a:cubicBezTo>
                      <a:cubicBezTo>
                        <a:pt x="4559" y="1486"/>
                        <a:pt x="4597" y="1514"/>
                        <a:pt x="4597" y="1514"/>
                      </a:cubicBezTo>
                      <a:cubicBezTo>
                        <a:pt x="4621" y="1514"/>
                        <a:pt x="4621" y="1514"/>
                        <a:pt x="4621" y="1514"/>
                      </a:cubicBezTo>
                      <a:cubicBezTo>
                        <a:pt x="4630" y="1533"/>
                        <a:pt x="4630" y="1533"/>
                        <a:pt x="4630" y="1533"/>
                      </a:cubicBezTo>
                      <a:cubicBezTo>
                        <a:pt x="4630" y="1533"/>
                        <a:pt x="4646" y="1534"/>
                        <a:pt x="4649" y="1541"/>
                      </a:cubicBezTo>
                      <a:cubicBezTo>
                        <a:pt x="4652" y="1548"/>
                        <a:pt x="4653" y="1556"/>
                        <a:pt x="4653" y="1556"/>
                      </a:cubicBezTo>
                      <a:cubicBezTo>
                        <a:pt x="4678" y="1576"/>
                        <a:pt x="4678" y="1576"/>
                        <a:pt x="4678" y="1576"/>
                      </a:cubicBezTo>
                      <a:cubicBezTo>
                        <a:pt x="4695" y="1572"/>
                        <a:pt x="4695" y="1572"/>
                        <a:pt x="4695" y="1572"/>
                      </a:cubicBezTo>
                      <a:cubicBezTo>
                        <a:pt x="4703" y="1582"/>
                        <a:pt x="4703" y="1582"/>
                        <a:pt x="4703" y="1582"/>
                      </a:cubicBezTo>
                      <a:cubicBezTo>
                        <a:pt x="4716" y="1581"/>
                        <a:pt x="4716" y="1581"/>
                        <a:pt x="4716" y="1581"/>
                      </a:cubicBezTo>
                      <a:cubicBezTo>
                        <a:pt x="4716" y="1574"/>
                        <a:pt x="4716" y="1574"/>
                        <a:pt x="4716" y="1574"/>
                      </a:cubicBezTo>
                      <a:cubicBezTo>
                        <a:pt x="4735" y="1576"/>
                        <a:pt x="4735" y="1576"/>
                        <a:pt x="4735" y="1576"/>
                      </a:cubicBezTo>
                      <a:cubicBezTo>
                        <a:pt x="4735" y="1576"/>
                        <a:pt x="4736" y="1565"/>
                        <a:pt x="4739" y="1560"/>
                      </a:cubicBezTo>
                      <a:cubicBezTo>
                        <a:pt x="4742" y="1555"/>
                        <a:pt x="4770" y="1556"/>
                        <a:pt x="4770" y="1556"/>
                      </a:cubicBezTo>
                      <a:cubicBezTo>
                        <a:pt x="4775" y="1542"/>
                        <a:pt x="4775" y="1542"/>
                        <a:pt x="4775" y="1542"/>
                      </a:cubicBezTo>
                      <a:cubicBezTo>
                        <a:pt x="4775" y="1542"/>
                        <a:pt x="4800" y="1536"/>
                        <a:pt x="4810" y="1544"/>
                      </a:cubicBezTo>
                      <a:cubicBezTo>
                        <a:pt x="4820" y="1552"/>
                        <a:pt x="4814" y="1565"/>
                        <a:pt x="4814" y="1565"/>
                      </a:cubicBezTo>
                      <a:cubicBezTo>
                        <a:pt x="4832" y="1573"/>
                        <a:pt x="4832" y="1573"/>
                        <a:pt x="4832" y="1573"/>
                      </a:cubicBezTo>
                      <a:cubicBezTo>
                        <a:pt x="4832" y="1593"/>
                        <a:pt x="4832" y="1593"/>
                        <a:pt x="4832" y="1593"/>
                      </a:cubicBezTo>
                      <a:cubicBezTo>
                        <a:pt x="4820" y="1598"/>
                        <a:pt x="4820" y="1598"/>
                        <a:pt x="4820" y="1598"/>
                      </a:cubicBezTo>
                      <a:cubicBezTo>
                        <a:pt x="4828" y="1608"/>
                        <a:pt x="4828" y="1608"/>
                        <a:pt x="4828" y="1608"/>
                      </a:cubicBezTo>
                      <a:cubicBezTo>
                        <a:pt x="4828" y="1620"/>
                        <a:pt x="4828" y="1620"/>
                        <a:pt x="4828" y="1620"/>
                      </a:cubicBezTo>
                      <a:cubicBezTo>
                        <a:pt x="4835" y="1630"/>
                        <a:pt x="4835" y="1630"/>
                        <a:pt x="4835" y="1630"/>
                      </a:cubicBezTo>
                      <a:cubicBezTo>
                        <a:pt x="4835" y="1643"/>
                        <a:pt x="4835" y="1643"/>
                        <a:pt x="4835" y="1643"/>
                      </a:cubicBezTo>
                      <a:cubicBezTo>
                        <a:pt x="4846" y="1650"/>
                        <a:pt x="4846" y="1650"/>
                        <a:pt x="4846" y="1650"/>
                      </a:cubicBezTo>
                      <a:cubicBezTo>
                        <a:pt x="4843" y="1667"/>
                        <a:pt x="4843" y="1667"/>
                        <a:pt x="4843" y="1667"/>
                      </a:cubicBezTo>
                      <a:cubicBezTo>
                        <a:pt x="4846" y="1684"/>
                        <a:pt x="4846" y="1684"/>
                        <a:pt x="4846" y="1684"/>
                      </a:cubicBezTo>
                      <a:cubicBezTo>
                        <a:pt x="4846" y="1684"/>
                        <a:pt x="4834" y="1688"/>
                        <a:pt x="4839" y="1700"/>
                      </a:cubicBezTo>
                      <a:cubicBezTo>
                        <a:pt x="4844" y="1712"/>
                        <a:pt x="4846" y="1713"/>
                        <a:pt x="4839" y="1719"/>
                      </a:cubicBezTo>
                      <a:cubicBezTo>
                        <a:pt x="4832" y="1725"/>
                        <a:pt x="4796" y="1702"/>
                        <a:pt x="4785" y="1707"/>
                      </a:cubicBezTo>
                      <a:cubicBezTo>
                        <a:pt x="4774" y="1712"/>
                        <a:pt x="4786" y="1718"/>
                        <a:pt x="4784" y="1723"/>
                      </a:cubicBezTo>
                      <a:cubicBezTo>
                        <a:pt x="4782" y="1728"/>
                        <a:pt x="4769" y="1719"/>
                        <a:pt x="4766" y="1729"/>
                      </a:cubicBezTo>
                      <a:cubicBezTo>
                        <a:pt x="4763" y="1739"/>
                        <a:pt x="4778" y="1740"/>
                        <a:pt x="4792" y="1753"/>
                      </a:cubicBezTo>
                      <a:cubicBezTo>
                        <a:pt x="4806" y="1766"/>
                        <a:pt x="4810" y="1785"/>
                        <a:pt x="4812" y="1791"/>
                      </a:cubicBezTo>
                      <a:cubicBezTo>
                        <a:pt x="4814" y="1797"/>
                        <a:pt x="4825" y="1808"/>
                        <a:pt x="4825" y="1808"/>
                      </a:cubicBezTo>
                      <a:cubicBezTo>
                        <a:pt x="4826" y="1831"/>
                        <a:pt x="4826" y="1831"/>
                        <a:pt x="4826" y="1831"/>
                      </a:cubicBezTo>
                      <a:cubicBezTo>
                        <a:pt x="4809" y="1827"/>
                        <a:pt x="4809" y="1827"/>
                        <a:pt x="4809" y="1827"/>
                      </a:cubicBezTo>
                      <a:cubicBezTo>
                        <a:pt x="4802" y="1845"/>
                        <a:pt x="4802" y="1845"/>
                        <a:pt x="4802" y="1845"/>
                      </a:cubicBezTo>
                      <a:cubicBezTo>
                        <a:pt x="4821" y="1851"/>
                        <a:pt x="4821" y="1851"/>
                        <a:pt x="4821" y="1851"/>
                      </a:cubicBezTo>
                      <a:cubicBezTo>
                        <a:pt x="4844" y="1852"/>
                        <a:pt x="4844" y="1852"/>
                        <a:pt x="4844" y="1852"/>
                      </a:cubicBezTo>
                      <a:cubicBezTo>
                        <a:pt x="4844" y="1852"/>
                        <a:pt x="4838" y="1811"/>
                        <a:pt x="4847" y="1807"/>
                      </a:cubicBezTo>
                      <a:cubicBezTo>
                        <a:pt x="4856" y="1803"/>
                        <a:pt x="4863" y="1816"/>
                        <a:pt x="4863" y="1816"/>
                      </a:cubicBezTo>
                      <a:cubicBezTo>
                        <a:pt x="4872" y="1808"/>
                        <a:pt x="4872" y="1808"/>
                        <a:pt x="4872" y="1808"/>
                      </a:cubicBezTo>
                      <a:cubicBezTo>
                        <a:pt x="4872" y="1808"/>
                        <a:pt x="4888" y="1840"/>
                        <a:pt x="4896" y="1838"/>
                      </a:cubicBezTo>
                      <a:cubicBezTo>
                        <a:pt x="4904" y="1836"/>
                        <a:pt x="4923" y="1830"/>
                        <a:pt x="4923" y="1830"/>
                      </a:cubicBezTo>
                      <a:cubicBezTo>
                        <a:pt x="4923" y="1842"/>
                        <a:pt x="4923" y="1842"/>
                        <a:pt x="4923" y="1842"/>
                      </a:cubicBezTo>
                      <a:cubicBezTo>
                        <a:pt x="4923" y="1842"/>
                        <a:pt x="4978" y="1822"/>
                        <a:pt x="4980" y="1802"/>
                      </a:cubicBezTo>
                      <a:cubicBezTo>
                        <a:pt x="4982" y="1782"/>
                        <a:pt x="4985" y="1754"/>
                        <a:pt x="4985" y="1754"/>
                      </a:cubicBezTo>
                      <a:cubicBezTo>
                        <a:pt x="4999" y="1747"/>
                        <a:pt x="4999" y="1747"/>
                        <a:pt x="4999" y="1747"/>
                      </a:cubicBezTo>
                      <a:cubicBezTo>
                        <a:pt x="4999" y="1747"/>
                        <a:pt x="4997" y="1704"/>
                        <a:pt x="5006" y="1697"/>
                      </a:cubicBezTo>
                      <a:cubicBezTo>
                        <a:pt x="5015" y="1690"/>
                        <a:pt x="5017" y="1666"/>
                        <a:pt x="5019" y="1650"/>
                      </a:cubicBezTo>
                      <a:cubicBezTo>
                        <a:pt x="5021" y="1634"/>
                        <a:pt x="5010" y="1607"/>
                        <a:pt x="5010" y="1607"/>
                      </a:cubicBezTo>
                      <a:cubicBezTo>
                        <a:pt x="5010" y="1607"/>
                        <a:pt x="5024" y="1585"/>
                        <a:pt x="5024" y="1580"/>
                      </a:cubicBezTo>
                      <a:cubicBezTo>
                        <a:pt x="5024" y="1575"/>
                        <a:pt x="5016" y="1565"/>
                        <a:pt x="5016" y="1565"/>
                      </a:cubicBezTo>
                      <a:cubicBezTo>
                        <a:pt x="5016" y="1565"/>
                        <a:pt x="5033" y="1541"/>
                        <a:pt x="5029" y="1532"/>
                      </a:cubicBezTo>
                      <a:cubicBezTo>
                        <a:pt x="5025" y="1523"/>
                        <a:pt x="5013" y="1496"/>
                        <a:pt x="5013" y="1496"/>
                      </a:cubicBezTo>
                      <a:cubicBezTo>
                        <a:pt x="5013" y="1496"/>
                        <a:pt x="5005" y="1468"/>
                        <a:pt x="4998" y="1465"/>
                      </a:cubicBezTo>
                      <a:cubicBezTo>
                        <a:pt x="4991" y="1462"/>
                        <a:pt x="4986" y="1458"/>
                        <a:pt x="4986" y="1458"/>
                      </a:cubicBezTo>
                      <a:cubicBezTo>
                        <a:pt x="4990" y="1451"/>
                        <a:pt x="4990" y="1451"/>
                        <a:pt x="4990" y="1451"/>
                      </a:cubicBezTo>
                      <a:cubicBezTo>
                        <a:pt x="4990" y="1451"/>
                        <a:pt x="4971" y="1443"/>
                        <a:pt x="4965" y="1428"/>
                      </a:cubicBezTo>
                      <a:cubicBezTo>
                        <a:pt x="4959" y="1413"/>
                        <a:pt x="4957" y="1401"/>
                        <a:pt x="4957" y="1401"/>
                      </a:cubicBezTo>
                      <a:cubicBezTo>
                        <a:pt x="4948" y="1395"/>
                        <a:pt x="4948" y="1395"/>
                        <a:pt x="4948" y="1395"/>
                      </a:cubicBezTo>
                      <a:cubicBezTo>
                        <a:pt x="4948" y="1395"/>
                        <a:pt x="4955" y="1365"/>
                        <a:pt x="4948" y="1356"/>
                      </a:cubicBezTo>
                      <a:cubicBezTo>
                        <a:pt x="4941" y="1347"/>
                        <a:pt x="4936" y="1340"/>
                        <a:pt x="4936" y="1340"/>
                      </a:cubicBezTo>
                      <a:cubicBezTo>
                        <a:pt x="4924" y="1336"/>
                        <a:pt x="4924" y="1336"/>
                        <a:pt x="4924" y="1336"/>
                      </a:cubicBezTo>
                      <a:cubicBezTo>
                        <a:pt x="4924" y="1336"/>
                        <a:pt x="4920" y="1322"/>
                        <a:pt x="4913" y="1317"/>
                      </a:cubicBezTo>
                      <a:cubicBezTo>
                        <a:pt x="4906" y="1312"/>
                        <a:pt x="4889" y="1304"/>
                        <a:pt x="4889" y="1304"/>
                      </a:cubicBezTo>
                      <a:cubicBezTo>
                        <a:pt x="4875" y="1300"/>
                        <a:pt x="4875" y="1300"/>
                        <a:pt x="4875" y="1300"/>
                      </a:cubicBezTo>
                      <a:cubicBezTo>
                        <a:pt x="4872" y="1291"/>
                        <a:pt x="4872" y="1291"/>
                        <a:pt x="4872" y="1291"/>
                      </a:cubicBezTo>
                      <a:cubicBezTo>
                        <a:pt x="4872" y="1291"/>
                        <a:pt x="4900" y="1304"/>
                        <a:pt x="4903" y="1298"/>
                      </a:cubicBezTo>
                      <a:cubicBezTo>
                        <a:pt x="4906" y="1292"/>
                        <a:pt x="4885" y="1286"/>
                        <a:pt x="4885" y="1286"/>
                      </a:cubicBezTo>
                      <a:cubicBezTo>
                        <a:pt x="4830" y="1260"/>
                        <a:pt x="4830" y="1260"/>
                        <a:pt x="4830" y="1260"/>
                      </a:cubicBezTo>
                      <a:cubicBezTo>
                        <a:pt x="4830" y="1260"/>
                        <a:pt x="4802" y="1243"/>
                        <a:pt x="4794" y="1238"/>
                      </a:cubicBezTo>
                      <a:cubicBezTo>
                        <a:pt x="4786" y="1233"/>
                        <a:pt x="4772" y="1243"/>
                        <a:pt x="4772" y="1243"/>
                      </a:cubicBezTo>
                      <a:cubicBezTo>
                        <a:pt x="4746" y="1236"/>
                        <a:pt x="4746" y="1236"/>
                        <a:pt x="4746" y="1236"/>
                      </a:cubicBezTo>
                      <a:cubicBezTo>
                        <a:pt x="4771" y="1264"/>
                        <a:pt x="4771" y="1264"/>
                        <a:pt x="4771" y="1264"/>
                      </a:cubicBezTo>
                      <a:cubicBezTo>
                        <a:pt x="4767" y="1281"/>
                        <a:pt x="4767" y="1281"/>
                        <a:pt x="4767" y="1281"/>
                      </a:cubicBezTo>
                      <a:cubicBezTo>
                        <a:pt x="4759" y="1279"/>
                        <a:pt x="4759" y="1279"/>
                        <a:pt x="4759" y="1279"/>
                      </a:cubicBezTo>
                      <a:cubicBezTo>
                        <a:pt x="4758" y="1259"/>
                        <a:pt x="4758" y="1259"/>
                        <a:pt x="4758" y="1259"/>
                      </a:cubicBezTo>
                      <a:cubicBezTo>
                        <a:pt x="4748" y="1252"/>
                        <a:pt x="4748" y="1252"/>
                        <a:pt x="4748" y="1252"/>
                      </a:cubicBezTo>
                      <a:cubicBezTo>
                        <a:pt x="4746" y="1271"/>
                        <a:pt x="4746" y="1271"/>
                        <a:pt x="4746" y="1271"/>
                      </a:cubicBezTo>
                      <a:cubicBezTo>
                        <a:pt x="4717" y="1273"/>
                        <a:pt x="4717" y="1273"/>
                        <a:pt x="4717" y="1273"/>
                      </a:cubicBezTo>
                      <a:cubicBezTo>
                        <a:pt x="4717" y="1273"/>
                        <a:pt x="4724" y="1263"/>
                        <a:pt x="4719" y="1257"/>
                      </a:cubicBezTo>
                      <a:cubicBezTo>
                        <a:pt x="4714" y="1251"/>
                        <a:pt x="4701" y="1253"/>
                        <a:pt x="4701" y="1253"/>
                      </a:cubicBezTo>
                      <a:cubicBezTo>
                        <a:pt x="4696" y="1260"/>
                        <a:pt x="4696" y="1260"/>
                        <a:pt x="4696" y="1260"/>
                      </a:cubicBezTo>
                      <a:cubicBezTo>
                        <a:pt x="4681" y="1261"/>
                        <a:pt x="4681" y="1261"/>
                        <a:pt x="4681" y="1261"/>
                      </a:cubicBezTo>
                      <a:cubicBezTo>
                        <a:pt x="4672" y="1236"/>
                        <a:pt x="4672" y="1236"/>
                        <a:pt x="4672" y="1236"/>
                      </a:cubicBezTo>
                      <a:cubicBezTo>
                        <a:pt x="4668" y="1235"/>
                        <a:pt x="4668" y="1235"/>
                        <a:pt x="4668" y="1235"/>
                      </a:cubicBezTo>
                      <a:cubicBezTo>
                        <a:pt x="4660" y="1222"/>
                        <a:pt x="4660" y="1222"/>
                        <a:pt x="4660" y="1222"/>
                      </a:cubicBezTo>
                      <a:cubicBezTo>
                        <a:pt x="4612" y="1224"/>
                        <a:pt x="4612" y="1224"/>
                        <a:pt x="4612" y="1224"/>
                      </a:cubicBezTo>
                      <a:cubicBezTo>
                        <a:pt x="4606" y="1218"/>
                        <a:pt x="4606" y="1218"/>
                        <a:pt x="4606" y="1218"/>
                      </a:cubicBezTo>
                      <a:cubicBezTo>
                        <a:pt x="4606" y="1218"/>
                        <a:pt x="4580" y="1222"/>
                        <a:pt x="4580" y="1205"/>
                      </a:cubicBezTo>
                      <a:cubicBezTo>
                        <a:pt x="4580" y="1188"/>
                        <a:pt x="4602" y="1186"/>
                        <a:pt x="4602" y="1186"/>
                      </a:cubicBezTo>
                      <a:cubicBezTo>
                        <a:pt x="4602" y="1170"/>
                        <a:pt x="4602" y="1170"/>
                        <a:pt x="4602" y="1170"/>
                      </a:cubicBezTo>
                      <a:cubicBezTo>
                        <a:pt x="4602" y="1170"/>
                        <a:pt x="4621" y="1169"/>
                        <a:pt x="4622" y="1158"/>
                      </a:cubicBezTo>
                      <a:cubicBezTo>
                        <a:pt x="4623" y="1147"/>
                        <a:pt x="4633" y="1132"/>
                        <a:pt x="4633" y="1132"/>
                      </a:cubicBezTo>
                      <a:cubicBezTo>
                        <a:pt x="4623" y="1123"/>
                        <a:pt x="4623" y="1123"/>
                        <a:pt x="4623" y="1123"/>
                      </a:cubicBezTo>
                      <a:cubicBezTo>
                        <a:pt x="4630" y="1110"/>
                        <a:pt x="4630" y="1110"/>
                        <a:pt x="4630" y="1110"/>
                      </a:cubicBezTo>
                      <a:cubicBezTo>
                        <a:pt x="4623" y="1100"/>
                        <a:pt x="4623" y="1100"/>
                        <a:pt x="4623" y="1100"/>
                      </a:cubicBezTo>
                      <a:cubicBezTo>
                        <a:pt x="4637" y="1089"/>
                        <a:pt x="4637" y="1089"/>
                        <a:pt x="4637" y="1089"/>
                      </a:cubicBezTo>
                      <a:cubicBezTo>
                        <a:pt x="4651" y="1086"/>
                        <a:pt x="4651" y="1086"/>
                        <a:pt x="4651" y="1086"/>
                      </a:cubicBezTo>
                      <a:cubicBezTo>
                        <a:pt x="4645" y="1064"/>
                        <a:pt x="4645" y="1064"/>
                        <a:pt x="4645" y="1064"/>
                      </a:cubicBezTo>
                      <a:cubicBezTo>
                        <a:pt x="4660" y="1059"/>
                        <a:pt x="4660" y="1059"/>
                        <a:pt x="4660" y="1059"/>
                      </a:cubicBezTo>
                      <a:cubicBezTo>
                        <a:pt x="4642" y="1036"/>
                        <a:pt x="4642" y="1036"/>
                        <a:pt x="4642" y="1036"/>
                      </a:cubicBezTo>
                      <a:cubicBezTo>
                        <a:pt x="4664" y="1027"/>
                        <a:pt x="4664" y="1027"/>
                        <a:pt x="4664" y="1027"/>
                      </a:cubicBezTo>
                      <a:cubicBezTo>
                        <a:pt x="4664" y="1027"/>
                        <a:pt x="4657" y="997"/>
                        <a:pt x="4673" y="987"/>
                      </a:cubicBezTo>
                      <a:cubicBezTo>
                        <a:pt x="4689" y="977"/>
                        <a:pt x="4695" y="976"/>
                        <a:pt x="4695" y="976"/>
                      </a:cubicBezTo>
                      <a:cubicBezTo>
                        <a:pt x="4695" y="976"/>
                        <a:pt x="4720" y="980"/>
                        <a:pt x="4732" y="979"/>
                      </a:cubicBezTo>
                      <a:cubicBezTo>
                        <a:pt x="4744" y="978"/>
                        <a:pt x="4796" y="982"/>
                        <a:pt x="4796" y="982"/>
                      </a:cubicBezTo>
                      <a:cubicBezTo>
                        <a:pt x="4807" y="993"/>
                        <a:pt x="4807" y="993"/>
                        <a:pt x="4807" y="993"/>
                      </a:cubicBezTo>
                      <a:cubicBezTo>
                        <a:pt x="4820" y="988"/>
                        <a:pt x="4820" y="988"/>
                        <a:pt x="4820" y="988"/>
                      </a:cubicBezTo>
                      <a:cubicBezTo>
                        <a:pt x="4815" y="976"/>
                        <a:pt x="4815" y="976"/>
                        <a:pt x="4815" y="976"/>
                      </a:cubicBezTo>
                      <a:cubicBezTo>
                        <a:pt x="4865" y="989"/>
                        <a:pt x="4865" y="989"/>
                        <a:pt x="4865" y="989"/>
                      </a:cubicBezTo>
                      <a:cubicBezTo>
                        <a:pt x="4885" y="977"/>
                        <a:pt x="4885" y="977"/>
                        <a:pt x="4885" y="977"/>
                      </a:cubicBezTo>
                      <a:cubicBezTo>
                        <a:pt x="4904" y="992"/>
                        <a:pt x="4904" y="992"/>
                        <a:pt x="4904" y="992"/>
                      </a:cubicBezTo>
                      <a:cubicBezTo>
                        <a:pt x="4909" y="968"/>
                        <a:pt x="4909" y="968"/>
                        <a:pt x="4909" y="968"/>
                      </a:cubicBezTo>
                      <a:cubicBezTo>
                        <a:pt x="4909" y="968"/>
                        <a:pt x="4932" y="966"/>
                        <a:pt x="4948" y="967"/>
                      </a:cubicBezTo>
                      <a:cubicBezTo>
                        <a:pt x="4964" y="968"/>
                        <a:pt x="4970" y="982"/>
                        <a:pt x="4976" y="980"/>
                      </a:cubicBezTo>
                      <a:cubicBezTo>
                        <a:pt x="4982" y="978"/>
                        <a:pt x="5000" y="967"/>
                        <a:pt x="5000" y="967"/>
                      </a:cubicBezTo>
                      <a:cubicBezTo>
                        <a:pt x="5016" y="981"/>
                        <a:pt x="5016" y="981"/>
                        <a:pt x="5016" y="981"/>
                      </a:cubicBezTo>
                      <a:cubicBezTo>
                        <a:pt x="5044" y="986"/>
                        <a:pt x="5044" y="986"/>
                        <a:pt x="5044" y="986"/>
                      </a:cubicBezTo>
                      <a:cubicBezTo>
                        <a:pt x="5008" y="993"/>
                        <a:pt x="5008" y="993"/>
                        <a:pt x="5008" y="993"/>
                      </a:cubicBezTo>
                      <a:cubicBezTo>
                        <a:pt x="5008" y="993"/>
                        <a:pt x="5019" y="1014"/>
                        <a:pt x="5030" y="1009"/>
                      </a:cubicBezTo>
                      <a:cubicBezTo>
                        <a:pt x="5041" y="1004"/>
                        <a:pt x="5061" y="996"/>
                        <a:pt x="5061" y="996"/>
                      </a:cubicBezTo>
                      <a:cubicBezTo>
                        <a:pt x="5079" y="1005"/>
                        <a:pt x="5079" y="1005"/>
                        <a:pt x="5079" y="1005"/>
                      </a:cubicBezTo>
                      <a:cubicBezTo>
                        <a:pt x="5094" y="993"/>
                        <a:pt x="5094" y="993"/>
                        <a:pt x="5094" y="993"/>
                      </a:cubicBezTo>
                      <a:cubicBezTo>
                        <a:pt x="5094" y="993"/>
                        <a:pt x="5121" y="1002"/>
                        <a:pt x="5129" y="998"/>
                      </a:cubicBezTo>
                      <a:cubicBezTo>
                        <a:pt x="5137" y="994"/>
                        <a:pt x="5131" y="986"/>
                        <a:pt x="5131" y="986"/>
                      </a:cubicBezTo>
                      <a:cubicBezTo>
                        <a:pt x="5155" y="988"/>
                        <a:pt x="5155" y="988"/>
                        <a:pt x="5155" y="988"/>
                      </a:cubicBezTo>
                      <a:cubicBezTo>
                        <a:pt x="5122" y="970"/>
                        <a:pt x="5122" y="970"/>
                        <a:pt x="5122" y="970"/>
                      </a:cubicBezTo>
                      <a:cubicBezTo>
                        <a:pt x="5104" y="977"/>
                        <a:pt x="5104" y="977"/>
                        <a:pt x="5104" y="977"/>
                      </a:cubicBezTo>
                      <a:cubicBezTo>
                        <a:pt x="5099" y="965"/>
                        <a:pt x="5099" y="965"/>
                        <a:pt x="5099" y="965"/>
                      </a:cubicBezTo>
                      <a:cubicBezTo>
                        <a:pt x="5099" y="965"/>
                        <a:pt x="5084" y="942"/>
                        <a:pt x="5086" y="937"/>
                      </a:cubicBezTo>
                      <a:cubicBezTo>
                        <a:pt x="5088" y="932"/>
                        <a:pt x="5105" y="918"/>
                        <a:pt x="5105" y="918"/>
                      </a:cubicBezTo>
                      <a:cubicBezTo>
                        <a:pt x="5101" y="898"/>
                        <a:pt x="5101" y="898"/>
                        <a:pt x="5101" y="898"/>
                      </a:cubicBezTo>
                      <a:cubicBezTo>
                        <a:pt x="5110" y="890"/>
                        <a:pt x="5110" y="890"/>
                        <a:pt x="5110" y="890"/>
                      </a:cubicBezTo>
                      <a:cubicBezTo>
                        <a:pt x="5110" y="890"/>
                        <a:pt x="5084" y="877"/>
                        <a:pt x="5101" y="866"/>
                      </a:cubicBezTo>
                      <a:cubicBezTo>
                        <a:pt x="5118" y="855"/>
                        <a:pt x="5154" y="866"/>
                        <a:pt x="5154" y="866"/>
                      </a:cubicBezTo>
                      <a:cubicBezTo>
                        <a:pt x="5168" y="852"/>
                        <a:pt x="5168" y="852"/>
                        <a:pt x="5168" y="852"/>
                      </a:cubicBezTo>
                      <a:cubicBezTo>
                        <a:pt x="5190" y="871"/>
                        <a:pt x="5190" y="871"/>
                        <a:pt x="5190" y="871"/>
                      </a:cubicBezTo>
                      <a:cubicBezTo>
                        <a:pt x="5209" y="860"/>
                        <a:pt x="5209" y="860"/>
                        <a:pt x="5209" y="860"/>
                      </a:cubicBezTo>
                      <a:cubicBezTo>
                        <a:pt x="5209" y="860"/>
                        <a:pt x="5222" y="893"/>
                        <a:pt x="5229" y="896"/>
                      </a:cubicBezTo>
                      <a:cubicBezTo>
                        <a:pt x="5236" y="899"/>
                        <a:pt x="5257" y="895"/>
                        <a:pt x="5257" y="895"/>
                      </a:cubicBezTo>
                      <a:cubicBezTo>
                        <a:pt x="5257" y="895"/>
                        <a:pt x="5257" y="926"/>
                        <a:pt x="5268" y="922"/>
                      </a:cubicBezTo>
                      <a:cubicBezTo>
                        <a:pt x="5279" y="918"/>
                        <a:pt x="5294" y="878"/>
                        <a:pt x="5294" y="878"/>
                      </a:cubicBezTo>
                      <a:cubicBezTo>
                        <a:pt x="5310" y="869"/>
                        <a:pt x="5310" y="869"/>
                        <a:pt x="5310" y="869"/>
                      </a:cubicBezTo>
                      <a:cubicBezTo>
                        <a:pt x="5330" y="876"/>
                        <a:pt x="5330" y="876"/>
                        <a:pt x="5330" y="876"/>
                      </a:cubicBezTo>
                      <a:cubicBezTo>
                        <a:pt x="5329" y="867"/>
                        <a:pt x="5329" y="867"/>
                        <a:pt x="5329" y="867"/>
                      </a:cubicBezTo>
                      <a:cubicBezTo>
                        <a:pt x="5310" y="857"/>
                        <a:pt x="5310" y="857"/>
                        <a:pt x="5310" y="857"/>
                      </a:cubicBezTo>
                      <a:cubicBezTo>
                        <a:pt x="5310" y="857"/>
                        <a:pt x="5263" y="823"/>
                        <a:pt x="5274" y="822"/>
                      </a:cubicBezTo>
                      <a:cubicBezTo>
                        <a:pt x="5285" y="821"/>
                        <a:pt x="5339" y="823"/>
                        <a:pt x="5339" y="823"/>
                      </a:cubicBezTo>
                      <a:cubicBezTo>
                        <a:pt x="5373" y="823"/>
                        <a:pt x="5373" y="823"/>
                        <a:pt x="5373" y="823"/>
                      </a:cubicBezTo>
                      <a:cubicBezTo>
                        <a:pt x="5373" y="823"/>
                        <a:pt x="5376" y="837"/>
                        <a:pt x="5372" y="836"/>
                      </a:cubicBezTo>
                      <a:cubicBezTo>
                        <a:pt x="5368" y="835"/>
                        <a:pt x="5329" y="823"/>
                        <a:pt x="5331" y="837"/>
                      </a:cubicBezTo>
                      <a:cubicBezTo>
                        <a:pt x="5333" y="851"/>
                        <a:pt x="5356" y="864"/>
                        <a:pt x="5356" y="864"/>
                      </a:cubicBezTo>
                      <a:cubicBezTo>
                        <a:pt x="5358" y="881"/>
                        <a:pt x="5358" y="881"/>
                        <a:pt x="5358" y="881"/>
                      </a:cubicBezTo>
                      <a:cubicBezTo>
                        <a:pt x="5378" y="884"/>
                        <a:pt x="5378" y="884"/>
                        <a:pt x="5378" y="884"/>
                      </a:cubicBezTo>
                      <a:cubicBezTo>
                        <a:pt x="5374" y="897"/>
                        <a:pt x="5374" y="897"/>
                        <a:pt x="5374" y="897"/>
                      </a:cubicBezTo>
                      <a:cubicBezTo>
                        <a:pt x="5387" y="908"/>
                        <a:pt x="5387" y="908"/>
                        <a:pt x="5387" y="908"/>
                      </a:cubicBezTo>
                      <a:cubicBezTo>
                        <a:pt x="5369" y="911"/>
                        <a:pt x="5369" y="911"/>
                        <a:pt x="5369" y="911"/>
                      </a:cubicBezTo>
                      <a:cubicBezTo>
                        <a:pt x="5364" y="922"/>
                        <a:pt x="5364" y="922"/>
                        <a:pt x="5364" y="922"/>
                      </a:cubicBezTo>
                      <a:cubicBezTo>
                        <a:pt x="5352" y="926"/>
                        <a:pt x="5352" y="926"/>
                        <a:pt x="5352" y="926"/>
                      </a:cubicBezTo>
                      <a:cubicBezTo>
                        <a:pt x="5352" y="926"/>
                        <a:pt x="5365" y="948"/>
                        <a:pt x="5358" y="960"/>
                      </a:cubicBezTo>
                      <a:cubicBezTo>
                        <a:pt x="5351" y="972"/>
                        <a:pt x="5340" y="992"/>
                        <a:pt x="5340" y="999"/>
                      </a:cubicBezTo>
                      <a:cubicBezTo>
                        <a:pt x="5340" y="1006"/>
                        <a:pt x="5358" y="1012"/>
                        <a:pt x="5345" y="1029"/>
                      </a:cubicBezTo>
                      <a:cubicBezTo>
                        <a:pt x="5332" y="1046"/>
                        <a:pt x="5310" y="1051"/>
                        <a:pt x="5310" y="1051"/>
                      </a:cubicBezTo>
                      <a:cubicBezTo>
                        <a:pt x="5313" y="1063"/>
                        <a:pt x="5313" y="1063"/>
                        <a:pt x="5313" y="1063"/>
                      </a:cubicBezTo>
                      <a:cubicBezTo>
                        <a:pt x="5300" y="1063"/>
                        <a:pt x="5300" y="1063"/>
                        <a:pt x="5300" y="1063"/>
                      </a:cubicBezTo>
                      <a:cubicBezTo>
                        <a:pt x="5300" y="1063"/>
                        <a:pt x="5324" y="1073"/>
                        <a:pt x="5322" y="1090"/>
                      </a:cubicBezTo>
                      <a:cubicBezTo>
                        <a:pt x="5320" y="1107"/>
                        <a:pt x="5313" y="1118"/>
                        <a:pt x="5320" y="1135"/>
                      </a:cubicBezTo>
                      <a:cubicBezTo>
                        <a:pt x="5327" y="1152"/>
                        <a:pt x="5392" y="1206"/>
                        <a:pt x="5392" y="1206"/>
                      </a:cubicBezTo>
                      <a:cubicBezTo>
                        <a:pt x="5432" y="1247"/>
                        <a:pt x="5432" y="1247"/>
                        <a:pt x="5432" y="1247"/>
                      </a:cubicBezTo>
                      <a:cubicBezTo>
                        <a:pt x="5441" y="1244"/>
                        <a:pt x="5441" y="1244"/>
                        <a:pt x="5441" y="1244"/>
                      </a:cubicBezTo>
                      <a:cubicBezTo>
                        <a:pt x="5494" y="1308"/>
                        <a:pt x="5494" y="1308"/>
                        <a:pt x="5494" y="1308"/>
                      </a:cubicBezTo>
                      <a:cubicBezTo>
                        <a:pt x="5529" y="1319"/>
                        <a:pt x="5529" y="1319"/>
                        <a:pt x="5529" y="1319"/>
                      </a:cubicBezTo>
                      <a:cubicBezTo>
                        <a:pt x="5544" y="1337"/>
                        <a:pt x="5544" y="1337"/>
                        <a:pt x="5544" y="1337"/>
                      </a:cubicBezTo>
                      <a:cubicBezTo>
                        <a:pt x="5544" y="1337"/>
                        <a:pt x="5583" y="1385"/>
                        <a:pt x="5590" y="1389"/>
                      </a:cubicBezTo>
                      <a:cubicBezTo>
                        <a:pt x="5597" y="1393"/>
                        <a:pt x="5608" y="1393"/>
                        <a:pt x="5608" y="1393"/>
                      </a:cubicBezTo>
                      <a:cubicBezTo>
                        <a:pt x="5608" y="1393"/>
                        <a:pt x="5602" y="1411"/>
                        <a:pt x="5617" y="1405"/>
                      </a:cubicBezTo>
                      <a:cubicBezTo>
                        <a:pt x="5632" y="1399"/>
                        <a:pt x="5630" y="1386"/>
                        <a:pt x="5630" y="1386"/>
                      </a:cubicBezTo>
                      <a:cubicBezTo>
                        <a:pt x="5623" y="1378"/>
                        <a:pt x="5623" y="1378"/>
                        <a:pt x="5623" y="1378"/>
                      </a:cubicBezTo>
                      <a:cubicBezTo>
                        <a:pt x="5623" y="1378"/>
                        <a:pt x="5638" y="1358"/>
                        <a:pt x="5635" y="1349"/>
                      </a:cubicBezTo>
                      <a:cubicBezTo>
                        <a:pt x="5632" y="1340"/>
                        <a:pt x="5601" y="1323"/>
                        <a:pt x="5608" y="1310"/>
                      </a:cubicBezTo>
                      <a:cubicBezTo>
                        <a:pt x="5615" y="1297"/>
                        <a:pt x="5624" y="1289"/>
                        <a:pt x="5627" y="1288"/>
                      </a:cubicBezTo>
                      <a:cubicBezTo>
                        <a:pt x="5630" y="1287"/>
                        <a:pt x="5650" y="1295"/>
                        <a:pt x="5650" y="1295"/>
                      </a:cubicBezTo>
                      <a:cubicBezTo>
                        <a:pt x="5650" y="1295"/>
                        <a:pt x="5628" y="1269"/>
                        <a:pt x="5622" y="1265"/>
                      </a:cubicBezTo>
                      <a:cubicBezTo>
                        <a:pt x="5616" y="1261"/>
                        <a:pt x="5601" y="1255"/>
                        <a:pt x="5604" y="1240"/>
                      </a:cubicBezTo>
                      <a:cubicBezTo>
                        <a:pt x="5607" y="1225"/>
                        <a:pt x="5625" y="1220"/>
                        <a:pt x="5625" y="1220"/>
                      </a:cubicBezTo>
                      <a:cubicBezTo>
                        <a:pt x="5625" y="1220"/>
                        <a:pt x="5654" y="1232"/>
                        <a:pt x="5652" y="1217"/>
                      </a:cubicBezTo>
                      <a:cubicBezTo>
                        <a:pt x="5650" y="1202"/>
                        <a:pt x="5637" y="1198"/>
                        <a:pt x="5621" y="1190"/>
                      </a:cubicBezTo>
                      <a:cubicBezTo>
                        <a:pt x="5605" y="1182"/>
                        <a:pt x="5591" y="1163"/>
                        <a:pt x="5590" y="1152"/>
                      </a:cubicBezTo>
                      <a:cubicBezTo>
                        <a:pt x="5589" y="1141"/>
                        <a:pt x="5583" y="1129"/>
                        <a:pt x="5583" y="1129"/>
                      </a:cubicBezTo>
                      <a:cubicBezTo>
                        <a:pt x="5590" y="1126"/>
                        <a:pt x="5590" y="1126"/>
                        <a:pt x="5590" y="1126"/>
                      </a:cubicBezTo>
                      <a:cubicBezTo>
                        <a:pt x="5590" y="1126"/>
                        <a:pt x="5616" y="1151"/>
                        <a:pt x="5622" y="1146"/>
                      </a:cubicBezTo>
                      <a:cubicBezTo>
                        <a:pt x="5628" y="1141"/>
                        <a:pt x="5604" y="1114"/>
                        <a:pt x="5604" y="1114"/>
                      </a:cubicBezTo>
                      <a:cubicBezTo>
                        <a:pt x="5581" y="1111"/>
                        <a:pt x="5581" y="1111"/>
                        <a:pt x="5581" y="1111"/>
                      </a:cubicBezTo>
                      <a:cubicBezTo>
                        <a:pt x="5548" y="1083"/>
                        <a:pt x="5548" y="1083"/>
                        <a:pt x="5548" y="1083"/>
                      </a:cubicBezTo>
                      <a:cubicBezTo>
                        <a:pt x="5548" y="1083"/>
                        <a:pt x="5552" y="1062"/>
                        <a:pt x="5536" y="1055"/>
                      </a:cubicBezTo>
                      <a:cubicBezTo>
                        <a:pt x="5520" y="1048"/>
                        <a:pt x="5508" y="1048"/>
                        <a:pt x="5508" y="1048"/>
                      </a:cubicBezTo>
                      <a:cubicBezTo>
                        <a:pt x="5509" y="1060"/>
                        <a:pt x="5509" y="1060"/>
                        <a:pt x="5509" y="1060"/>
                      </a:cubicBezTo>
                      <a:cubicBezTo>
                        <a:pt x="5509" y="1060"/>
                        <a:pt x="5465" y="1050"/>
                        <a:pt x="5464" y="1034"/>
                      </a:cubicBezTo>
                      <a:cubicBezTo>
                        <a:pt x="5463" y="1018"/>
                        <a:pt x="5471" y="1007"/>
                        <a:pt x="5463" y="992"/>
                      </a:cubicBezTo>
                      <a:cubicBezTo>
                        <a:pt x="5455" y="977"/>
                        <a:pt x="5439" y="969"/>
                        <a:pt x="5439" y="969"/>
                      </a:cubicBezTo>
                      <a:cubicBezTo>
                        <a:pt x="5439" y="969"/>
                        <a:pt x="5441" y="953"/>
                        <a:pt x="5445" y="951"/>
                      </a:cubicBezTo>
                      <a:cubicBezTo>
                        <a:pt x="5449" y="949"/>
                        <a:pt x="5458" y="956"/>
                        <a:pt x="5458" y="956"/>
                      </a:cubicBezTo>
                      <a:cubicBezTo>
                        <a:pt x="5467" y="945"/>
                        <a:pt x="5467" y="945"/>
                        <a:pt x="5467" y="945"/>
                      </a:cubicBezTo>
                      <a:cubicBezTo>
                        <a:pt x="5492" y="964"/>
                        <a:pt x="5492" y="964"/>
                        <a:pt x="5492" y="964"/>
                      </a:cubicBezTo>
                      <a:cubicBezTo>
                        <a:pt x="5497" y="959"/>
                        <a:pt x="5497" y="959"/>
                        <a:pt x="5497" y="959"/>
                      </a:cubicBezTo>
                      <a:cubicBezTo>
                        <a:pt x="5489" y="951"/>
                        <a:pt x="5489" y="951"/>
                        <a:pt x="5489" y="951"/>
                      </a:cubicBezTo>
                      <a:cubicBezTo>
                        <a:pt x="5489" y="951"/>
                        <a:pt x="5495" y="919"/>
                        <a:pt x="5506" y="925"/>
                      </a:cubicBezTo>
                      <a:cubicBezTo>
                        <a:pt x="5517" y="931"/>
                        <a:pt x="5544" y="964"/>
                        <a:pt x="5544" y="964"/>
                      </a:cubicBezTo>
                      <a:cubicBezTo>
                        <a:pt x="5551" y="931"/>
                        <a:pt x="5551" y="931"/>
                        <a:pt x="5551" y="931"/>
                      </a:cubicBezTo>
                      <a:cubicBezTo>
                        <a:pt x="5551" y="931"/>
                        <a:pt x="5608" y="924"/>
                        <a:pt x="5617" y="924"/>
                      </a:cubicBezTo>
                      <a:cubicBezTo>
                        <a:pt x="5626" y="924"/>
                        <a:pt x="5663" y="944"/>
                        <a:pt x="5663" y="944"/>
                      </a:cubicBezTo>
                      <a:cubicBezTo>
                        <a:pt x="5691" y="955"/>
                        <a:pt x="5691" y="955"/>
                        <a:pt x="5691" y="955"/>
                      </a:cubicBezTo>
                      <a:cubicBezTo>
                        <a:pt x="5671" y="915"/>
                        <a:pt x="5671" y="915"/>
                        <a:pt x="5671" y="915"/>
                      </a:cubicBezTo>
                      <a:cubicBezTo>
                        <a:pt x="5671" y="915"/>
                        <a:pt x="5703" y="916"/>
                        <a:pt x="5705" y="905"/>
                      </a:cubicBezTo>
                      <a:cubicBezTo>
                        <a:pt x="5707" y="894"/>
                        <a:pt x="5697" y="876"/>
                        <a:pt x="5697" y="876"/>
                      </a:cubicBezTo>
                      <a:cubicBezTo>
                        <a:pt x="5710" y="877"/>
                        <a:pt x="5710" y="877"/>
                        <a:pt x="5710" y="877"/>
                      </a:cubicBezTo>
                      <a:cubicBezTo>
                        <a:pt x="5713" y="861"/>
                        <a:pt x="5713" y="861"/>
                        <a:pt x="5713" y="861"/>
                      </a:cubicBezTo>
                      <a:cubicBezTo>
                        <a:pt x="5713" y="861"/>
                        <a:pt x="5752" y="870"/>
                        <a:pt x="5758" y="855"/>
                      </a:cubicBezTo>
                      <a:cubicBezTo>
                        <a:pt x="5764" y="840"/>
                        <a:pt x="5784" y="828"/>
                        <a:pt x="5784" y="828"/>
                      </a:cubicBezTo>
                      <a:cubicBezTo>
                        <a:pt x="5770" y="811"/>
                        <a:pt x="5770" y="811"/>
                        <a:pt x="5770" y="811"/>
                      </a:cubicBezTo>
                      <a:cubicBezTo>
                        <a:pt x="5791" y="813"/>
                        <a:pt x="5791" y="813"/>
                        <a:pt x="5791" y="813"/>
                      </a:cubicBezTo>
                      <a:cubicBezTo>
                        <a:pt x="5794" y="825"/>
                        <a:pt x="5794" y="825"/>
                        <a:pt x="5794" y="825"/>
                      </a:cubicBezTo>
                      <a:cubicBezTo>
                        <a:pt x="5835" y="828"/>
                        <a:pt x="5835" y="828"/>
                        <a:pt x="5835" y="828"/>
                      </a:cubicBezTo>
                      <a:cubicBezTo>
                        <a:pt x="5835" y="828"/>
                        <a:pt x="5877" y="838"/>
                        <a:pt x="5877" y="832"/>
                      </a:cubicBezTo>
                      <a:cubicBezTo>
                        <a:pt x="5877" y="826"/>
                        <a:pt x="5873" y="814"/>
                        <a:pt x="5873" y="814"/>
                      </a:cubicBezTo>
                      <a:cubicBezTo>
                        <a:pt x="5848" y="811"/>
                        <a:pt x="5848" y="811"/>
                        <a:pt x="5848" y="811"/>
                      </a:cubicBezTo>
                      <a:cubicBezTo>
                        <a:pt x="5844" y="797"/>
                        <a:pt x="5844" y="797"/>
                        <a:pt x="5844" y="797"/>
                      </a:cubicBezTo>
                      <a:cubicBezTo>
                        <a:pt x="5844" y="797"/>
                        <a:pt x="5807" y="784"/>
                        <a:pt x="5795" y="780"/>
                      </a:cubicBezTo>
                      <a:cubicBezTo>
                        <a:pt x="5783" y="776"/>
                        <a:pt x="5774" y="782"/>
                        <a:pt x="5774" y="782"/>
                      </a:cubicBezTo>
                      <a:cubicBezTo>
                        <a:pt x="5778" y="770"/>
                        <a:pt x="5778" y="770"/>
                        <a:pt x="5778" y="770"/>
                      </a:cubicBezTo>
                      <a:cubicBezTo>
                        <a:pt x="5730" y="736"/>
                        <a:pt x="5730" y="736"/>
                        <a:pt x="5730" y="736"/>
                      </a:cubicBezTo>
                      <a:cubicBezTo>
                        <a:pt x="5719" y="747"/>
                        <a:pt x="5719" y="747"/>
                        <a:pt x="5719" y="747"/>
                      </a:cubicBezTo>
                      <a:cubicBezTo>
                        <a:pt x="5719" y="747"/>
                        <a:pt x="5699" y="742"/>
                        <a:pt x="5691" y="739"/>
                      </a:cubicBezTo>
                      <a:cubicBezTo>
                        <a:pt x="5683" y="736"/>
                        <a:pt x="5672" y="727"/>
                        <a:pt x="5672" y="727"/>
                      </a:cubicBezTo>
                      <a:cubicBezTo>
                        <a:pt x="5649" y="732"/>
                        <a:pt x="5649" y="732"/>
                        <a:pt x="5649" y="732"/>
                      </a:cubicBezTo>
                      <a:cubicBezTo>
                        <a:pt x="5630" y="730"/>
                        <a:pt x="5630" y="730"/>
                        <a:pt x="5630" y="730"/>
                      </a:cubicBezTo>
                      <a:cubicBezTo>
                        <a:pt x="5630" y="730"/>
                        <a:pt x="5599" y="712"/>
                        <a:pt x="5611" y="709"/>
                      </a:cubicBezTo>
                      <a:cubicBezTo>
                        <a:pt x="5623" y="706"/>
                        <a:pt x="5635" y="713"/>
                        <a:pt x="5644" y="715"/>
                      </a:cubicBezTo>
                      <a:cubicBezTo>
                        <a:pt x="5653" y="717"/>
                        <a:pt x="5697" y="724"/>
                        <a:pt x="5697" y="724"/>
                      </a:cubicBezTo>
                      <a:cubicBezTo>
                        <a:pt x="5697" y="724"/>
                        <a:pt x="5749" y="709"/>
                        <a:pt x="5749" y="702"/>
                      </a:cubicBezTo>
                      <a:cubicBezTo>
                        <a:pt x="5749" y="695"/>
                        <a:pt x="5719" y="679"/>
                        <a:pt x="5716" y="677"/>
                      </a:cubicBezTo>
                      <a:cubicBezTo>
                        <a:pt x="5713" y="675"/>
                        <a:pt x="5664" y="658"/>
                        <a:pt x="5679" y="649"/>
                      </a:cubicBezTo>
                      <a:cubicBezTo>
                        <a:pt x="5694" y="640"/>
                        <a:pt x="5719" y="660"/>
                        <a:pt x="5719" y="660"/>
                      </a:cubicBezTo>
                      <a:cubicBezTo>
                        <a:pt x="5719" y="660"/>
                        <a:pt x="5766" y="689"/>
                        <a:pt x="5780" y="687"/>
                      </a:cubicBezTo>
                      <a:cubicBezTo>
                        <a:pt x="5794" y="685"/>
                        <a:pt x="5799" y="671"/>
                        <a:pt x="5838" y="684"/>
                      </a:cubicBezTo>
                      <a:cubicBezTo>
                        <a:pt x="5877" y="697"/>
                        <a:pt x="5911" y="711"/>
                        <a:pt x="5922" y="713"/>
                      </a:cubicBezTo>
                      <a:cubicBezTo>
                        <a:pt x="5933" y="715"/>
                        <a:pt x="5976" y="727"/>
                        <a:pt x="5976" y="727"/>
                      </a:cubicBezTo>
                      <a:cubicBezTo>
                        <a:pt x="5976" y="727"/>
                        <a:pt x="6035" y="762"/>
                        <a:pt x="6031" y="744"/>
                      </a:cubicBezTo>
                      <a:cubicBezTo>
                        <a:pt x="6027" y="726"/>
                        <a:pt x="6007" y="715"/>
                        <a:pt x="6007" y="715"/>
                      </a:cubicBezTo>
                      <a:cubicBezTo>
                        <a:pt x="6019" y="706"/>
                        <a:pt x="6019" y="706"/>
                        <a:pt x="6019" y="706"/>
                      </a:cubicBezTo>
                      <a:cubicBezTo>
                        <a:pt x="5989" y="693"/>
                        <a:pt x="5989" y="693"/>
                        <a:pt x="5989" y="693"/>
                      </a:cubicBezTo>
                      <a:cubicBezTo>
                        <a:pt x="5995" y="689"/>
                        <a:pt x="5995" y="689"/>
                        <a:pt x="5995" y="689"/>
                      </a:cubicBezTo>
                      <a:cubicBezTo>
                        <a:pt x="5962" y="672"/>
                        <a:pt x="5962" y="672"/>
                        <a:pt x="5962" y="672"/>
                      </a:cubicBezTo>
                      <a:cubicBezTo>
                        <a:pt x="5998" y="679"/>
                        <a:pt x="5998" y="679"/>
                        <a:pt x="5998" y="679"/>
                      </a:cubicBezTo>
                      <a:cubicBezTo>
                        <a:pt x="5994" y="666"/>
                        <a:pt x="5994" y="666"/>
                        <a:pt x="5994" y="666"/>
                      </a:cubicBezTo>
                      <a:cubicBezTo>
                        <a:pt x="5994" y="666"/>
                        <a:pt x="6045" y="678"/>
                        <a:pt x="6034" y="664"/>
                      </a:cubicBezTo>
                      <a:close/>
                      <a:moveTo>
                        <a:pt x="3574" y="1289"/>
                      </a:moveTo>
                      <a:cubicBezTo>
                        <a:pt x="3574" y="1289"/>
                        <a:pt x="3571" y="1303"/>
                        <a:pt x="3570" y="1306"/>
                      </a:cubicBezTo>
                      <a:cubicBezTo>
                        <a:pt x="3569" y="1309"/>
                        <a:pt x="3556" y="1316"/>
                        <a:pt x="3556" y="1316"/>
                      </a:cubicBezTo>
                      <a:cubicBezTo>
                        <a:pt x="3556" y="1316"/>
                        <a:pt x="3544" y="1322"/>
                        <a:pt x="3540" y="1322"/>
                      </a:cubicBezTo>
                      <a:cubicBezTo>
                        <a:pt x="3535" y="1322"/>
                        <a:pt x="3536" y="1334"/>
                        <a:pt x="3536" y="1334"/>
                      </a:cubicBezTo>
                      <a:cubicBezTo>
                        <a:pt x="3536" y="1334"/>
                        <a:pt x="3534" y="1327"/>
                        <a:pt x="3514" y="1334"/>
                      </a:cubicBezTo>
                      <a:cubicBezTo>
                        <a:pt x="3493" y="1340"/>
                        <a:pt x="3522" y="1350"/>
                        <a:pt x="3522" y="1350"/>
                      </a:cubicBezTo>
                      <a:cubicBezTo>
                        <a:pt x="3522" y="1350"/>
                        <a:pt x="3512" y="1358"/>
                        <a:pt x="3510" y="1367"/>
                      </a:cubicBezTo>
                      <a:cubicBezTo>
                        <a:pt x="3509" y="1377"/>
                        <a:pt x="3494" y="1368"/>
                        <a:pt x="3494" y="1368"/>
                      </a:cubicBezTo>
                      <a:cubicBezTo>
                        <a:pt x="3494" y="1368"/>
                        <a:pt x="3491" y="1382"/>
                        <a:pt x="3471" y="1382"/>
                      </a:cubicBezTo>
                      <a:cubicBezTo>
                        <a:pt x="3450" y="1382"/>
                        <a:pt x="3451" y="1377"/>
                        <a:pt x="3451" y="1377"/>
                      </a:cubicBezTo>
                      <a:cubicBezTo>
                        <a:pt x="3428" y="1371"/>
                        <a:pt x="3428" y="1371"/>
                        <a:pt x="3428" y="1371"/>
                      </a:cubicBezTo>
                      <a:cubicBezTo>
                        <a:pt x="3439" y="1365"/>
                        <a:pt x="3439" y="1365"/>
                        <a:pt x="3439" y="1365"/>
                      </a:cubicBezTo>
                      <a:cubicBezTo>
                        <a:pt x="3461" y="1365"/>
                        <a:pt x="3461" y="1365"/>
                        <a:pt x="3461" y="1365"/>
                      </a:cubicBezTo>
                      <a:cubicBezTo>
                        <a:pt x="3462" y="1360"/>
                        <a:pt x="3462" y="1360"/>
                        <a:pt x="3462" y="1360"/>
                      </a:cubicBezTo>
                      <a:cubicBezTo>
                        <a:pt x="3462" y="1360"/>
                        <a:pt x="3478" y="1360"/>
                        <a:pt x="3485" y="1353"/>
                      </a:cubicBezTo>
                      <a:cubicBezTo>
                        <a:pt x="3491" y="1347"/>
                        <a:pt x="3492" y="1328"/>
                        <a:pt x="3492" y="1328"/>
                      </a:cubicBezTo>
                      <a:cubicBezTo>
                        <a:pt x="3492" y="1328"/>
                        <a:pt x="3496" y="1327"/>
                        <a:pt x="3505" y="1325"/>
                      </a:cubicBezTo>
                      <a:cubicBezTo>
                        <a:pt x="3514" y="1323"/>
                        <a:pt x="3514" y="1307"/>
                        <a:pt x="3514" y="1307"/>
                      </a:cubicBezTo>
                      <a:cubicBezTo>
                        <a:pt x="3514" y="1307"/>
                        <a:pt x="3507" y="1303"/>
                        <a:pt x="3508" y="1297"/>
                      </a:cubicBezTo>
                      <a:cubicBezTo>
                        <a:pt x="3509" y="1292"/>
                        <a:pt x="3528" y="1275"/>
                        <a:pt x="3528" y="1275"/>
                      </a:cubicBezTo>
                      <a:cubicBezTo>
                        <a:pt x="3528" y="1264"/>
                        <a:pt x="3528" y="1264"/>
                        <a:pt x="3528" y="1264"/>
                      </a:cubicBezTo>
                      <a:cubicBezTo>
                        <a:pt x="3542" y="1251"/>
                        <a:pt x="3542" y="1251"/>
                        <a:pt x="3542" y="1251"/>
                      </a:cubicBezTo>
                      <a:cubicBezTo>
                        <a:pt x="3534" y="1240"/>
                        <a:pt x="3534" y="1240"/>
                        <a:pt x="3534" y="1240"/>
                      </a:cubicBezTo>
                      <a:cubicBezTo>
                        <a:pt x="3533" y="1187"/>
                        <a:pt x="3533" y="1187"/>
                        <a:pt x="3533" y="1187"/>
                      </a:cubicBezTo>
                      <a:cubicBezTo>
                        <a:pt x="3533" y="1187"/>
                        <a:pt x="3518" y="1165"/>
                        <a:pt x="3536" y="1160"/>
                      </a:cubicBezTo>
                      <a:cubicBezTo>
                        <a:pt x="3555" y="1156"/>
                        <a:pt x="3551" y="1181"/>
                        <a:pt x="3551" y="1181"/>
                      </a:cubicBezTo>
                      <a:cubicBezTo>
                        <a:pt x="3551" y="1181"/>
                        <a:pt x="3560" y="1188"/>
                        <a:pt x="3564" y="1203"/>
                      </a:cubicBezTo>
                      <a:cubicBezTo>
                        <a:pt x="3569" y="1219"/>
                        <a:pt x="3571" y="1229"/>
                        <a:pt x="3571" y="1229"/>
                      </a:cubicBezTo>
                      <a:cubicBezTo>
                        <a:pt x="3585" y="1248"/>
                        <a:pt x="3585" y="1248"/>
                        <a:pt x="3585" y="1248"/>
                      </a:cubicBezTo>
                      <a:cubicBezTo>
                        <a:pt x="3579" y="1259"/>
                        <a:pt x="3579" y="1259"/>
                        <a:pt x="3579" y="1259"/>
                      </a:cubicBezTo>
                      <a:cubicBezTo>
                        <a:pt x="3579" y="1259"/>
                        <a:pt x="3566" y="1265"/>
                        <a:pt x="3568" y="1272"/>
                      </a:cubicBezTo>
                      <a:cubicBezTo>
                        <a:pt x="3569" y="1280"/>
                        <a:pt x="3585" y="1271"/>
                        <a:pt x="3585" y="1271"/>
                      </a:cubicBezTo>
                      <a:cubicBezTo>
                        <a:pt x="3587" y="1282"/>
                        <a:pt x="3587" y="1282"/>
                        <a:pt x="3587" y="1282"/>
                      </a:cubicBezTo>
                      <a:lnTo>
                        <a:pt x="3574" y="1289"/>
                      </a:lnTo>
                      <a:close/>
                      <a:moveTo>
                        <a:pt x="4656" y="1185"/>
                      </a:moveTo>
                      <a:cubicBezTo>
                        <a:pt x="4650" y="1193"/>
                        <a:pt x="4662" y="1221"/>
                        <a:pt x="4684" y="1223"/>
                      </a:cubicBezTo>
                      <a:cubicBezTo>
                        <a:pt x="4702" y="1225"/>
                        <a:pt x="4662" y="1177"/>
                        <a:pt x="4656" y="1185"/>
                      </a:cubicBezTo>
                      <a:close/>
                      <a:moveTo>
                        <a:pt x="1020" y="0"/>
                      </a:moveTo>
                      <a:cubicBezTo>
                        <a:pt x="986" y="0"/>
                        <a:pt x="986" y="0"/>
                        <a:pt x="986" y="0"/>
                      </a:cubicBezTo>
                      <a:cubicBezTo>
                        <a:pt x="986" y="10"/>
                        <a:pt x="986" y="10"/>
                        <a:pt x="986" y="10"/>
                      </a:cubicBezTo>
                      <a:cubicBezTo>
                        <a:pt x="1007" y="11"/>
                        <a:pt x="1007" y="11"/>
                        <a:pt x="1007" y="11"/>
                      </a:cubicBezTo>
                      <a:cubicBezTo>
                        <a:pt x="1021" y="10"/>
                        <a:pt x="1020" y="0"/>
                        <a:pt x="1020" y="0"/>
                      </a:cubicBezTo>
                      <a:close/>
                      <a:moveTo>
                        <a:pt x="1012" y="37"/>
                      </a:moveTo>
                      <a:cubicBezTo>
                        <a:pt x="1026" y="35"/>
                        <a:pt x="1035" y="23"/>
                        <a:pt x="1017" y="23"/>
                      </a:cubicBezTo>
                      <a:cubicBezTo>
                        <a:pt x="999" y="23"/>
                        <a:pt x="1002" y="38"/>
                        <a:pt x="1012" y="37"/>
                      </a:cubicBezTo>
                      <a:close/>
                      <a:moveTo>
                        <a:pt x="943" y="537"/>
                      </a:moveTo>
                      <a:cubicBezTo>
                        <a:pt x="965" y="542"/>
                        <a:pt x="973" y="535"/>
                        <a:pt x="980" y="531"/>
                      </a:cubicBezTo>
                      <a:cubicBezTo>
                        <a:pt x="987" y="527"/>
                        <a:pt x="993" y="519"/>
                        <a:pt x="993" y="519"/>
                      </a:cubicBezTo>
                      <a:cubicBezTo>
                        <a:pt x="1002" y="518"/>
                        <a:pt x="1002" y="518"/>
                        <a:pt x="1002" y="518"/>
                      </a:cubicBezTo>
                      <a:cubicBezTo>
                        <a:pt x="1002" y="518"/>
                        <a:pt x="994" y="507"/>
                        <a:pt x="968" y="501"/>
                      </a:cubicBezTo>
                      <a:cubicBezTo>
                        <a:pt x="942" y="495"/>
                        <a:pt x="927" y="518"/>
                        <a:pt x="927" y="518"/>
                      </a:cubicBezTo>
                      <a:cubicBezTo>
                        <a:pt x="927" y="521"/>
                        <a:pt x="921" y="533"/>
                        <a:pt x="943" y="537"/>
                      </a:cubicBezTo>
                      <a:close/>
                      <a:moveTo>
                        <a:pt x="996" y="48"/>
                      </a:moveTo>
                      <a:cubicBezTo>
                        <a:pt x="1007" y="61"/>
                        <a:pt x="1000" y="62"/>
                        <a:pt x="1023" y="55"/>
                      </a:cubicBezTo>
                      <a:cubicBezTo>
                        <a:pt x="1045" y="48"/>
                        <a:pt x="1020" y="45"/>
                        <a:pt x="1016" y="45"/>
                      </a:cubicBezTo>
                      <a:cubicBezTo>
                        <a:pt x="1012" y="45"/>
                        <a:pt x="996" y="48"/>
                        <a:pt x="996" y="48"/>
                      </a:cubicBezTo>
                      <a:close/>
                      <a:moveTo>
                        <a:pt x="966" y="65"/>
                      </a:moveTo>
                      <a:cubicBezTo>
                        <a:pt x="976" y="65"/>
                        <a:pt x="1009" y="63"/>
                        <a:pt x="1003" y="62"/>
                      </a:cubicBezTo>
                      <a:cubicBezTo>
                        <a:pt x="997" y="61"/>
                        <a:pt x="985" y="52"/>
                        <a:pt x="985" y="52"/>
                      </a:cubicBezTo>
                      <a:cubicBezTo>
                        <a:pt x="954" y="52"/>
                        <a:pt x="954" y="52"/>
                        <a:pt x="954" y="52"/>
                      </a:cubicBezTo>
                      <a:cubicBezTo>
                        <a:pt x="954" y="52"/>
                        <a:pt x="957" y="65"/>
                        <a:pt x="966" y="65"/>
                      </a:cubicBezTo>
                      <a:close/>
                      <a:moveTo>
                        <a:pt x="893" y="23"/>
                      </a:moveTo>
                      <a:cubicBezTo>
                        <a:pt x="876" y="24"/>
                        <a:pt x="885" y="35"/>
                        <a:pt x="885" y="35"/>
                      </a:cubicBezTo>
                      <a:cubicBezTo>
                        <a:pt x="910" y="30"/>
                        <a:pt x="910" y="21"/>
                        <a:pt x="893" y="23"/>
                      </a:cubicBezTo>
                      <a:close/>
                      <a:moveTo>
                        <a:pt x="940" y="48"/>
                      </a:moveTo>
                      <a:cubicBezTo>
                        <a:pt x="924" y="45"/>
                        <a:pt x="924" y="45"/>
                        <a:pt x="924" y="45"/>
                      </a:cubicBezTo>
                      <a:cubicBezTo>
                        <a:pt x="930" y="61"/>
                        <a:pt x="930" y="61"/>
                        <a:pt x="930" y="61"/>
                      </a:cubicBezTo>
                      <a:lnTo>
                        <a:pt x="940" y="48"/>
                      </a:lnTo>
                      <a:close/>
                      <a:moveTo>
                        <a:pt x="972" y="10"/>
                      </a:moveTo>
                      <a:cubicBezTo>
                        <a:pt x="972" y="27"/>
                        <a:pt x="972" y="27"/>
                        <a:pt x="972" y="27"/>
                      </a:cubicBezTo>
                      <a:cubicBezTo>
                        <a:pt x="995" y="20"/>
                        <a:pt x="995" y="20"/>
                        <a:pt x="995" y="20"/>
                      </a:cubicBezTo>
                      <a:lnTo>
                        <a:pt x="972" y="10"/>
                      </a:lnTo>
                      <a:close/>
                      <a:moveTo>
                        <a:pt x="936" y="31"/>
                      </a:moveTo>
                      <a:cubicBezTo>
                        <a:pt x="936" y="31"/>
                        <a:pt x="931" y="25"/>
                        <a:pt x="924" y="25"/>
                      </a:cubicBezTo>
                      <a:cubicBezTo>
                        <a:pt x="917" y="25"/>
                        <a:pt x="919" y="38"/>
                        <a:pt x="919" y="38"/>
                      </a:cubicBezTo>
                      <a:lnTo>
                        <a:pt x="936" y="31"/>
                      </a:lnTo>
                      <a:close/>
                      <a:moveTo>
                        <a:pt x="957" y="31"/>
                      </a:moveTo>
                      <a:cubicBezTo>
                        <a:pt x="938" y="39"/>
                        <a:pt x="938" y="39"/>
                        <a:pt x="938" y="39"/>
                      </a:cubicBezTo>
                      <a:cubicBezTo>
                        <a:pt x="957" y="39"/>
                        <a:pt x="957" y="39"/>
                        <a:pt x="957" y="39"/>
                      </a:cubicBezTo>
                      <a:lnTo>
                        <a:pt x="957" y="31"/>
                      </a:lnTo>
                      <a:close/>
                      <a:moveTo>
                        <a:pt x="979" y="42"/>
                      </a:moveTo>
                      <a:cubicBezTo>
                        <a:pt x="995" y="47"/>
                        <a:pt x="1009" y="30"/>
                        <a:pt x="990" y="28"/>
                      </a:cubicBezTo>
                      <a:cubicBezTo>
                        <a:pt x="972" y="27"/>
                        <a:pt x="964" y="38"/>
                        <a:pt x="979" y="42"/>
                      </a:cubicBezTo>
                      <a:close/>
                      <a:moveTo>
                        <a:pt x="966" y="23"/>
                      </a:moveTo>
                      <a:cubicBezTo>
                        <a:pt x="965" y="7"/>
                        <a:pt x="965" y="7"/>
                        <a:pt x="965" y="7"/>
                      </a:cubicBezTo>
                      <a:cubicBezTo>
                        <a:pt x="938" y="14"/>
                        <a:pt x="938" y="14"/>
                        <a:pt x="938" y="14"/>
                      </a:cubicBezTo>
                      <a:cubicBezTo>
                        <a:pt x="944" y="24"/>
                        <a:pt x="944" y="24"/>
                        <a:pt x="944" y="24"/>
                      </a:cubicBezTo>
                      <a:lnTo>
                        <a:pt x="966" y="23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8" name="Freeform 104"/>
                <p:cNvSpPr>
                  <a:spLocks noEditPoints="1"/>
                </p:cNvSpPr>
                <p:nvPr/>
              </p:nvSpPr>
              <p:spPr bwMode="auto">
                <a:xfrm>
                  <a:off x="7143750" y="2409825"/>
                  <a:ext cx="434975" cy="598488"/>
                </a:xfrm>
                <a:custGeom>
                  <a:avLst/>
                  <a:gdLst>
                    <a:gd name="T0" fmla="*/ 2147483647 w 837"/>
                    <a:gd name="T1" fmla="*/ 2147483647 h 1153"/>
                    <a:gd name="T2" fmla="*/ 2147483647 w 837"/>
                    <a:gd name="T3" fmla="*/ 2147483647 h 1153"/>
                    <a:gd name="T4" fmla="*/ 2147483647 w 837"/>
                    <a:gd name="T5" fmla="*/ 2147483647 h 1153"/>
                    <a:gd name="T6" fmla="*/ 2147483647 w 837"/>
                    <a:gd name="T7" fmla="*/ 2147483647 h 1153"/>
                    <a:gd name="T8" fmla="*/ 2147483647 w 837"/>
                    <a:gd name="T9" fmla="*/ 2147483647 h 1153"/>
                    <a:gd name="T10" fmla="*/ 2147483647 w 837"/>
                    <a:gd name="T11" fmla="*/ 2147483647 h 1153"/>
                    <a:gd name="T12" fmla="*/ 2147483647 w 837"/>
                    <a:gd name="T13" fmla="*/ 2147483647 h 1153"/>
                    <a:gd name="T14" fmla="*/ 2147483647 w 837"/>
                    <a:gd name="T15" fmla="*/ 2147483647 h 1153"/>
                    <a:gd name="T16" fmla="*/ 2147483647 w 837"/>
                    <a:gd name="T17" fmla="*/ 2147483647 h 1153"/>
                    <a:gd name="T18" fmla="*/ 2147483647 w 837"/>
                    <a:gd name="T19" fmla="*/ 2147483647 h 1153"/>
                    <a:gd name="T20" fmla="*/ 2147483647 w 837"/>
                    <a:gd name="T21" fmla="*/ 2147483647 h 1153"/>
                    <a:gd name="T22" fmla="*/ 2147483647 w 837"/>
                    <a:gd name="T23" fmla="*/ 2147483647 h 1153"/>
                    <a:gd name="T24" fmla="*/ 2147483647 w 837"/>
                    <a:gd name="T25" fmla="*/ 2147483647 h 1153"/>
                    <a:gd name="T26" fmla="*/ 2147483647 w 837"/>
                    <a:gd name="T27" fmla="*/ 2147483647 h 1153"/>
                    <a:gd name="T28" fmla="*/ 2147483647 w 837"/>
                    <a:gd name="T29" fmla="*/ 2147483647 h 1153"/>
                    <a:gd name="T30" fmla="*/ 2147483647 w 837"/>
                    <a:gd name="T31" fmla="*/ 2147483647 h 1153"/>
                    <a:gd name="T32" fmla="*/ 2147483647 w 837"/>
                    <a:gd name="T33" fmla="*/ 2147483647 h 1153"/>
                    <a:gd name="T34" fmla="*/ 2147483647 w 837"/>
                    <a:gd name="T35" fmla="*/ 2147483647 h 1153"/>
                    <a:gd name="T36" fmla="*/ 2147483647 w 837"/>
                    <a:gd name="T37" fmla="*/ 2147483647 h 1153"/>
                    <a:gd name="T38" fmla="*/ 2147483647 w 837"/>
                    <a:gd name="T39" fmla="*/ 2147483647 h 1153"/>
                    <a:gd name="T40" fmla="*/ 2147483647 w 837"/>
                    <a:gd name="T41" fmla="*/ 2147483647 h 1153"/>
                    <a:gd name="T42" fmla="*/ 2147483647 w 837"/>
                    <a:gd name="T43" fmla="*/ 2147483647 h 1153"/>
                    <a:gd name="T44" fmla="*/ 2147483647 w 837"/>
                    <a:gd name="T45" fmla="*/ 2147483647 h 1153"/>
                    <a:gd name="T46" fmla="*/ 2147483647 w 837"/>
                    <a:gd name="T47" fmla="*/ 2147483647 h 1153"/>
                    <a:gd name="T48" fmla="*/ 2147483647 w 837"/>
                    <a:gd name="T49" fmla="*/ 2147483647 h 1153"/>
                    <a:gd name="T50" fmla="*/ 2147483647 w 837"/>
                    <a:gd name="T51" fmla="*/ 2147483647 h 1153"/>
                    <a:gd name="T52" fmla="*/ 2147483647 w 837"/>
                    <a:gd name="T53" fmla="*/ 2147483647 h 1153"/>
                    <a:gd name="T54" fmla="*/ 2147483647 w 837"/>
                    <a:gd name="T55" fmla="*/ 2147483647 h 1153"/>
                    <a:gd name="T56" fmla="*/ 2147483647 w 837"/>
                    <a:gd name="T57" fmla="*/ 2147483647 h 1153"/>
                    <a:gd name="T58" fmla="*/ 2147483647 w 837"/>
                    <a:gd name="T59" fmla="*/ 2147483647 h 1153"/>
                    <a:gd name="T60" fmla="*/ 2147483647 w 837"/>
                    <a:gd name="T61" fmla="*/ 2147483647 h 1153"/>
                    <a:gd name="T62" fmla="*/ 2147483647 w 837"/>
                    <a:gd name="T63" fmla="*/ 2147483647 h 1153"/>
                    <a:gd name="T64" fmla="*/ 2147483647 w 837"/>
                    <a:gd name="T65" fmla="*/ 2147483647 h 1153"/>
                    <a:gd name="T66" fmla="*/ 2147483647 w 837"/>
                    <a:gd name="T67" fmla="*/ 2147483647 h 1153"/>
                    <a:gd name="T68" fmla="*/ 2147483647 w 837"/>
                    <a:gd name="T69" fmla="*/ 2147483647 h 1153"/>
                    <a:gd name="T70" fmla="*/ 2147483647 w 837"/>
                    <a:gd name="T71" fmla="*/ 2147483647 h 1153"/>
                    <a:gd name="T72" fmla="*/ 2147483647 w 837"/>
                    <a:gd name="T73" fmla="*/ 2147483647 h 1153"/>
                    <a:gd name="T74" fmla="*/ 2147483647 w 837"/>
                    <a:gd name="T75" fmla="*/ 2147483647 h 1153"/>
                    <a:gd name="T76" fmla="*/ 2147483647 w 837"/>
                    <a:gd name="T77" fmla="*/ 2147483647 h 1153"/>
                    <a:gd name="T78" fmla="*/ 2147483647 w 837"/>
                    <a:gd name="T79" fmla="*/ 2147483647 h 1153"/>
                    <a:gd name="T80" fmla="*/ 2147483647 w 837"/>
                    <a:gd name="T81" fmla="*/ 2147483647 h 1153"/>
                    <a:gd name="T82" fmla="*/ 2147483647 w 837"/>
                    <a:gd name="T83" fmla="*/ 2147483647 h 1153"/>
                    <a:gd name="T84" fmla="*/ 2147483647 w 837"/>
                    <a:gd name="T85" fmla="*/ 2147483647 h 1153"/>
                    <a:gd name="T86" fmla="*/ 2147483647 w 837"/>
                    <a:gd name="T87" fmla="*/ 2147483647 h 1153"/>
                    <a:gd name="T88" fmla="*/ 2147483647 w 837"/>
                    <a:gd name="T89" fmla="*/ 2147483647 h 1153"/>
                    <a:gd name="T90" fmla="*/ 2147483647 w 837"/>
                    <a:gd name="T91" fmla="*/ 2147483647 h 1153"/>
                    <a:gd name="T92" fmla="*/ 2147483647 w 837"/>
                    <a:gd name="T93" fmla="*/ 2147483647 h 1153"/>
                    <a:gd name="T94" fmla="*/ 2147483647 w 837"/>
                    <a:gd name="T95" fmla="*/ 2147483647 h 1153"/>
                    <a:gd name="T96" fmla="*/ 2147483647 w 837"/>
                    <a:gd name="T97" fmla="*/ 2147483647 h 1153"/>
                    <a:gd name="T98" fmla="*/ 2147483647 w 837"/>
                    <a:gd name="T99" fmla="*/ 2147483647 h 1153"/>
                    <a:gd name="T100" fmla="*/ 2147483647 w 837"/>
                    <a:gd name="T101" fmla="*/ 2147483647 h 1153"/>
                    <a:gd name="T102" fmla="*/ 2147483647 w 837"/>
                    <a:gd name="T103" fmla="*/ 2147483647 h 1153"/>
                    <a:gd name="T104" fmla="*/ 2147483647 w 837"/>
                    <a:gd name="T105" fmla="*/ 2147483647 h 1153"/>
                    <a:gd name="T106" fmla="*/ 2147483647 w 837"/>
                    <a:gd name="T107" fmla="*/ 2147483647 h 1153"/>
                    <a:gd name="T108" fmla="*/ 2147483647 w 837"/>
                    <a:gd name="T109" fmla="*/ 2147483647 h 1153"/>
                    <a:gd name="T110" fmla="*/ 2147483647 w 837"/>
                    <a:gd name="T111" fmla="*/ 2147483647 h 1153"/>
                    <a:gd name="T112" fmla="*/ 2147483647 w 837"/>
                    <a:gd name="T113" fmla="*/ 2147483647 h 1153"/>
                    <a:gd name="T114" fmla="*/ 2147483647 w 837"/>
                    <a:gd name="T115" fmla="*/ 2147483647 h 115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837"/>
                    <a:gd name="T175" fmla="*/ 0 h 1153"/>
                    <a:gd name="T176" fmla="*/ 837 w 837"/>
                    <a:gd name="T177" fmla="*/ 1153 h 115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837" h="1153">
                      <a:moveTo>
                        <a:pt x="591" y="531"/>
                      </a:moveTo>
                      <a:cubicBezTo>
                        <a:pt x="591" y="531"/>
                        <a:pt x="559" y="513"/>
                        <a:pt x="560" y="499"/>
                      </a:cubicBezTo>
                      <a:cubicBezTo>
                        <a:pt x="561" y="485"/>
                        <a:pt x="562" y="459"/>
                        <a:pt x="556" y="447"/>
                      </a:cubicBezTo>
                      <a:cubicBezTo>
                        <a:pt x="550" y="435"/>
                        <a:pt x="526" y="418"/>
                        <a:pt x="529" y="401"/>
                      </a:cubicBezTo>
                      <a:cubicBezTo>
                        <a:pt x="532" y="384"/>
                        <a:pt x="548" y="389"/>
                        <a:pt x="548" y="389"/>
                      </a:cubicBezTo>
                      <a:cubicBezTo>
                        <a:pt x="545" y="362"/>
                        <a:pt x="545" y="362"/>
                        <a:pt x="545" y="362"/>
                      </a:cubicBezTo>
                      <a:cubicBezTo>
                        <a:pt x="537" y="356"/>
                        <a:pt x="537" y="356"/>
                        <a:pt x="537" y="356"/>
                      </a:cubicBezTo>
                      <a:cubicBezTo>
                        <a:pt x="547" y="349"/>
                        <a:pt x="547" y="349"/>
                        <a:pt x="547" y="349"/>
                      </a:cubicBezTo>
                      <a:cubicBezTo>
                        <a:pt x="547" y="349"/>
                        <a:pt x="542" y="331"/>
                        <a:pt x="538" y="321"/>
                      </a:cubicBezTo>
                      <a:cubicBezTo>
                        <a:pt x="534" y="311"/>
                        <a:pt x="520" y="303"/>
                        <a:pt x="520" y="303"/>
                      </a:cubicBezTo>
                      <a:cubicBezTo>
                        <a:pt x="516" y="290"/>
                        <a:pt x="516" y="290"/>
                        <a:pt x="516" y="290"/>
                      </a:cubicBezTo>
                      <a:cubicBezTo>
                        <a:pt x="516" y="290"/>
                        <a:pt x="501" y="283"/>
                        <a:pt x="492" y="276"/>
                      </a:cubicBezTo>
                      <a:cubicBezTo>
                        <a:pt x="483" y="269"/>
                        <a:pt x="468" y="253"/>
                        <a:pt x="468" y="244"/>
                      </a:cubicBezTo>
                      <a:cubicBezTo>
                        <a:pt x="468" y="235"/>
                        <a:pt x="465" y="231"/>
                        <a:pt x="465" y="231"/>
                      </a:cubicBezTo>
                      <a:cubicBezTo>
                        <a:pt x="465" y="231"/>
                        <a:pt x="442" y="214"/>
                        <a:pt x="439" y="226"/>
                      </a:cubicBezTo>
                      <a:cubicBezTo>
                        <a:pt x="436" y="238"/>
                        <a:pt x="448" y="241"/>
                        <a:pt x="448" y="241"/>
                      </a:cubicBezTo>
                      <a:cubicBezTo>
                        <a:pt x="455" y="237"/>
                        <a:pt x="455" y="237"/>
                        <a:pt x="455" y="237"/>
                      </a:cubicBezTo>
                      <a:cubicBezTo>
                        <a:pt x="455" y="237"/>
                        <a:pt x="463" y="256"/>
                        <a:pt x="459" y="256"/>
                      </a:cubicBezTo>
                      <a:cubicBezTo>
                        <a:pt x="455" y="256"/>
                        <a:pt x="450" y="249"/>
                        <a:pt x="450" y="249"/>
                      </a:cubicBezTo>
                      <a:cubicBezTo>
                        <a:pt x="441" y="258"/>
                        <a:pt x="441" y="258"/>
                        <a:pt x="441" y="258"/>
                      </a:cubicBezTo>
                      <a:cubicBezTo>
                        <a:pt x="428" y="237"/>
                        <a:pt x="428" y="237"/>
                        <a:pt x="428" y="237"/>
                      </a:cubicBezTo>
                      <a:cubicBezTo>
                        <a:pt x="416" y="237"/>
                        <a:pt x="416" y="237"/>
                        <a:pt x="416" y="237"/>
                      </a:cubicBezTo>
                      <a:cubicBezTo>
                        <a:pt x="430" y="261"/>
                        <a:pt x="430" y="261"/>
                        <a:pt x="430" y="261"/>
                      </a:cubicBezTo>
                      <a:cubicBezTo>
                        <a:pt x="418" y="264"/>
                        <a:pt x="418" y="264"/>
                        <a:pt x="418" y="264"/>
                      </a:cubicBezTo>
                      <a:cubicBezTo>
                        <a:pt x="437" y="296"/>
                        <a:pt x="437" y="296"/>
                        <a:pt x="437" y="296"/>
                      </a:cubicBezTo>
                      <a:cubicBezTo>
                        <a:pt x="430" y="304"/>
                        <a:pt x="430" y="304"/>
                        <a:pt x="430" y="304"/>
                      </a:cubicBezTo>
                      <a:cubicBezTo>
                        <a:pt x="430" y="304"/>
                        <a:pt x="466" y="322"/>
                        <a:pt x="464" y="337"/>
                      </a:cubicBezTo>
                      <a:cubicBezTo>
                        <a:pt x="462" y="352"/>
                        <a:pt x="456" y="373"/>
                        <a:pt x="456" y="373"/>
                      </a:cubicBezTo>
                      <a:cubicBezTo>
                        <a:pt x="454" y="391"/>
                        <a:pt x="454" y="391"/>
                        <a:pt x="454" y="391"/>
                      </a:cubicBezTo>
                      <a:cubicBezTo>
                        <a:pt x="454" y="391"/>
                        <a:pt x="475" y="404"/>
                        <a:pt x="465" y="411"/>
                      </a:cubicBezTo>
                      <a:cubicBezTo>
                        <a:pt x="455" y="418"/>
                        <a:pt x="447" y="414"/>
                        <a:pt x="447" y="414"/>
                      </a:cubicBezTo>
                      <a:cubicBezTo>
                        <a:pt x="447" y="414"/>
                        <a:pt x="454" y="444"/>
                        <a:pt x="443" y="450"/>
                      </a:cubicBezTo>
                      <a:cubicBezTo>
                        <a:pt x="432" y="456"/>
                        <a:pt x="409" y="464"/>
                        <a:pt x="409" y="464"/>
                      </a:cubicBezTo>
                      <a:cubicBezTo>
                        <a:pt x="409" y="473"/>
                        <a:pt x="409" y="473"/>
                        <a:pt x="409" y="473"/>
                      </a:cubicBezTo>
                      <a:cubicBezTo>
                        <a:pt x="409" y="473"/>
                        <a:pt x="398" y="477"/>
                        <a:pt x="389" y="467"/>
                      </a:cubicBezTo>
                      <a:cubicBezTo>
                        <a:pt x="380" y="457"/>
                        <a:pt x="383" y="448"/>
                        <a:pt x="383" y="448"/>
                      </a:cubicBezTo>
                      <a:cubicBezTo>
                        <a:pt x="386" y="435"/>
                        <a:pt x="386" y="435"/>
                        <a:pt x="386" y="435"/>
                      </a:cubicBezTo>
                      <a:cubicBezTo>
                        <a:pt x="386" y="435"/>
                        <a:pt x="360" y="440"/>
                        <a:pt x="364" y="450"/>
                      </a:cubicBezTo>
                      <a:cubicBezTo>
                        <a:pt x="368" y="460"/>
                        <a:pt x="381" y="474"/>
                        <a:pt x="379" y="481"/>
                      </a:cubicBezTo>
                      <a:cubicBezTo>
                        <a:pt x="377" y="488"/>
                        <a:pt x="363" y="504"/>
                        <a:pt x="367" y="514"/>
                      </a:cubicBezTo>
                      <a:cubicBezTo>
                        <a:pt x="371" y="524"/>
                        <a:pt x="384" y="539"/>
                        <a:pt x="374" y="540"/>
                      </a:cubicBezTo>
                      <a:cubicBezTo>
                        <a:pt x="364" y="541"/>
                        <a:pt x="338" y="529"/>
                        <a:pt x="329" y="530"/>
                      </a:cubicBezTo>
                      <a:cubicBezTo>
                        <a:pt x="320" y="531"/>
                        <a:pt x="281" y="546"/>
                        <a:pt x="278" y="546"/>
                      </a:cubicBezTo>
                      <a:cubicBezTo>
                        <a:pt x="275" y="546"/>
                        <a:pt x="259" y="546"/>
                        <a:pt x="259" y="546"/>
                      </a:cubicBezTo>
                      <a:cubicBezTo>
                        <a:pt x="251" y="538"/>
                        <a:pt x="251" y="538"/>
                        <a:pt x="251" y="538"/>
                      </a:cubicBezTo>
                      <a:cubicBezTo>
                        <a:pt x="229" y="555"/>
                        <a:pt x="229" y="555"/>
                        <a:pt x="229" y="555"/>
                      </a:cubicBezTo>
                      <a:cubicBezTo>
                        <a:pt x="229" y="555"/>
                        <a:pt x="202" y="600"/>
                        <a:pt x="198" y="600"/>
                      </a:cubicBezTo>
                      <a:cubicBezTo>
                        <a:pt x="194" y="600"/>
                        <a:pt x="179" y="601"/>
                        <a:pt x="179" y="601"/>
                      </a:cubicBezTo>
                      <a:cubicBezTo>
                        <a:pt x="179" y="601"/>
                        <a:pt x="184" y="625"/>
                        <a:pt x="191" y="625"/>
                      </a:cubicBezTo>
                      <a:cubicBezTo>
                        <a:pt x="198" y="625"/>
                        <a:pt x="210" y="621"/>
                        <a:pt x="210" y="621"/>
                      </a:cubicBezTo>
                      <a:cubicBezTo>
                        <a:pt x="210" y="621"/>
                        <a:pt x="229" y="632"/>
                        <a:pt x="234" y="630"/>
                      </a:cubicBezTo>
                      <a:cubicBezTo>
                        <a:pt x="239" y="628"/>
                        <a:pt x="241" y="607"/>
                        <a:pt x="241" y="607"/>
                      </a:cubicBezTo>
                      <a:cubicBezTo>
                        <a:pt x="256" y="615"/>
                        <a:pt x="256" y="615"/>
                        <a:pt x="256" y="615"/>
                      </a:cubicBezTo>
                      <a:cubicBezTo>
                        <a:pt x="256" y="615"/>
                        <a:pt x="290" y="598"/>
                        <a:pt x="295" y="595"/>
                      </a:cubicBezTo>
                      <a:cubicBezTo>
                        <a:pt x="300" y="592"/>
                        <a:pt x="313" y="601"/>
                        <a:pt x="321" y="600"/>
                      </a:cubicBezTo>
                      <a:cubicBezTo>
                        <a:pt x="329" y="599"/>
                        <a:pt x="314" y="584"/>
                        <a:pt x="331" y="584"/>
                      </a:cubicBezTo>
                      <a:cubicBezTo>
                        <a:pt x="348" y="584"/>
                        <a:pt x="352" y="593"/>
                        <a:pt x="352" y="593"/>
                      </a:cubicBezTo>
                      <a:cubicBezTo>
                        <a:pt x="352" y="593"/>
                        <a:pt x="372" y="580"/>
                        <a:pt x="376" y="588"/>
                      </a:cubicBezTo>
                      <a:cubicBezTo>
                        <a:pt x="380" y="596"/>
                        <a:pt x="367" y="615"/>
                        <a:pt x="367" y="615"/>
                      </a:cubicBezTo>
                      <a:cubicBezTo>
                        <a:pt x="367" y="615"/>
                        <a:pt x="387" y="654"/>
                        <a:pt x="407" y="654"/>
                      </a:cubicBezTo>
                      <a:cubicBezTo>
                        <a:pt x="427" y="654"/>
                        <a:pt x="425" y="616"/>
                        <a:pt x="425" y="616"/>
                      </a:cubicBezTo>
                      <a:cubicBezTo>
                        <a:pt x="447" y="612"/>
                        <a:pt x="447" y="612"/>
                        <a:pt x="447" y="612"/>
                      </a:cubicBezTo>
                      <a:cubicBezTo>
                        <a:pt x="447" y="612"/>
                        <a:pt x="430" y="592"/>
                        <a:pt x="427" y="591"/>
                      </a:cubicBezTo>
                      <a:cubicBezTo>
                        <a:pt x="424" y="590"/>
                        <a:pt x="415" y="583"/>
                        <a:pt x="415" y="583"/>
                      </a:cubicBezTo>
                      <a:cubicBezTo>
                        <a:pt x="426" y="568"/>
                        <a:pt x="426" y="568"/>
                        <a:pt x="426" y="568"/>
                      </a:cubicBezTo>
                      <a:cubicBezTo>
                        <a:pt x="435" y="567"/>
                        <a:pt x="429" y="581"/>
                        <a:pt x="439" y="581"/>
                      </a:cubicBezTo>
                      <a:cubicBezTo>
                        <a:pt x="449" y="581"/>
                        <a:pt x="452" y="594"/>
                        <a:pt x="452" y="594"/>
                      </a:cubicBezTo>
                      <a:cubicBezTo>
                        <a:pt x="464" y="585"/>
                        <a:pt x="464" y="585"/>
                        <a:pt x="464" y="585"/>
                      </a:cubicBezTo>
                      <a:cubicBezTo>
                        <a:pt x="464" y="585"/>
                        <a:pt x="479" y="593"/>
                        <a:pt x="494" y="589"/>
                      </a:cubicBezTo>
                      <a:cubicBezTo>
                        <a:pt x="509" y="585"/>
                        <a:pt x="491" y="564"/>
                        <a:pt x="508" y="566"/>
                      </a:cubicBezTo>
                      <a:cubicBezTo>
                        <a:pt x="525" y="568"/>
                        <a:pt x="516" y="596"/>
                        <a:pt x="527" y="590"/>
                      </a:cubicBezTo>
                      <a:cubicBezTo>
                        <a:pt x="538" y="584"/>
                        <a:pt x="520" y="561"/>
                        <a:pt x="528" y="556"/>
                      </a:cubicBezTo>
                      <a:cubicBezTo>
                        <a:pt x="536" y="551"/>
                        <a:pt x="541" y="553"/>
                        <a:pt x="541" y="553"/>
                      </a:cubicBezTo>
                      <a:cubicBezTo>
                        <a:pt x="541" y="553"/>
                        <a:pt x="543" y="522"/>
                        <a:pt x="555" y="534"/>
                      </a:cubicBezTo>
                      <a:cubicBezTo>
                        <a:pt x="567" y="546"/>
                        <a:pt x="548" y="571"/>
                        <a:pt x="568" y="570"/>
                      </a:cubicBezTo>
                      <a:cubicBezTo>
                        <a:pt x="588" y="569"/>
                        <a:pt x="578" y="538"/>
                        <a:pt x="578" y="538"/>
                      </a:cubicBezTo>
                      <a:lnTo>
                        <a:pt x="591" y="531"/>
                      </a:lnTo>
                      <a:close/>
                      <a:moveTo>
                        <a:pt x="338" y="618"/>
                      </a:moveTo>
                      <a:cubicBezTo>
                        <a:pt x="338" y="618"/>
                        <a:pt x="321" y="605"/>
                        <a:pt x="312" y="606"/>
                      </a:cubicBezTo>
                      <a:cubicBezTo>
                        <a:pt x="292" y="608"/>
                        <a:pt x="299" y="628"/>
                        <a:pt x="299" y="628"/>
                      </a:cubicBezTo>
                      <a:cubicBezTo>
                        <a:pt x="299" y="628"/>
                        <a:pt x="282" y="622"/>
                        <a:pt x="272" y="624"/>
                      </a:cubicBezTo>
                      <a:cubicBezTo>
                        <a:pt x="262" y="626"/>
                        <a:pt x="269" y="648"/>
                        <a:pt x="269" y="648"/>
                      </a:cubicBezTo>
                      <a:cubicBezTo>
                        <a:pt x="257" y="659"/>
                        <a:pt x="257" y="659"/>
                        <a:pt x="257" y="659"/>
                      </a:cubicBezTo>
                      <a:cubicBezTo>
                        <a:pt x="257" y="659"/>
                        <a:pt x="270" y="667"/>
                        <a:pt x="276" y="674"/>
                      </a:cubicBezTo>
                      <a:cubicBezTo>
                        <a:pt x="282" y="681"/>
                        <a:pt x="305" y="695"/>
                        <a:pt x="305" y="695"/>
                      </a:cubicBezTo>
                      <a:cubicBezTo>
                        <a:pt x="305" y="695"/>
                        <a:pt x="299" y="664"/>
                        <a:pt x="314" y="654"/>
                      </a:cubicBezTo>
                      <a:cubicBezTo>
                        <a:pt x="329" y="644"/>
                        <a:pt x="351" y="672"/>
                        <a:pt x="351" y="672"/>
                      </a:cubicBezTo>
                      <a:cubicBezTo>
                        <a:pt x="351" y="672"/>
                        <a:pt x="356" y="650"/>
                        <a:pt x="358" y="638"/>
                      </a:cubicBezTo>
                      <a:cubicBezTo>
                        <a:pt x="360" y="626"/>
                        <a:pt x="351" y="615"/>
                        <a:pt x="351" y="615"/>
                      </a:cubicBezTo>
                      <a:lnTo>
                        <a:pt x="338" y="618"/>
                      </a:lnTo>
                      <a:close/>
                      <a:moveTo>
                        <a:pt x="241" y="709"/>
                      </a:moveTo>
                      <a:cubicBezTo>
                        <a:pt x="241" y="698"/>
                        <a:pt x="256" y="689"/>
                        <a:pt x="256" y="689"/>
                      </a:cubicBezTo>
                      <a:cubicBezTo>
                        <a:pt x="255" y="677"/>
                        <a:pt x="232" y="662"/>
                        <a:pt x="232" y="662"/>
                      </a:cubicBezTo>
                      <a:cubicBezTo>
                        <a:pt x="232" y="662"/>
                        <a:pt x="231" y="652"/>
                        <a:pt x="224" y="649"/>
                      </a:cubicBezTo>
                      <a:cubicBezTo>
                        <a:pt x="217" y="646"/>
                        <a:pt x="212" y="648"/>
                        <a:pt x="212" y="648"/>
                      </a:cubicBezTo>
                      <a:cubicBezTo>
                        <a:pt x="212" y="648"/>
                        <a:pt x="191" y="634"/>
                        <a:pt x="184" y="634"/>
                      </a:cubicBezTo>
                      <a:cubicBezTo>
                        <a:pt x="177" y="634"/>
                        <a:pt x="168" y="646"/>
                        <a:pt x="168" y="646"/>
                      </a:cubicBezTo>
                      <a:cubicBezTo>
                        <a:pt x="143" y="660"/>
                        <a:pt x="143" y="660"/>
                        <a:pt x="143" y="660"/>
                      </a:cubicBezTo>
                      <a:cubicBezTo>
                        <a:pt x="162" y="693"/>
                        <a:pt x="162" y="693"/>
                        <a:pt x="162" y="693"/>
                      </a:cubicBezTo>
                      <a:cubicBezTo>
                        <a:pt x="174" y="687"/>
                        <a:pt x="174" y="687"/>
                        <a:pt x="174" y="687"/>
                      </a:cubicBezTo>
                      <a:cubicBezTo>
                        <a:pt x="174" y="687"/>
                        <a:pt x="167" y="668"/>
                        <a:pt x="175" y="672"/>
                      </a:cubicBezTo>
                      <a:cubicBezTo>
                        <a:pt x="183" y="676"/>
                        <a:pt x="195" y="697"/>
                        <a:pt x="195" y="697"/>
                      </a:cubicBezTo>
                      <a:cubicBezTo>
                        <a:pt x="194" y="722"/>
                        <a:pt x="194" y="722"/>
                        <a:pt x="194" y="722"/>
                      </a:cubicBezTo>
                      <a:cubicBezTo>
                        <a:pt x="182" y="727"/>
                        <a:pt x="182" y="727"/>
                        <a:pt x="182" y="727"/>
                      </a:cubicBezTo>
                      <a:cubicBezTo>
                        <a:pt x="182" y="727"/>
                        <a:pt x="193" y="774"/>
                        <a:pt x="203" y="776"/>
                      </a:cubicBezTo>
                      <a:cubicBezTo>
                        <a:pt x="213" y="778"/>
                        <a:pt x="211" y="746"/>
                        <a:pt x="211" y="746"/>
                      </a:cubicBezTo>
                      <a:cubicBezTo>
                        <a:pt x="232" y="753"/>
                        <a:pt x="232" y="753"/>
                        <a:pt x="232" y="753"/>
                      </a:cubicBezTo>
                      <a:cubicBezTo>
                        <a:pt x="232" y="753"/>
                        <a:pt x="229" y="780"/>
                        <a:pt x="233" y="780"/>
                      </a:cubicBezTo>
                      <a:cubicBezTo>
                        <a:pt x="237" y="780"/>
                        <a:pt x="251" y="756"/>
                        <a:pt x="251" y="756"/>
                      </a:cubicBezTo>
                      <a:cubicBezTo>
                        <a:pt x="251" y="756"/>
                        <a:pt x="241" y="720"/>
                        <a:pt x="241" y="709"/>
                      </a:cubicBezTo>
                      <a:close/>
                      <a:moveTo>
                        <a:pt x="183" y="693"/>
                      </a:moveTo>
                      <a:cubicBezTo>
                        <a:pt x="172" y="718"/>
                        <a:pt x="172" y="718"/>
                        <a:pt x="172" y="718"/>
                      </a:cubicBezTo>
                      <a:cubicBezTo>
                        <a:pt x="184" y="715"/>
                        <a:pt x="184" y="715"/>
                        <a:pt x="184" y="715"/>
                      </a:cubicBezTo>
                      <a:lnTo>
                        <a:pt x="183" y="693"/>
                      </a:lnTo>
                      <a:close/>
                      <a:moveTo>
                        <a:pt x="424" y="424"/>
                      </a:moveTo>
                      <a:cubicBezTo>
                        <a:pt x="432" y="423"/>
                        <a:pt x="432" y="423"/>
                        <a:pt x="432" y="423"/>
                      </a:cubicBezTo>
                      <a:cubicBezTo>
                        <a:pt x="431" y="407"/>
                        <a:pt x="431" y="407"/>
                        <a:pt x="431" y="407"/>
                      </a:cubicBezTo>
                      <a:cubicBezTo>
                        <a:pt x="425" y="405"/>
                        <a:pt x="425" y="405"/>
                        <a:pt x="425" y="405"/>
                      </a:cubicBezTo>
                      <a:cubicBezTo>
                        <a:pt x="415" y="392"/>
                        <a:pt x="415" y="392"/>
                        <a:pt x="415" y="392"/>
                      </a:cubicBezTo>
                      <a:cubicBezTo>
                        <a:pt x="411" y="400"/>
                        <a:pt x="411" y="400"/>
                        <a:pt x="411" y="400"/>
                      </a:cubicBezTo>
                      <a:cubicBezTo>
                        <a:pt x="419" y="409"/>
                        <a:pt x="419" y="409"/>
                        <a:pt x="419" y="409"/>
                      </a:cubicBezTo>
                      <a:lnTo>
                        <a:pt x="424" y="424"/>
                      </a:lnTo>
                      <a:close/>
                      <a:moveTo>
                        <a:pt x="372" y="57"/>
                      </a:moveTo>
                      <a:cubicBezTo>
                        <a:pt x="374" y="72"/>
                        <a:pt x="374" y="72"/>
                        <a:pt x="374" y="72"/>
                      </a:cubicBezTo>
                      <a:cubicBezTo>
                        <a:pt x="374" y="72"/>
                        <a:pt x="391" y="83"/>
                        <a:pt x="391" y="90"/>
                      </a:cubicBezTo>
                      <a:cubicBezTo>
                        <a:pt x="391" y="97"/>
                        <a:pt x="384" y="110"/>
                        <a:pt x="384" y="110"/>
                      </a:cubicBezTo>
                      <a:cubicBezTo>
                        <a:pt x="384" y="110"/>
                        <a:pt x="402" y="132"/>
                        <a:pt x="397" y="133"/>
                      </a:cubicBezTo>
                      <a:cubicBezTo>
                        <a:pt x="391" y="134"/>
                        <a:pt x="359" y="125"/>
                        <a:pt x="354" y="123"/>
                      </a:cubicBezTo>
                      <a:cubicBezTo>
                        <a:pt x="348" y="122"/>
                        <a:pt x="369" y="143"/>
                        <a:pt x="369" y="143"/>
                      </a:cubicBezTo>
                      <a:cubicBezTo>
                        <a:pt x="352" y="161"/>
                        <a:pt x="352" y="161"/>
                        <a:pt x="352" y="161"/>
                      </a:cubicBezTo>
                      <a:cubicBezTo>
                        <a:pt x="352" y="161"/>
                        <a:pt x="358" y="173"/>
                        <a:pt x="361" y="179"/>
                      </a:cubicBezTo>
                      <a:cubicBezTo>
                        <a:pt x="363" y="184"/>
                        <a:pt x="390" y="198"/>
                        <a:pt x="390" y="198"/>
                      </a:cubicBezTo>
                      <a:cubicBezTo>
                        <a:pt x="390" y="198"/>
                        <a:pt x="381" y="231"/>
                        <a:pt x="404" y="230"/>
                      </a:cubicBezTo>
                      <a:cubicBezTo>
                        <a:pt x="414" y="229"/>
                        <a:pt x="398" y="211"/>
                        <a:pt x="410" y="211"/>
                      </a:cubicBezTo>
                      <a:cubicBezTo>
                        <a:pt x="423" y="211"/>
                        <a:pt x="433" y="211"/>
                        <a:pt x="433" y="211"/>
                      </a:cubicBezTo>
                      <a:cubicBezTo>
                        <a:pt x="437" y="205"/>
                        <a:pt x="437" y="205"/>
                        <a:pt x="437" y="205"/>
                      </a:cubicBezTo>
                      <a:cubicBezTo>
                        <a:pt x="412" y="189"/>
                        <a:pt x="412" y="189"/>
                        <a:pt x="412" y="189"/>
                      </a:cubicBezTo>
                      <a:cubicBezTo>
                        <a:pt x="399" y="189"/>
                        <a:pt x="399" y="189"/>
                        <a:pt x="399" y="189"/>
                      </a:cubicBezTo>
                      <a:cubicBezTo>
                        <a:pt x="399" y="189"/>
                        <a:pt x="365" y="176"/>
                        <a:pt x="381" y="169"/>
                      </a:cubicBezTo>
                      <a:cubicBezTo>
                        <a:pt x="398" y="162"/>
                        <a:pt x="409" y="179"/>
                        <a:pt x="409" y="179"/>
                      </a:cubicBezTo>
                      <a:cubicBezTo>
                        <a:pt x="409" y="179"/>
                        <a:pt x="423" y="168"/>
                        <a:pt x="433" y="166"/>
                      </a:cubicBezTo>
                      <a:cubicBezTo>
                        <a:pt x="442" y="165"/>
                        <a:pt x="513" y="202"/>
                        <a:pt x="519" y="198"/>
                      </a:cubicBezTo>
                      <a:cubicBezTo>
                        <a:pt x="524" y="194"/>
                        <a:pt x="505" y="155"/>
                        <a:pt x="523" y="148"/>
                      </a:cubicBezTo>
                      <a:cubicBezTo>
                        <a:pt x="541" y="141"/>
                        <a:pt x="539" y="157"/>
                        <a:pt x="557" y="147"/>
                      </a:cubicBezTo>
                      <a:cubicBezTo>
                        <a:pt x="575" y="137"/>
                        <a:pt x="578" y="130"/>
                        <a:pt x="578" y="130"/>
                      </a:cubicBezTo>
                      <a:cubicBezTo>
                        <a:pt x="542" y="107"/>
                        <a:pt x="542" y="107"/>
                        <a:pt x="542" y="107"/>
                      </a:cubicBezTo>
                      <a:cubicBezTo>
                        <a:pt x="542" y="107"/>
                        <a:pt x="542" y="83"/>
                        <a:pt x="535" y="78"/>
                      </a:cubicBezTo>
                      <a:cubicBezTo>
                        <a:pt x="528" y="72"/>
                        <a:pt x="523" y="96"/>
                        <a:pt x="523" y="96"/>
                      </a:cubicBezTo>
                      <a:cubicBezTo>
                        <a:pt x="523" y="96"/>
                        <a:pt x="455" y="80"/>
                        <a:pt x="440" y="69"/>
                      </a:cubicBezTo>
                      <a:cubicBezTo>
                        <a:pt x="424" y="58"/>
                        <a:pt x="350" y="0"/>
                        <a:pt x="340" y="11"/>
                      </a:cubicBezTo>
                      <a:cubicBezTo>
                        <a:pt x="330" y="22"/>
                        <a:pt x="372" y="57"/>
                        <a:pt x="372" y="57"/>
                      </a:cubicBezTo>
                      <a:close/>
                      <a:moveTo>
                        <a:pt x="194" y="984"/>
                      </a:moveTo>
                      <a:cubicBezTo>
                        <a:pt x="209" y="984"/>
                        <a:pt x="209" y="984"/>
                        <a:pt x="209" y="984"/>
                      </a:cubicBezTo>
                      <a:cubicBezTo>
                        <a:pt x="192" y="972"/>
                        <a:pt x="192" y="972"/>
                        <a:pt x="192" y="972"/>
                      </a:cubicBezTo>
                      <a:lnTo>
                        <a:pt x="194" y="984"/>
                      </a:lnTo>
                      <a:close/>
                      <a:moveTo>
                        <a:pt x="208" y="933"/>
                      </a:moveTo>
                      <a:cubicBezTo>
                        <a:pt x="210" y="942"/>
                        <a:pt x="214" y="942"/>
                        <a:pt x="214" y="942"/>
                      </a:cubicBezTo>
                      <a:cubicBezTo>
                        <a:pt x="224" y="944"/>
                        <a:pt x="225" y="934"/>
                        <a:pt x="225" y="934"/>
                      </a:cubicBezTo>
                      <a:cubicBezTo>
                        <a:pt x="225" y="934"/>
                        <a:pt x="240" y="933"/>
                        <a:pt x="233" y="922"/>
                      </a:cubicBezTo>
                      <a:cubicBezTo>
                        <a:pt x="226" y="912"/>
                        <a:pt x="205" y="924"/>
                        <a:pt x="208" y="933"/>
                      </a:cubicBezTo>
                      <a:close/>
                      <a:moveTo>
                        <a:pt x="214" y="956"/>
                      </a:moveTo>
                      <a:cubicBezTo>
                        <a:pt x="204" y="952"/>
                        <a:pt x="205" y="961"/>
                        <a:pt x="205" y="961"/>
                      </a:cubicBezTo>
                      <a:cubicBezTo>
                        <a:pt x="220" y="968"/>
                        <a:pt x="225" y="960"/>
                        <a:pt x="214" y="956"/>
                      </a:cubicBezTo>
                      <a:close/>
                      <a:moveTo>
                        <a:pt x="230" y="810"/>
                      </a:moveTo>
                      <a:cubicBezTo>
                        <a:pt x="230" y="814"/>
                        <a:pt x="217" y="820"/>
                        <a:pt x="217" y="820"/>
                      </a:cubicBezTo>
                      <a:cubicBezTo>
                        <a:pt x="234" y="829"/>
                        <a:pt x="234" y="829"/>
                        <a:pt x="234" y="829"/>
                      </a:cubicBezTo>
                      <a:cubicBezTo>
                        <a:pt x="234" y="829"/>
                        <a:pt x="230" y="806"/>
                        <a:pt x="230" y="810"/>
                      </a:cubicBezTo>
                      <a:close/>
                      <a:moveTo>
                        <a:pt x="252" y="792"/>
                      </a:moveTo>
                      <a:cubicBezTo>
                        <a:pt x="252" y="796"/>
                        <a:pt x="248" y="805"/>
                        <a:pt x="248" y="805"/>
                      </a:cubicBezTo>
                      <a:cubicBezTo>
                        <a:pt x="257" y="825"/>
                        <a:pt x="257" y="825"/>
                        <a:pt x="257" y="825"/>
                      </a:cubicBezTo>
                      <a:cubicBezTo>
                        <a:pt x="258" y="814"/>
                        <a:pt x="258" y="814"/>
                        <a:pt x="258" y="814"/>
                      </a:cubicBezTo>
                      <a:cubicBezTo>
                        <a:pt x="258" y="814"/>
                        <a:pt x="252" y="788"/>
                        <a:pt x="252" y="792"/>
                      </a:cubicBezTo>
                      <a:close/>
                      <a:moveTo>
                        <a:pt x="32" y="1144"/>
                      </a:moveTo>
                      <a:cubicBezTo>
                        <a:pt x="36" y="1144"/>
                        <a:pt x="54" y="1138"/>
                        <a:pt x="54" y="1138"/>
                      </a:cubicBezTo>
                      <a:cubicBezTo>
                        <a:pt x="36" y="1129"/>
                        <a:pt x="36" y="1129"/>
                        <a:pt x="36" y="1129"/>
                      </a:cubicBezTo>
                      <a:cubicBezTo>
                        <a:pt x="36" y="1129"/>
                        <a:pt x="28" y="1144"/>
                        <a:pt x="32" y="1144"/>
                      </a:cubicBezTo>
                      <a:close/>
                      <a:moveTo>
                        <a:pt x="81" y="1117"/>
                      </a:moveTo>
                      <a:cubicBezTo>
                        <a:pt x="72" y="1100"/>
                        <a:pt x="72" y="1100"/>
                        <a:pt x="72" y="1100"/>
                      </a:cubicBezTo>
                      <a:cubicBezTo>
                        <a:pt x="72" y="1110"/>
                        <a:pt x="72" y="1110"/>
                        <a:pt x="72" y="1110"/>
                      </a:cubicBezTo>
                      <a:cubicBezTo>
                        <a:pt x="70" y="1126"/>
                        <a:pt x="85" y="1133"/>
                        <a:pt x="90" y="1125"/>
                      </a:cubicBezTo>
                      <a:cubicBezTo>
                        <a:pt x="96" y="1117"/>
                        <a:pt x="81" y="1117"/>
                        <a:pt x="81" y="1117"/>
                      </a:cubicBezTo>
                      <a:close/>
                      <a:moveTo>
                        <a:pt x="16" y="1134"/>
                      </a:moveTo>
                      <a:cubicBezTo>
                        <a:pt x="0" y="1133"/>
                        <a:pt x="9" y="1150"/>
                        <a:pt x="9" y="1150"/>
                      </a:cubicBezTo>
                      <a:cubicBezTo>
                        <a:pt x="21" y="1153"/>
                        <a:pt x="32" y="1136"/>
                        <a:pt x="16" y="1134"/>
                      </a:cubicBezTo>
                      <a:close/>
                      <a:moveTo>
                        <a:pt x="118" y="1033"/>
                      </a:moveTo>
                      <a:cubicBezTo>
                        <a:pt x="118" y="1041"/>
                        <a:pt x="129" y="1041"/>
                        <a:pt x="129" y="1041"/>
                      </a:cubicBezTo>
                      <a:cubicBezTo>
                        <a:pt x="136" y="1029"/>
                        <a:pt x="118" y="1025"/>
                        <a:pt x="118" y="1033"/>
                      </a:cubicBezTo>
                      <a:close/>
                      <a:moveTo>
                        <a:pt x="184" y="1008"/>
                      </a:moveTo>
                      <a:cubicBezTo>
                        <a:pt x="174" y="1018"/>
                        <a:pt x="165" y="1050"/>
                        <a:pt x="165" y="1050"/>
                      </a:cubicBezTo>
                      <a:cubicBezTo>
                        <a:pt x="178" y="1053"/>
                        <a:pt x="178" y="1053"/>
                        <a:pt x="178" y="1053"/>
                      </a:cubicBezTo>
                      <a:cubicBezTo>
                        <a:pt x="178" y="1053"/>
                        <a:pt x="190" y="1032"/>
                        <a:pt x="186" y="1032"/>
                      </a:cubicBezTo>
                      <a:cubicBezTo>
                        <a:pt x="182" y="1032"/>
                        <a:pt x="198" y="1014"/>
                        <a:pt x="198" y="1014"/>
                      </a:cubicBezTo>
                      <a:cubicBezTo>
                        <a:pt x="198" y="1014"/>
                        <a:pt x="193" y="997"/>
                        <a:pt x="184" y="1008"/>
                      </a:cubicBezTo>
                      <a:close/>
                      <a:moveTo>
                        <a:pt x="818" y="993"/>
                      </a:moveTo>
                      <a:cubicBezTo>
                        <a:pt x="830" y="993"/>
                        <a:pt x="833" y="979"/>
                        <a:pt x="813" y="982"/>
                      </a:cubicBezTo>
                      <a:cubicBezTo>
                        <a:pt x="798" y="985"/>
                        <a:pt x="806" y="993"/>
                        <a:pt x="818" y="993"/>
                      </a:cubicBezTo>
                      <a:close/>
                      <a:moveTo>
                        <a:pt x="806" y="966"/>
                      </a:moveTo>
                      <a:cubicBezTo>
                        <a:pt x="820" y="966"/>
                        <a:pt x="809" y="952"/>
                        <a:pt x="801" y="954"/>
                      </a:cubicBezTo>
                      <a:cubicBezTo>
                        <a:pt x="793" y="957"/>
                        <a:pt x="793" y="966"/>
                        <a:pt x="806" y="966"/>
                      </a:cubicBezTo>
                      <a:close/>
                      <a:moveTo>
                        <a:pt x="620" y="724"/>
                      </a:moveTo>
                      <a:cubicBezTo>
                        <a:pt x="612" y="725"/>
                        <a:pt x="608" y="734"/>
                        <a:pt x="622" y="736"/>
                      </a:cubicBezTo>
                      <a:cubicBezTo>
                        <a:pt x="637" y="737"/>
                        <a:pt x="632" y="722"/>
                        <a:pt x="620" y="724"/>
                      </a:cubicBezTo>
                      <a:close/>
                      <a:moveTo>
                        <a:pt x="790" y="1081"/>
                      </a:moveTo>
                      <a:cubicBezTo>
                        <a:pt x="800" y="1089"/>
                        <a:pt x="806" y="1081"/>
                        <a:pt x="801" y="1074"/>
                      </a:cubicBezTo>
                      <a:cubicBezTo>
                        <a:pt x="796" y="1068"/>
                        <a:pt x="784" y="1076"/>
                        <a:pt x="790" y="1081"/>
                      </a:cubicBezTo>
                      <a:close/>
                      <a:moveTo>
                        <a:pt x="805" y="1113"/>
                      </a:moveTo>
                      <a:cubicBezTo>
                        <a:pt x="804" y="1121"/>
                        <a:pt x="814" y="1125"/>
                        <a:pt x="816" y="1113"/>
                      </a:cubicBezTo>
                      <a:cubicBezTo>
                        <a:pt x="817" y="1101"/>
                        <a:pt x="808" y="1098"/>
                        <a:pt x="805" y="1113"/>
                      </a:cubicBezTo>
                      <a:close/>
                      <a:moveTo>
                        <a:pt x="821" y="1138"/>
                      </a:moveTo>
                      <a:cubicBezTo>
                        <a:pt x="809" y="1138"/>
                        <a:pt x="820" y="1146"/>
                        <a:pt x="824" y="1148"/>
                      </a:cubicBezTo>
                      <a:cubicBezTo>
                        <a:pt x="833" y="1151"/>
                        <a:pt x="833" y="1138"/>
                        <a:pt x="821" y="1138"/>
                      </a:cubicBezTo>
                      <a:close/>
                      <a:moveTo>
                        <a:pt x="820" y="1008"/>
                      </a:moveTo>
                      <a:cubicBezTo>
                        <a:pt x="805" y="1008"/>
                        <a:pt x="810" y="1016"/>
                        <a:pt x="825" y="1017"/>
                      </a:cubicBezTo>
                      <a:cubicBezTo>
                        <a:pt x="837" y="1018"/>
                        <a:pt x="834" y="1008"/>
                        <a:pt x="820" y="1008"/>
                      </a:cubicBezTo>
                      <a:close/>
                      <a:moveTo>
                        <a:pt x="568" y="620"/>
                      </a:moveTo>
                      <a:cubicBezTo>
                        <a:pt x="553" y="618"/>
                        <a:pt x="566" y="632"/>
                        <a:pt x="566" y="632"/>
                      </a:cubicBezTo>
                      <a:cubicBezTo>
                        <a:pt x="573" y="630"/>
                        <a:pt x="582" y="621"/>
                        <a:pt x="568" y="620"/>
                      </a:cubicBezTo>
                      <a:close/>
                      <a:moveTo>
                        <a:pt x="681" y="836"/>
                      </a:moveTo>
                      <a:cubicBezTo>
                        <a:pt x="669" y="838"/>
                        <a:pt x="670" y="849"/>
                        <a:pt x="681" y="850"/>
                      </a:cubicBezTo>
                      <a:cubicBezTo>
                        <a:pt x="692" y="852"/>
                        <a:pt x="693" y="833"/>
                        <a:pt x="681" y="836"/>
                      </a:cubicBezTo>
                      <a:close/>
                      <a:moveTo>
                        <a:pt x="592" y="660"/>
                      </a:moveTo>
                      <a:cubicBezTo>
                        <a:pt x="581" y="658"/>
                        <a:pt x="590" y="670"/>
                        <a:pt x="590" y="670"/>
                      </a:cubicBezTo>
                      <a:cubicBezTo>
                        <a:pt x="601" y="670"/>
                        <a:pt x="602" y="661"/>
                        <a:pt x="592" y="660"/>
                      </a:cubicBezTo>
                      <a:close/>
                      <a:moveTo>
                        <a:pt x="669" y="798"/>
                      </a:moveTo>
                      <a:cubicBezTo>
                        <a:pt x="661" y="802"/>
                        <a:pt x="666" y="810"/>
                        <a:pt x="673" y="809"/>
                      </a:cubicBezTo>
                      <a:cubicBezTo>
                        <a:pt x="680" y="808"/>
                        <a:pt x="677" y="794"/>
                        <a:pt x="669" y="798"/>
                      </a:cubicBezTo>
                      <a:close/>
                      <a:moveTo>
                        <a:pt x="598" y="694"/>
                      </a:moveTo>
                      <a:cubicBezTo>
                        <a:pt x="589" y="701"/>
                        <a:pt x="600" y="708"/>
                        <a:pt x="609" y="705"/>
                      </a:cubicBezTo>
                      <a:cubicBezTo>
                        <a:pt x="618" y="702"/>
                        <a:pt x="612" y="685"/>
                        <a:pt x="598" y="694"/>
                      </a:cubicBezTo>
                      <a:close/>
                      <a:moveTo>
                        <a:pt x="634" y="749"/>
                      </a:moveTo>
                      <a:cubicBezTo>
                        <a:pt x="622" y="752"/>
                        <a:pt x="636" y="758"/>
                        <a:pt x="636" y="758"/>
                      </a:cubicBezTo>
                      <a:cubicBezTo>
                        <a:pt x="645" y="756"/>
                        <a:pt x="646" y="746"/>
                        <a:pt x="634" y="749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9" name="Freeform 105"/>
                <p:cNvSpPr>
                  <a:spLocks noEditPoints="1"/>
                </p:cNvSpPr>
                <p:nvPr/>
              </p:nvSpPr>
              <p:spPr bwMode="auto">
                <a:xfrm>
                  <a:off x="4651375" y="2519363"/>
                  <a:ext cx="188913" cy="190500"/>
                </a:xfrm>
                <a:custGeom>
                  <a:avLst/>
                  <a:gdLst>
                    <a:gd name="T0" fmla="*/ 2147483647 w 365"/>
                    <a:gd name="T1" fmla="*/ 2147483647 h 367"/>
                    <a:gd name="T2" fmla="*/ 2147483647 w 365"/>
                    <a:gd name="T3" fmla="*/ 2147483647 h 367"/>
                    <a:gd name="T4" fmla="*/ 2147483647 w 365"/>
                    <a:gd name="T5" fmla="*/ 2147483647 h 367"/>
                    <a:gd name="T6" fmla="*/ 2147483647 w 365"/>
                    <a:gd name="T7" fmla="*/ 2147483647 h 367"/>
                    <a:gd name="T8" fmla="*/ 2147483647 w 365"/>
                    <a:gd name="T9" fmla="*/ 2147483647 h 367"/>
                    <a:gd name="T10" fmla="*/ 2147483647 w 365"/>
                    <a:gd name="T11" fmla="*/ 2147483647 h 367"/>
                    <a:gd name="T12" fmla="*/ 2147483647 w 365"/>
                    <a:gd name="T13" fmla="*/ 2147483647 h 367"/>
                    <a:gd name="T14" fmla="*/ 2147483647 w 365"/>
                    <a:gd name="T15" fmla="*/ 2147483647 h 367"/>
                    <a:gd name="T16" fmla="*/ 2147483647 w 365"/>
                    <a:gd name="T17" fmla="*/ 2147483647 h 367"/>
                    <a:gd name="T18" fmla="*/ 2147483647 w 365"/>
                    <a:gd name="T19" fmla="*/ 2147483647 h 367"/>
                    <a:gd name="T20" fmla="*/ 2147483647 w 365"/>
                    <a:gd name="T21" fmla="*/ 2147483647 h 367"/>
                    <a:gd name="T22" fmla="*/ 2147483647 w 365"/>
                    <a:gd name="T23" fmla="*/ 2147483647 h 367"/>
                    <a:gd name="T24" fmla="*/ 2147483647 w 365"/>
                    <a:gd name="T25" fmla="*/ 2147483647 h 367"/>
                    <a:gd name="T26" fmla="*/ 2147483647 w 365"/>
                    <a:gd name="T27" fmla="*/ 2147483647 h 367"/>
                    <a:gd name="T28" fmla="*/ 2147483647 w 365"/>
                    <a:gd name="T29" fmla="*/ 2147483647 h 367"/>
                    <a:gd name="T30" fmla="*/ 2147483647 w 365"/>
                    <a:gd name="T31" fmla="*/ 2147483647 h 367"/>
                    <a:gd name="T32" fmla="*/ 2147483647 w 365"/>
                    <a:gd name="T33" fmla="*/ 2147483647 h 367"/>
                    <a:gd name="T34" fmla="*/ 2147483647 w 365"/>
                    <a:gd name="T35" fmla="*/ 0 h 367"/>
                    <a:gd name="T36" fmla="*/ 2147483647 w 365"/>
                    <a:gd name="T37" fmla="*/ 2147483647 h 367"/>
                    <a:gd name="T38" fmla="*/ 2147483647 w 365"/>
                    <a:gd name="T39" fmla="*/ 2147483647 h 367"/>
                    <a:gd name="T40" fmla="*/ 2147483647 w 365"/>
                    <a:gd name="T41" fmla="*/ 2147483647 h 367"/>
                    <a:gd name="T42" fmla="*/ 2147483647 w 365"/>
                    <a:gd name="T43" fmla="*/ 2147483647 h 367"/>
                    <a:gd name="T44" fmla="*/ 2147483647 w 365"/>
                    <a:gd name="T45" fmla="*/ 2147483647 h 367"/>
                    <a:gd name="T46" fmla="*/ 2147483647 w 365"/>
                    <a:gd name="T47" fmla="*/ 2147483647 h 367"/>
                    <a:gd name="T48" fmla="*/ 2147483647 w 365"/>
                    <a:gd name="T49" fmla="*/ 2147483647 h 367"/>
                    <a:gd name="T50" fmla="*/ 2147483647 w 365"/>
                    <a:gd name="T51" fmla="*/ 2147483647 h 367"/>
                    <a:gd name="T52" fmla="*/ 2147483647 w 365"/>
                    <a:gd name="T53" fmla="*/ 2147483647 h 367"/>
                    <a:gd name="T54" fmla="*/ 2147483647 w 365"/>
                    <a:gd name="T55" fmla="*/ 2147483647 h 367"/>
                    <a:gd name="T56" fmla="*/ 2147483647 w 365"/>
                    <a:gd name="T57" fmla="*/ 2147483647 h 367"/>
                    <a:gd name="T58" fmla="*/ 2147483647 w 365"/>
                    <a:gd name="T59" fmla="*/ 2147483647 h 367"/>
                    <a:gd name="T60" fmla="*/ 2147483647 w 365"/>
                    <a:gd name="T61" fmla="*/ 2147483647 h 367"/>
                    <a:gd name="T62" fmla="*/ 2147483647 w 365"/>
                    <a:gd name="T63" fmla="*/ 2147483647 h 367"/>
                    <a:gd name="T64" fmla="*/ 2147483647 w 365"/>
                    <a:gd name="T65" fmla="*/ 2147483647 h 367"/>
                    <a:gd name="T66" fmla="*/ 2147483647 w 365"/>
                    <a:gd name="T67" fmla="*/ 2147483647 h 367"/>
                    <a:gd name="T68" fmla="*/ 2147483647 w 365"/>
                    <a:gd name="T69" fmla="*/ 2147483647 h 367"/>
                    <a:gd name="T70" fmla="*/ 2147483647 w 365"/>
                    <a:gd name="T71" fmla="*/ 2147483647 h 367"/>
                    <a:gd name="T72" fmla="*/ 2147483647 w 365"/>
                    <a:gd name="T73" fmla="*/ 2147483647 h 367"/>
                    <a:gd name="T74" fmla="*/ 2147483647 w 365"/>
                    <a:gd name="T75" fmla="*/ 2147483647 h 367"/>
                    <a:gd name="T76" fmla="*/ 2147483647 w 365"/>
                    <a:gd name="T77" fmla="*/ 2147483647 h 367"/>
                    <a:gd name="T78" fmla="*/ 2147483647 w 365"/>
                    <a:gd name="T79" fmla="*/ 2147483647 h 367"/>
                    <a:gd name="T80" fmla="*/ 2147483647 w 365"/>
                    <a:gd name="T81" fmla="*/ 2147483647 h 367"/>
                    <a:gd name="T82" fmla="*/ 2147483647 w 365"/>
                    <a:gd name="T83" fmla="*/ 2147483647 h 367"/>
                    <a:gd name="T84" fmla="*/ 2147483647 w 365"/>
                    <a:gd name="T85" fmla="*/ 2147483647 h 367"/>
                    <a:gd name="T86" fmla="*/ 2147483647 w 365"/>
                    <a:gd name="T87" fmla="*/ 2147483647 h 367"/>
                    <a:gd name="T88" fmla="*/ 2147483647 w 365"/>
                    <a:gd name="T89" fmla="*/ 2147483647 h 367"/>
                    <a:gd name="T90" fmla="*/ 2147483647 w 365"/>
                    <a:gd name="T91" fmla="*/ 2147483647 h 367"/>
                    <a:gd name="T92" fmla="*/ 2147483647 w 365"/>
                    <a:gd name="T93" fmla="*/ 2147483647 h 367"/>
                    <a:gd name="T94" fmla="*/ 2147483647 w 365"/>
                    <a:gd name="T95" fmla="*/ 2147483647 h 367"/>
                    <a:gd name="T96" fmla="*/ 2147483647 w 365"/>
                    <a:gd name="T97" fmla="*/ 2147483647 h 367"/>
                    <a:gd name="T98" fmla="*/ 2147483647 w 365"/>
                    <a:gd name="T99" fmla="*/ 2147483647 h 367"/>
                    <a:gd name="T100" fmla="*/ 2147483647 w 365"/>
                    <a:gd name="T101" fmla="*/ 2147483647 h 367"/>
                    <a:gd name="T102" fmla="*/ 2147483647 w 365"/>
                    <a:gd name="T103" fmla="*/ 2147483647 h 367"/>
                    <a:gd name="T104" fmla="*/ 2147483647 w 365"/>
                    <a:gd name="T105" fmla="*/ 2147483647 h 367"/>
                    <a:gd name="T106" fmla="*/ 2147483647 w 365"/>
                    <a:gd name="T107" fmla="*/ 2147483647 h 367"/>
                    <a:gd name="T108" fmla="*/ 2147483647 w 365"/>
                    <a:gd name="T109" fmla="*/ 2147483647 h 367"/>
                    <a:gd name="T110" fmla="*/ 2147483647 w 365"/>
                    <a:gd name="T111" fmla="*/ 2147483647 h 367"/>
                    <a:gd name="T112" fmla="*/ 2147483647 w 365"/>
                    <a:gd name="T113" fmla="*/ 2147483647 h 36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65"/>
                    <a:gd name="T172" fmla="*/ 0 h 367"/>
                    <a:gd name="T173" fmla="*/ 365 w 365"/>
                    <a:gd name="T174" fmla="*/ 367 h 36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65" h="367">
                      <a:moveTo>
                        <a:pt x="165" y="73"/>
                      </a:moveTo>
                      <a:cubicBezTo>
                        <a:pt x="183" y="85"/>
                        <a:pt x="183" y="85"/>
                        <a:pt x="183" y="85"/>
                      </a:cubicBezTo>
                      <a:cubicBezTo>
                        <a:pt x="190" y="78"/>
                        <a:pt x="190" y="78"/>
                        <a:pt x="190" y="78"/>
                      </a:cubicBezTo>
                      <a:lnTo>
                        <a:pt x="165" y="73"/>
                      </a:lnTo>
                      <a:close/>
                      <a:moveTo>
                        <a:pt x="19" y="173"/>
                      </a:moveTo>
                      <a:cubicBezTo>
                        <a:pt x="5" y="188"/>
                        <a:pt x="5" y="188"/>
                        <a:pt x="5" y="188"/>
                      </a:cubicBezTo>
                      <a:cubicBezTo>
                        <a:pt x="30" y="195"/>
                        <a:pt x="30" y="195"/>
                        <a:pt x="30" y="195"/>
                      </a:cubicBezTo>
                      <a:lnTo>
                        <a:pt x="19" y="173"/>
                      </a:lnTo>
                      <a:close/>
                      <a:moveTo>
                        <a:pt x="212" y="277"/>
                      </a:moveTo>
                      <a:cubicBezTo>
                        <a:pt x="211" y="280"/>
                        <a:pt x="220" y="282"/>
                        <a:pt x="219" y="275"/>
                      </a:cubicBezTo>
                      <a:cubicBezTo>
                        <a:pt x="218" y="268"/>
                        <a:pt x="213" y="271"/>
                        <a:pt x="212" y="277"/>
                      </a:cubicBezTo>
                      <a:close/>
                      <a:moveTo>
                        <a:pt x="210" y="258"/>
                      </a:moveTo>
                      <a:cubicBezTo>
                        <a:pt x="204" y="253"/>
                        <a:pt x="204" y="253"/>
                        <a:pt x="204" y="253"/>
                      </a:cubicBezTo>
                      <a:cubicBezTo>
                        <a:pt x="198" y="259"/>
                        <a:pt x="198" y="259"/>
                        <a:pt x="198" y="259"/>
                      </a:cubicBezTo>
                      <a:lnTo>
                        <a:pt x="210" y="258"/>
                      </a:lnTo>
                      <a:close/>
                      <a:moveTo>
                        <a:pt x="201" y="196"/>
                      </a:moveTo>
                      <a:cubicBezTo>
                        <a:pt x="217" y="224"/>
                        <a:pt x="217" y="224"/>
                        <a:pt x="217" y="224"/>
                      </a:cubicBezTo>
                      <a:cubicBezTo>
                        <a:pt x="223" y="213"/>
                        <a:pt x="223" y="213"/>
                        <a:pt x="223" y="213"/>
                      </a:cubicBezTo>
                      <a:lnTo>
                        <a:pt x="201" y="196"/>
                      </a:lnTo>
                      <a:close/>
                      <a:moveTo>
                        <a:pt x="76" y="178"/>
                      </a:moveTo>
                      <a:cubicBezTo>
                        <a:pt x="76" y="178"/>
                        <a:pt x="90" y="173"/>
                        <a:pt x="97" y="176"/>
                      </a:cubicBezTo>
                      <a:cubicBezTo>
                        <a:pt x="104" y="179"/>
                        <a:pt x="141" y="193"/>
                        <a:pt x="141" y="193"/>
                      </a:cubicBezTo>
                      <a:cubicBezTo>
                        <a:pt x="141" y="193"/>
                        <a:pt x="163" y="216"/>
                        <a:pt x="168" y="210"/>
                      </a:cubicBezTo>
                      <a:cubicBezTo>
                        <a:pt x="173" y="204"/>
                        <a:pt x="174" y="195"/>
                        <a:pt x="166" y="188"/>
                      </a:cubicBezTo>
                      <a:cubicBezTo>
                        <a:pt x="158" y="181"/>
                        <a:pt x="142" y="168"/>
                        <a:pt x="139" y="167"/>
                      </a:cubicBezTo>
                      <a:cubicBezTo>
                        <a:pt x="136" y="166"/>
                        <a:pt x="117" y="157"/>
                        <a:pt x="117" y="157"/>
                      </a:cubicBezTo>
                      <a:cubicBezTo>
                        <a:pt x="117" y="157"/>
                        <a:pt x="124" y="151"/>
                        <a:pt x="128" y="152"/>
                      </a:cubicBezTo>
                      <a:cubicBezTo>
                        <a:pt x="132" y="153"/>
                        <a:pt x="155" y="176"/>
                        <a:pt x="169" y="178"/>
                      </a:cubicBezTo>
                      <a:cubicBezTo>
                        <a:pt x="183" y="180"/>
                        <a:pt x="189" y="164"/>
                        <a:pt x="176" y="162"/>
                      </a:cubicBezTo>
                      <a:cubicBezTo>
                        <a:pt x="163" y="160"/>
                        <a:pt x="153" y="156"/>
                        <a:pt x="153" y="156"/>
                      </a:cubicBezTo>
                      <a:cubicBezTo>
                        <a:pt x="153" y="156"/>
                        <a:pt x="139" y="148"/>
                        <a:pt x="137" y="141"/>
                      </a:cubicBezTo>
                      <a:cubicBezTo>
                        <a:pt x="135" y="134"/>
                        <a:pt x="123" y="117"/>
                        <a:pt x="123" y="117"/>
                      </a:cubicBezTo>
                      <a:cubicBezTo>
                        <a:pt x="123" y="117"/>
                        <a:pt x="112" y="100"/>
                        <a:pt x="107" y="94"/>
                      </a:cubicBezTo>
                      <a:cubicBezTo>
                        <a:pt x="102" y="88"/>
                        <a:pt x="97" y="67"/>
                        <a:pt x="104" y="64"/>
                      </a:cubicBezTo>
                      <a:cubicBezTo>
                        <a:pt x="111" y="61"/>
                        <a:pt x="113" y="78"/>
                        <a:pt x="121" y="78"/>
                      </a:cubicBezTo>
                      <a:cubicBezTo>
                        <a:pt x="123" y="78"/>
                        <a:pt x="126" y="78"/>
                        <a:pt x="129" y="78"/>
                      </a:cubicBezTo>
                      <a:cubicBezTo>
                        <a:pt x="133" y="86"/>
                        <a:pt x="137" y="95"/>
                        <a:pt x="139" y="96"/>
                      </a:cubicBezTo>
                      <a:cubicBezTo>
                        <a:pt x="142" y="98"/>
                        <a:pt x="148" y="94"/>
                        <a:pt x="148" y="94"/>
                      </a:cubicBezTo>
                      <a:cubicBezTo>
                        <a:pt x="140" y="79"/>
                        <a:pt x="140" y="79"/>
                        <a:pt x="140" y="79"/>
                      </a:cubicBezTo>
                      <a:cubicBezTo>
                        <a:pt x="141" y="79"/>
                        <a:pt x="142" y="79"/>
                        <a:pt x="143" y="79"/>
                      </a:cubicBezTo>
                      <a:cubicBezTo>
                        <a:pt x="161" y="90"/>
                        <a:pt x="161" y="90"/>
                        <a:pt x="161" y="90"/>
                      </a:cubicBezTo>
                      <a:cubicBezTo>
                        <a:pt x="152" y="77"/>
                        <a:pt x="152" y="77"/>
                        <a:pt x="152" y="77"/>
                      </a:cubicBezTo>
                      <a:cubicBezTo>
                        <a:pt x="152" y="77"/>
                        <a:pt x="153" y="77"/>
                        <a:pt x="153" y="77"/>
                      </a:cubicBezTo>
                      <a:cubicBezTo>
                        <a:pt x="156" y="74"/>
                        <a:pt x="157" y="66"/>
                        <a:pt x="156" y="58"/>
                      </a:cubicBezTo>
                      <a:cubicBezTo>
                        <a:pt x="155" y="50"/>
                        <a:pt x="173" y="46"/>
                        <a:pt x="182" y="49"/>
                      </a:cubicBezTo>
                      <a:cubicBezTo>
                        <a:pt x="191" y="52"/>
                        <a:pt x="184" y="65"/>
                        <a:pt x="193" y="62"/>
                      </a:cubicBezTo>
                      <a:cubicBezTo>
                        <a:pt x="202" y="59"/>
                        <a:pt x="205" y="44"/>
                        <a:pt x="210" y="43"/>
                      </a:cubicBezTo>
                      <a:cubicBezTo>
                        <a:pt x="215" y="42"/>
                        <a:pt x="258" y="52"/>
                        <a:pt x="258" y="52"/>
                      </a:cubicBezTo>
                      <a:cubicBezTo>
                        <a:pt x="258" y="52"/>
                        <a:pt x="261" y="47"/>
                        <a:pt x="263" y="40"/>
                      </a:cubicBezTo>
                      <a:cubicBezTo>
                        <a:pt x="265" y="33"/>
                        <a:pt x="260" y="30"/>
                        <a:pt x="261" y="24"/>
                      </a:cubicBezTo>
                      <a:cubicBezTo>
                        <a:pt x="262" y="18"/>
                        <a:pt x="275" y="22"/>
                        <a:pt x="275" y="22"/>
                      </a:cubicBezTo>
                      <a:cubicBezTo>
                        <a:pt x="275" y="22"/>
                        <a:pt x="276" y="14"/>
                        <a:pt x="273" y="9"/>
                      </a:cubicBezTo>
                      <a:cubicBezTo>
                        <a:pt x="270" y="4"/>
                        <a:pt x="263" y="5"/>
                        <a:pt x="263" y="5"/>
                      </a:cubicBezTo>
                      <a:cubicBezTo>
                        <a:pt x="261" y="0"/>
                        <a:pt x="261" y="0"/>
                        <a:pt x="261" y="0"/>
                      </a:cubicBezTo>
                      <a:cubicBezTo>
                        <a:pt x="249" y="6"/>
                        <a:pt x="249" y="6"/>
                        <a:pt x="249" y="6"/>
                      </a:cubicBezTo>
                      <a:cubicBezTo>
                        <a:pt x="249" y="6"/>
                        <a:pt x="255" y="14"/>
                        <a:pt x="253" y="19"/>
                      </a:cubicBezTo>
                      <a:cubicBezTo>
                        <a:pt x="251" y="24"/>
                        <a:pt x="237" y="25"/>
                        <a:pt x="237" y="25"/>
                      </a:cubicBezTo>
                      <a:cubicBezTo>
                        <a:pt x="227" y="17"/>
                        <a:pt x="227" y="17"/>
                        <a:pt x="227" y="17"/>
                      </a:cubicBezTo>
                      <a:cubicBezTo>
                        <a:pt x="227" y="17"/>
                        <a:pt x="222" y="24"/>
                        <a:pt x="214" y="25"/>
                      </a:cubicBezTo>
                      <a:cubicBezTo>
                        <a:pt x="206" y="26"/>
                        <a:pt x="205" y="17"/>
                        <a:pt x="205" y="17"/>
                      </a:cubicBezTo>
                      <a:cubicBezTo>
                        <a:pt x="205" y="17"/>
                        <a:pt x="199" y="20"/>
                        <a:pt x="191" y="20"/>
                      </a:cubicBezTo>
                      <a:cubicBezTo>
                        <a:pt x="183" y="20"/>
                        <a:pt x="179" y="6"/>
                        <a:pt x="179" y="6"/>
                      </a:cubicBezTo>
                      <a:cubicBezTo>
                        <a:pt x="161" y="9"/>
                        <a:pt x="161" y="9"/>
                        <a:pt x="161" y="9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41" y="15"/>
                        <a:pt x="141" y="15"/>
                        <a:pt x="141" y="15"/>
                      </a:cubicBezTo>
                      <a:cubicBezTo>
                        <a:pt x="141" y="15"/>
                        <a:pt x="131" y="25"/>
                        <a:pt x="123" y="25"/>
                      </a:cubicBezTo>
                      <a:cubicBezTo>
                        <a:pt x="118" y="25"/>
                        <a:pt x="114" y="21"/>
                        <a:pt x="111" y="18"/>
                      </a:cubicBezTo>
                      <a:cubicBezTo>
                        <a:pt x="107" y="23"/>
                        <a:pt x="102" y="26"/>
                        <a:pt x="97" y="32"/>
                      </a:cubicBezTo>
                      <a:cubicBezTo>
                        <a:pt x="89" y="40"/>
                        <a:pt x="70" y="36"/>
                        <a:pt x="70" y="36"/>
                      </a:cubicBezTo>
                      <a:cubicBezTo>
                        <a:pt x="70" y="36"/>
                        <a:pt x="71" y="41"/>
                        <a:pt x="67" y="47"/>
                      </a:cubicBezTo>
                      <a:cubicBezTo>
                        <a:pt x="63" y="53"/>
                        <a:pt x="43" y="45"/>
                        <a:pt x="43" y="45"/>
                      </a:cubicBezTo>
                      <a:cubicBezTo>
                        <a:pt x="38" y="50"/>
                        <a:pt x="38" y="50"/>
                        <a:pt x="38" y="50"/>
                      </a:cubicBezTo>
                      <a:cubicBezTo>
                        <a:pt x="38" y="55"/>
                        <a:pt x="39" y="62"/>
                        <a:pt x="36" y="64"/>
                      </a:cubicBezTo>
                      <a:cubicBezTo>
                        <a:pt x="31" y="68"/>
                        <a:pt x="21" y="70"/>
                        <a:pt x="21" y="70"/>
                      </a:cubicBezTo>
                      <a:cubicBezTo>
                        <a:pt x="21" y="84"/>
                        <a:pt x="21" y="84"/>
                        <a:pt x="21" y="84"/>
                      </a:cubicBezTo>
                      <a:cubicBezTo>
                        <a:pt x="13" y="89"/>
                        <a:pt x="13" y="89"/>
                        <a:pt x="13" y="89"/>
                      </a:cubicBezTo>
                      <a:cubicBezTo>
                        <a:pt x="13" y="89"/>
                        <a:pt x="4" y="86"/>
                        <a:pt x="3" y="93"/>
                      </a:cubicBezTo>
                      <a:cubicBezTo>
                        <a:pt x="2" y="100"/>
                        <a:pt x="3" y="109"/>
                        <a:pt x="3" y="109"/>
                      </a:cubicBezTo>
                      <a:cubicBezTo>
                        <a:pt x="5" y="116"/>
                        <a:pt x="5" y="116"/>
                        <a:pt x="5" y="116"/>
                      </a:cubicBezTo>
                      <a:cubicBezTo>
                        <a:pt x="5" y="116"/>
                        <a:pt x="0" y="133"/>
                        <a:pt x="9" y="136"/>
                      </a:cubicBezTo>
                      <a:cubicBezTo>
                        <a:pt x="18" y="139"/>
                        <a:pt x="29" y="156"/>
                        <a:pt x="29" y="156"/>
                      </a:cubicBezTo>
                      <a:cubicBezTo>
                        <a:pt x="29" y="156"/>
                        <a:pt x="39" y="179"/>
                        <a:pt x="47" y="179"/>
                      </a:cubicBezTo>
                      <a:cubicBezTo>
                        <a:pt x="55" y="179"/>
                        <a:pt x="76" y="178"/>
                        <a:pt x="76" y="178"/>
                      </a:cubicBezTo>
                      <a:close/>
                      <a:moveTo>
                        <a:pt x="266" y="168"/>
                      </a:moveTo>
                      <a:cubicBezTo>
                        <a:pt x="253" y="168"/>
                        <a:pt x="253" y="168"/>
                        <a:pt x="253" y="168"/>
                      </a:cubicBezTo>
                      <a:cubicBezTo>
                        <a:pt x="252" y="180"/>
                        <a:pt x="252" y="180"/>
                        <a:pt x="252" y="180"/>
                      </a:cubicBezTo>
                      <a:cubicBezTo>
                        <a:pt x="261" y="196"/>
                        <a:pt x="261" y="196"/>
                        <a:pt x="261" y="196"/>
                      </a:cubicBezTo>
                      <a:lnTo>
                        <a:pt x="266" y="168"/>
                      </a:lnTo>
                      <a:close/>
                      <a:moveTo>
                        <a:pt x="19" y="207"/>
                      </a:moveTo>
                      <a:cubicBezTo>
                        <a:pt x="10" y="214"/>
                        <a:pt x="30" y="220"/>
                        <a:pt x="30" y="220"/>
                      </a:cubicBezTo>
                      <a:cubicBezTo>
                        <a:pt x="36" y="216"/>
                        <a:pt x="28" y="200"/>
                        <a:pt x="19" y="207"/>
                      </a:cubicBezTo>
                      <a:close/>
                      <a:moveTo>
                        <a:pt x="255" y="261"/>
                      </a:moveTo>
                      <a:cubicBezTo>
                        <a:pt x="255" y="270"/>
                        <a:pt x="255" y="270"/>
                        <a:pt x="255" y="270"/>
                      </a:cubicBezTo>
                      <a:cubicBezTo>
                        <a:pt x="264" y="260"/>
                        <a:pt x="264" y="260"/>
                        <a:pt x="264" y="260"/>
                      </a:cubicBezTo>
                      <a:lnTo>
                        <a:pt x="255" y="261"/>
                      </a:lnTo>
                      <a:close/>
                      <a:moveTo>
                        <a:pt x="275" y="220"/>
                      </a:moveTo>
                      <a:cubicBezTo>
                        <a:pt x="271" y="216"/>
                        <a:pt x="259" y="219"/>
                        <a:pt x="259" y="227"/>
                      </a:cubicBezTo>
                      <a:cubicBezTo>
                        <a:pt x="259" y="232"/>
                        <a:pt x="279" y="224"/>
                        <a:pt x="275" y="220"/>
                      </a:cubicBezTo>
                      <a:close/>
                      <a:moveTo>
                        <a:pt x="269" y="127"/>
                      </a:moveTo>
                      <a:cubicBezTo>
                        <a:pt x="250" y="132"/>
                        <a:pt x="250" y="132"/>
                        <a:pt x="250" y="132"/>
                      </a:cubicBezTo>
                      <a:cubicBezTo>
                        <a:pt x="251" y="148"/>
                        <a:pt x="264" y="141"/>
                        <a:pt x="264" y="141"/>
                      </a:cubicBezTo>
                      <a:cubicBezTo>
                        <a:pt x="264" y="141"/>
                        <a:pt x="269" y="152"/>
                        <a:pt x="278" y="148"/>
                      </a:cubicBezTo>
                      <a:cubicBezTo>
                        <a:pt x="287" y="144"/>
                        <a:pt x="269" y="127"/>
                        <a:pt x="269" y="127"/>
                      </a:cubicBezTo>
                      <a:close/>
                      <a:moveTo>
                        <a:pt x="230" y="247"/>
                      </a:moveTo>
                      <a:cubicBezTo>
                        <a:pt x="232" y="259"/>
                        <a:pt x="242" y="262"/>
                        <a:pt x="247" y="254"/>
                      </a:cubicBezTo>
                      <a:cubicBezTo>
                        <a:pt x="253" y="244"/>
                        <a:pt x="228" y="235"/>
                        <a:pt x="230" y="247"/>
                      </a:cubicBezTo>
                      <a:close/>
                      <a:moveTo>
                        <a:pt x="299" y="210"/>
                      </a:moveTo>
                      <a:cubicBezTo>
                        <a:pt x="289" y="202"/>
                        <a:pt x="291" y="220"/>
                        <a:pt x="291" y="220"/>
                      </a:cubicBezTo>
                      <a:cubicBezTo>
                        <a:pt x="305" y="227"/>
                        <a:pt x="309" y="218"/>
                        <a:pt x="299" y="210"/>
                      </a:cubicBezTo>
                      <a:close/>
                      <a:moveTo>
                        <a:pt x="298" y="249"/>
                      </a:moveTo>
                      <a:cubicBezTo>
                        <a:pt x="307" y="236"/>
                        <a:pt x="307" y="236"/>
                        <a:pt x="307" y="236"/>
                      </a:cubicBezTo>
                      <a:cubicBezTo>
                        <a:pt x="295" y="236"/>
                        <a:pt x="295" y="236"/>
                        <a:pt x="295" y="236"/>
                      </a:cubicBezTo>
                      <a:lnTo>
                        <a:pt x="298" y="249"/>
                      </a:lnTo>
                      <a:close/>
                      <a:moveTo>
                        <a:pt x="186" y="146"/>
                      </a:moveTo>
                      <a:cubicBezTo>
                        <a:pt x="186" y="146"/>
                        <a:pt x="180" y="158"/>
                        <a:pt x="196" y="158"/>
                      </a:cubicBezTo>
                      <a:lnTo>
                        <a:pt x="186" y="146"/>
                      </a:lnTo>
                      <a:close/>
                      <a:moveTo>
                        <a:pt x="361" y="281"/>
                      </a:moveTo>
                      <a:cubicBezTo>
                        <a:pt x="357" y="274"/>
                        <a:pt x="336" y="302"/>
                        <a:pt x="342" y="312"/>
                      </a:cubicBezTo>
                      <a:cubicBezTo>
                        <a:pt x="347" y="321"/>
                        <a:pt x="365" y="288"/>
                        <a:pt x="361" y="281"/>
                      </a:cubicBezTo>
                      <a:close/>
                      <a:moveTo>
                        <a:pt x="310" y="258"/>
                      </a:moveTo>
                      <a:cubicBezTo>
                        <a:pt x="309" y="273"/>
                        <a:pt x="309" y="273"/>
                        <a:pt x="309" y="273"/>
                      </a:cubicBezTo>
                      <a:cubicBezTo>
                        <a:pt x="334" y="254"/>
                        <a:pt x="334" y="254"/>
                        <a:pt x="334" y="254"/>
                      </a:cubicBezTo>
                      <a:cubicBezTo>
                        <a:pt x="326" y="249"/>
                        <a:pt x="326" y="249"/>
                        <a:pt x="326" y="249"/>
                      </a:cubicBezTo>
                      <a:lnTo>
                        <a:pt x="310" y="258"/>
                      </a:lnTo>
                      <a:close/>
                      <a:moveTo>
                        <a:pt x="311" y="342"/>
                      </a:moveTo>
                      <a:cubicBezTo>
                        <a:pt x="324" y="339"/>
                        <a:pt x="324" y="339"/>
                        <a:pt x="324" y="339"/>
                      </a:cubicBezTo>
                      <a:cubicBezTo>
                        <a:pt x="317" y="312"/>
                        <a:pt x="317" y="312"/>
                        <a:pt x="317" y="312"/>
                      </a:cubicBezTo>
                      <a:lnTo>
                        <a:pt x="311" y="342"/>
                      </a:lnTo>
                      <a:close/>
                      <a:moveTo>
                        <a:pt x="186" y="221"/>
                      </a:moveTo>
                      <a:cubicBezTo>
                        <a:pt x="181" y="226"/>
                        <a:pt x="184" y="232"/>
                        <a:pt x="189" y="231"/>
                      </a:cubicBezTo>
                      <a:cubicBezTo>
                        <a:pt x="198" y="229"/>
                        <a:pt x="191" y="216"/>
                        <a:pt x="186" y="221"/>
                      </a:cubicBezTo>
                      <a:close/>
                      <a:moveTo>
                        <a:pt x="127" y="288"/>
                      </a:moveTo>
                      <a:cubicBezTo>
                        <a:pt x="121" y="290"/>
                        <a:pt x="126" y="307"/>
                        <a:pt x="133" y="301"/>
                      </a:cubicBezTo>
                      <a:cubicBezTo>
                        <a:pt x="140" y="295"/>
                        <a:pt x="134" y="286"/>
                        <a:pt x="127" y="288"/>
                      </a:cubicBezTo>
                      <a:close/>
                      <a:moveTo>
                        <a:pt x="259" y="352"/>
                      </a:moveTo>
                      <a:cubicBezTo>
                        <a:pt x="255" y="354"/>
                        <a:pt x="252" y="342"/>
                        <a:pt x="252" y="342"/>
                      </a:cubicBezTo>
                      <a:cubicBezTo>
                        <a:pt x="230" y="341"/>
                        <a:pt x="230" y="341"/>
                        <a:pt x="230" y="341"/>
                      </a:cubicBezTo>
                      <a:cubicBezTo>
                        <a:pt x="209" y="336"/>
                        <a:pt x="209" y="336"/>
                        <a:pt x="209" y="336"/>
                      </a:cubicBezTo>
                      <a:cubicBezTo>
                        <a:pt x="188" y="336"/>
                        <a:pt x="188" y="336"/>
                        <a:pt x="188" y="336"/>
                      </a:cubicBezTo>
                      <a:cubicBezTo>
                        <a:pt x="168" y="325"/>
                        <a:pt x="168" y="325"/>
                        <a:pt x="168" y="325"/>
                      </a:cubicBezTo>
                      <a:cubicBezTo>
                        <a:pt x="168" y="325"/>
                        <a:pt x="152" y="332"/>
                        <a:pt x="161" y="342"/>
                      </a:cubicBezTo>
                      <a:cubicBezTo>
                        <a:pt x="170" y="352"/>
                        <a:pt x="175" y="345"/>
                        <a:pt x="175" y="345"/>
                      </a:cubicBezTo>
                      <a:cubicBezTo>
                        <a:pt x="181" y="351"/>
                        <a:pt x="181" y="351"/>
                        <a:pt x="181" y="351"/>
                      </a:cubicBezTo>
                      <a:cubicBezTo>
                        <a:pt x="205" y="352"/>
                        <a:pt x="205" y="352"/>
                        <a:pt x="205" y="352"/>
                      </a:cubicBezTo>
                      <a:cubicBezTo>
                        <a:pt x="213" y="367"/>
                        <a:pt x="213" y="367"/>
                        <a:pt x="213" y="367"/>
                      </a:cubicBezTo>
                      <a:cubicBezTo>
                        <a:pt x="238" y="366"/>
                        <a:pt x="238" y="366"/>
                        <a:pt x="238" y="366"/>
                      </a:cubicBezTo>
                      <a:cubicBezTo>
                        <a:pt x="241" y="362"/>
                        <a:pt x="241" y="362"/>
                        <a:pt x="241" y="362"/>
                      </a:cubicBezTo>
                      <a:cubicBezTo>
                        <a:pt x="241" y="362"/>
                        <a:pt x="279" y="367"/>
                        <a:pt x="281" y="353"/>
                      </a:cubicBezTo>
                      <a:cubicBezTo>
                        <a:pt x="283" y="339"/>
                        <a:pt x="263" y="350"/>
                        <a:pt x="259" y="352"/>
                      </a:cubicBezTo>
                      <a:close/>
                      <a:moveTo>
                        <a:pt x="285" y="272"/>
                      </a:moveTo>
                      <a:cubicBezTo>
                        <a:pt x="276" y="268"/>
                        <a:pt x="272" y="276"/>
                        <a:pt x="277" y="279"/>
                      </a:cubicBezTo>
                      <a:cubicBezTo>
                        <a:pt x="284" y="284"/>
                        <a:pt x="294" y="276"/>
                        <a:pt x="285" y="272"/>
                      </a:cubicBezTo>
                      <a:close/>
                      <a:moveTo>
                        <a:pt x="79" y="186"/>
                      </a:moveTo>
                      <a:cubicBezTo>
                        <a:pt x="65" y="192"/>
                        <a:pt x="65" y="192"/>
                        <a:pt x="65" y="192"/>
                      </a:cubicBezTo>
                      <a:cubicBezTo>
                        <a:pt x="58" y="192"/>
                        <a:pt x="58" y="192"/>
                        <a:pt x="58" y="192"/>
                      </a:cubicBezTo>
                      <a:cubicBezTo>
                        <a:pt x="47" y="207"/>
                        <a:pt x="47" y="207"/>
                        <a:pt x="47" y="207"/>
                      </a:cubicBezTo>
                      <a:cubicBezTo>
                        <a:pt x="66" y="224"/>
                        <a:pt x="66" y="224"/>
                        <a:pt x="66" y="224"/>
                      </a:cubicBezTo>
                      <a:cubicBezTo>
                        <a:pt x="66" y="224"/>
                        <a:pt x="63" y="241"/>
                        <a:pt x="63" y="251"/>
                      </a:cubicBezTo>
                      <a:cubicBezTo>
                        <a:pt x="63" y="261"/>
                        <a:pt x="78" y="267"/>
                        <a:pt x="81" y="260"/>
                      </a:cubicBezTo>
                      <a:cubicBezTo>
                        <a:pt x="84" y="253"/>
                        <a:pt x="93" y="254"/>
                        <a:pt x="93" y="254"/>
                      </a:cubicBezTo>
                      <a:cubicBezTo>
                        <a:pt x="107" y="280"/>
                        <a:pt x="107" y="280"/>
                        <a:pt x="107" y="280"/>
                      </a:cubicBezTo>
                      <a:cubicBezTo>
                        <a:pt x="113" y="262"/>
                        <a:pt x="113" y="262"/>
                        <a:pt x="113" y="262"/>
                      </a:cubicBezTo>
                      <a:cubicBezTo>
                        <a:pt x="122" y="275"/>
                        <a:pt x="122" y="275"/>
                        <a:pt x="122" y="275"/>
                      </a:cubicBezTo>
                      <a:cubicBezTo>
                        <a:pt x="138" y="281"/>
                        <a:pt x="138" y="281"/>
                        <a:pt x="138" y="281"/>
                      </a:cubicBezTo>
                      <a:cubicBezTo>
                        <a:pt x="129" y="270"/>
                        <a:pt x="129" y="270"/>
                        <a:pt x="129" y="270"/>
                      </a:cubicBezTo>
                      <a:cubicBezTo>
                        <a:pt x="133" y="265"/>
                        <a:pt x="133" y="265"/>
                        <a:pt x="133" y="265"/>
                      </a:cubicBezTo>
                      <a:cubicBezTo>
                        <a:pt x="131" y="250"/>
                        <a:pt x="131" y="250"/>
                        <a:pt x="131" y="250"/>
                      </a:cubicBezTo>
                      <a:cubicBezTo>
                        <a:pt x="131" y="250"/>
                        <a:pt x="114" y="229"/>
                        <a:pt x="117" y="221"/>
                      </a:cubicBezTo>
                      <a:cubicBezTo>
                        <a:pt x="120" y="213"/>
                        <a:pt x="143" y="232"/>
                        <a:pt x="143" y="232"/>
                      </a:cubicBezTo>
                      <a:cubicBezTo>
                        <a:pt x="152" y="228"/>
                        <a:pt x="152" y="228"/>
                        <a:pt x="152" y="228"/>
                      </a:cubicBezTo>
                      <a:cubicBezTo>
                        <a:pt x="152" y="228"/>
                        <a:pt x="141" y="221"/>
                        <a:pt x="132" y="212"/>
                      </a:cubicBezTo>
                      <a:cubicBezTo>
                        <a:pt x="123" y="203"/>
                        <a:pt x="79" y="186"/>
                        <a:pt x="79" y="186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0" name="Freeform 106"/>
                <p:cNvSpPr>
                  <a:spLocks/>
                </p:cNvSpPr>
                <p:nvPr/>
              </p:nvSpPr>
              <p:spPr bwMode="auto">
                <a:xfrm>
                  <a:off x="4694238" y="2451100"/>
                  <a:ext cx="138112" cy="80963"/>
                </a:xfrm>
                <a:custGeom>
                  <a:avLst/>
                  <a:gdLst>
                    <a:gd name="T0" fmla="*/ 2147483647 w 267"/>
                    <a:gd name="T1" fmla="*/ 2147483647 h 155"/>
                    <a:gd name="T2" fmla="*/ 2147483647 w 267"/>
                    <a:gd name="T3" fmla="*/ 2147483647 h 155"/>
                    <a:gd name="T4" fmla="*/ 2147483647 w 267"/>
                    <a:gd name="T5" fmla="*/ 2147483647 h 155"/>
                    <a:gd name="T6" fmla="*/ 2147483647 w 267"/>
                    <a:gd name="T7" fmla="*/ 2147483647 h 155"/>
                    <a:gd name="T8" fmla="*/ 2147483647 w 267"/>
                    <a:gd name="T9" fmla="*/ 2147483647 h 155"/>
                    <a:gd name="T10" fmla="*/ 2147483647 w 267"/>
                    <a:gd name="T11" fmla="*/ 2147483647 h 155"/>
                    <a:gd name="T12" fmla="*/ 2147483647 w 267"/>
                    <a:gd name="T13" fmla="*/ 2147483647 h 155"/>
                    <a:gd name="T14" fmla="*/ 2147483647 w 267"/>
                    <a:gd name="T15" fmla="*/ 2147483647 h 155"/>
                    <a:gd name="T16" fmla="*/ 2147483647 w 267"/>
                    <a:gd name="T17" fmla="*/ 2147483647 h 155"/>
                    <a:gd name="T18" fmla="*/ 2147483647 w 267"/>
                    <a:gd name="T19" fmla="*/ 2147483647 h 155"/>
                    <a:gd name="T20" fmla="*/ 2147483647 w 267"/>
                    <a:gd name="T21" fmla="*/ 2147483647 h 155"/>
                    <a:gd name="T22" fmla="*/ 2147483647 w 267"/>
                    <a:gd name="T23" fmla="*/ 2147483647 h 155"/>
                    <a:gd name="T24" fmla="*/ 2147483647 w 267"/>
                    <a:gd name="T25" fmla="*/ 0 h 155"/>
                    <a:gd name="T26" fmla="*/ 0 w 267"/>
                    <a:gd name="T27" fmla="*/ 2147483647 h 155"/>
                    <a:gd name="T28" fmla="*/ 2147483647 w 267"/>
                    <a:gd name="T29" fmla="*/ 2147483647 h 155"/>
                    <a:gd name="T30" fmla="*/ 2147483647 w 267"/>
                    <a:gd name="T31" fmla="*/ 2147483647 h 155"/>
                    <a:gd name="T32" fmla="*/ 2147483647 w 267"/>
                    <a:gd name="T33" fmla="*/ 2147483647 h 155"/>
                    <a:gd name="T34" fmla="*/ 2147483647 w 267"/>
                    <a:gd name="T35" fmla="*/ 2147483647 h 155"/>
                    <a:gd name="T36" fmla="*/ 2147483647 w 267"/>
                    <a:gd name="T37" fmla="*/ 2147483647 h 155"/>
                    <a:gd name="T38" fmla="*/ 2147483647 w 267"/>
                    <a:gd name="T39" fmla="*/ 2147483647 h 155"/>
                    <a:gd name="T40" fmla="*/ 2147483647 w 267"/>
                    <a:gd name="T41" fmla="*/ 2147483647 h 155"/>
                    <a:gd name="T42" fmla="*/ 2147483647 w 267"/>
                    <a:gd name="T43" fmla="*/ 2147483647 h 155"/>
                    <a:gd name="T44" fmla="*/ 2147483647 w 267"/>
                    <a:gd name="T45" fmla="*/ 2147483647 h 155"/>
                    <a:gd name="T46" fmla="*/ 2147483647 w 267"/>
                    <a:gd name="T47" fmla="*/ 2147483647 h 155"/>
                    <a:gd name="T48" fmla="*/ 2147483647 w 267"/>
                    <a:gd name="T49" fmla="*/ 2147483647 h 155"/>
                    <a:gd name="T50" fmla="*/ 2147483647 w 267"/>
                    <a:gd name="T51" fmla="*/ 2147483647 h 155"/>
                    <a:gd name="T52" fmla="*/ 2147483647 w 267"/>
                    <a:gd name="T53" fmla="*/ 2147483647 h 155"/>
                    <a:gd name="T54" fmla="*/ 2147483647 w 267"/>
                    <a:gd name="T55" fmla="*/ 2147483647 h 155"/>
                    <a:gd name="T56" fmla="*/ 2147483647 w 267"/>
                    <a:gd name="T57" fmla="*/ 2147483647 h 155"/>
                    <a:gd name="T58" fmla="*/ 2147483647 w 267"/>
                    <a:gd name="T59" fmla="*/ 2147483647 h 155"/>
                    <a:gd name="T60" fmla="*/ 2147483647 w 267"/>
                    <a:gd name="T61" fmla="*/ 2147483647 h 155"/>
                    <a:gd name="T62" fmla="*/ 2147483647 w 267"/>
                    <a:gd name="T63" fmla="*/ 2147483647 h 15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67"/>
                    <a:gd name="T97" fmla="*/ 0 h 155"/>
                    <a:gd name="T98" fmla="*/ 267 w 267"/>
                    <a:gd name="T99" fmla="*/ 155 h 15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67" h="155">
                      <a:moveTo>
                        <a:pt x="248" y="115"/>
                      </a:moveTo>
                      <a:cubicBezTo>
                        <a:pt x="225" y="87"/>
                        <a:pt x="225" y="87"/>
                        <a:pt x="225" y="87"/>
                      </a:cubicBezTo>
                      <a:cubicBezTo>
                        <a:pt x="225" y="87"/>
                        <a:pt x="235" y="82"/>
                        <a:pt x="239" y="75"/>
                      </a:cubicBezTo>
                      <a:cubicBezTo>
                        <a:pt x="243" y="68"/>
                        <a:pt x="232" y="54"/>
                        <a:pt x="241" y="47"/>
                      </a:cubicBezTo>
                      <a:cubicBezTo>
                        <a:pt x="250" y="40"/>
                        <a:pt x="267" y="44"/>
                        <a:pt x="267" y="44"/>
                      </a:cubicBezTo>
                      <a:cubicBezTo>
                        <a:pt x="267" y="44"/>
                        <a:pt x="265" y="35"/>
                        <a:pt x="264" y="23"/>
                      </a:cubicBezTo>
                      <a:cubicBezTo>
                        <a:pt x="257" y="24"/>
                        <a:pt x="248" y="24"/>
                        <a:pt x="245" y="22"/>
                      </a:cubicBezTo>
                      <a:cubicBezTo>
                        <a:pt x="240" y="19"/>
                        <a:pt x="237" y="12"/>
                        <a:pt x="237" y="12"/>
                      </a:cubicBezTo>
                      <a:cubicBezTo>
                        <a:pt x="237" y="12"/>
                        <a:pt x="228" y="10"/>
                        <a:pt x="219" y="10"/>
                      </a:cubicBezTo>
                      <a:cubicBezTo>
                        <a:pt x="210" y="10"/>
                        <a:pt x="203" y="2"/>
                        <a:pt x="194" y="2"/>
                      </a:cubicBezTo>
                      <a:cubicBezTo>
                        <a:pt x="185" y="2"/>
                        <a:pt x="188" y="8"/>
                        <a:pt x="188" y="8"/>
                      </a:cubicBezTo>
                      <a:cubicBezTo>
                        <a:pt x="169" y="6"/>
                        <a:pt x="169" y="6"/>
                        <a:pt x="169" y="6"/>
                      </a:cubicBezTo>
                      <a:cubicBezTo>
                        <a:pt x="170" y="11"/>
                        <a:pt x="170" y="11"/>
                        <a:pt x="170" y="11"/>
                      </a:cubicBezTo>
                      <a:cubicBezTo>
                        <a:pt x="170" y="11"/>
                        <a:pt x="164" y="10"/>
                        <a:pt x="157" y="12"/>
                      </a:cubicBezTo>
                      <a:cubicBezTo>
                        <a:pt x="150" y="14"/>
                        <a:pt x="151" y="30"/>
                        <a:pt x="140" y="29"/>
                      </a:cubicBezTo>
                      <a:cubicBezTo>
                        <a:pt x="129" y="28"/>
                        <a:pt x="118" y="23"/>
                        <a:pt x="118" y="23"/>
                      </a:cubicBezTo>
                      <a:cubicBezTo>
                        <a:pt x="105" y="22"/>
                        <a:pt x="105" y="22"/>
                        <a:pt x="105" y="22"/>
                      </a:cubicBezTo>
                      <a:cubicBezTo>
                        <a:pt x="92" y="17"/>
                        <a:pt x="92" y="17"/>
                        <a:pt x="92" y="17"/>
                      </a:cubicBezTo>
                      <a:cubicBezTo>
                        <a:pt x="92" y="17"/>
                        <a:pt x="97" y="26"/>
                        <a:pt x="84" y="26"/>
                      </a:cubicBezTo>
                      <a:cubicBezTo>
                        <a:pt x="71" y="26"/>
                        <a:pt x="62" y="21"/>
                        <a:pt x="62" y="21"/>
                      </a:cubicBezTo>
                      <a:cubicBezTo>
                        <a:pt x="46" y="14"/>
                        <a:pt x="46" y="14"/>
                        <a:pt x="46" y="14"/>
                      </a:cubicBezTo>
                      <a:cubicBezTo>
                        <a:pt x="39" y="21"/>
                        <a:pt x="39" y="21"/>
                        <a:pt x="39" y="21"/>
                      </a:cubicBezTo>
                      <a:cubicBezTo>
                        <a:pt x="39" y="21"/>
                        <a:pt x="22" y="22"/>
                        <a:pt x="22" y="18"/>
                      </a:cubicBezTo>
                      <a:cubicBezTo>
                        <a:pt x="22" y="14"/>
                        <a:pt x="31" y="9"/>
                        <a:pt x="29" y="5"/>
                      </a:cubicBezTo>
                      <a:cubicBezTo>
                        <a:pt x="27" y="1"/>
                        <a:pt x="17" y="1"/>
                        <a:pt x="17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ubicBezTo>
                        <a:pt x="23" y="47"/>
                        <a:pt x="23" y="47"/>
                        <a:pt x="23" y="47"/>
                      </a:cubicBezTo>
                      <a:cubicBezTo>
                        <a:pt x="23" y="47"/>
                        <a:pt x="28" y="53"/>
                        <a:pt x="26" y="57"/>
                      </a:cubicBezTo>
                      <a:cubicBezTo>
                        <a:pt x="24" y="61"/>
                        <a:pt x="20" y="68"/>
                        <a:pt x="20" y="68"/>
                      </a:cubicBezTo>
                      <a:cubicBezTo>
                        <a:pt x="20" y="68"/>
                        <a:pt x="9" y="65"/>
                        <a:pt x="7" y="69"/>
                      </a:cubicBezTo>
                      <a:cubicBezTo>
                        <a:pt x="5" y="73"/>
                        <a:pt x="8" y="80"/>
                        <a:pt x="8" y="80"/>
                      </a:cubicBezTo>
                      <a:cubicBezTo>
                        <a:pt x="8" y="80"/>
                        <a:pt x="11" y="88"/>
                        <a:pt x="10" y="91"/>
                      </a:cubicBezTo>
                      <a:cubicBezTo>
                        <a:pt x="9" y="93"/>
                        <a:pt x="5" y="94"/>
                        <a:pt x="2" y="95"/>
                      </a:cubicBezTo>
                      <a:cubicBezTo>
                        <a:pt x="2" y="95"/>
                        <a:pt x="2" y="95"/>
                        <a:pt x="2" y="95"/>
                      </a:cubicBezTo>
                      <a:cubicBezTo>
                        <a:pt x="8" y="104"/>
                        <a:pt x="8" y="104"/>
                        <a:pt x="8" y="104"/>
                      </a:cubicBezTo>
                      <a:cubicBezTo>
                        <a:pt x="13" y="104"/>
                        <a:pt x="13" y="104"/>
                        <a:pt x="13" y="104"/>
                      </a:cubicBezTo>
                      <a:cubicBezTo>
                        <a:pt x="13" y="112"/>
                        <a:pt x="13" y="112"/>
                        <a:pt x="13" y="112"/>
                      </a:cubicBezTo>
                      <a:cubicBezTo>
                        <a:pt x="25" y="121"/>
                        <a:pt x="25" y="121"/>
                        <a:pt x="25" y="121"/>
                      </a:cubicBezTo>
                      <a:cubicBezTo>
                        <a:pt x="25" y="121"/>
                        <a:pt x="36" y="128"/>
                        <a:pt x="33" y="139"/>
                      </a:cubicBezTo>
                      <a:cubicBezTo>
                        <a:pt x="32" y="142"/>
                        <a:pt x="31" y="145"/>
                        <a:pt x="29" y="147"/>
                      </a:cubicBezTo>
                      <a:cubicBezTo>
                        <a:pt x="32" y="150"/>
                        <a:pt x="36" y="154"/>
                        <a:pt x="41" y="154"/>
                      </a:cubicBezTo>
                      <a:cubicBezTo>
                        <a:pt x="49" y="154"/>
                        <a:pt x="59" y="144"/>
                        <a:pt x="59" y="144"/>
                      </a:cubicBezTo>
                      <a:cubicBezTo>
                        <a:pt x="73" y="150"/>
                        <a:pt x="73" y="150"/>
                        <a:pt x="73" y="150"/>
                      </a:cubicBezTo>
                      <a:cubicBezTo>
                        <a:pt x="79" y="138"/>
                        <a:pt x="79" y="138"/>
                        <a:pt x="79" y="138"/>
                      </a:cubicBezTo>
                      <a:cubicBezTo>
                        <a:pt x="97" y="135"/>
                        <a:pt x="97" y="135"/>
                        <a:pt x="97" y="135"/>
                      </a:cubicBezTo>
                      <a:cubicBezTo>
                        <a:pt x="97" y="135"/>
                        <a:pt x="101" y="149"/>
                        <a:pt x="109" y="149"/>
                      </a:cubicBezTo>
                      <a:cubicBezTo>
                        <a:pt x="117" y="149"/>
                        <a:pt x="123" y="146"/>
                        <a:pt x="123" y="146"/>
                      </a:cubicBezTo>
                      <a:cubicBezTo>
                        <a:pt x="123" y="146"/>
                        <a:pt x="124" y="155"/>
                        <a:pt x="132" y="154"/>
                      </a:cubicBezTo>
                      <a:cubicBezTo>
                        <a:pt x="140" y="153"/>
                        <a:pt x="145" y="146"/>
                        <a:pt x="145" y="146"/>
                      </a:cubicBezTo>
                      <a:cubicBezTo>
                        <a:pt x="155" y="154"/>
                        <a:pt x="155" y="154"/>
                        <a:pt x="155" y="154"/>
                      </a:cubicBezTo>
                      <a:cubicBezTo>
                        <a:pt x="155" y="154"/>
                        <a:pt x="169" y="153"/>
                        <a:pt x="171" y="148"/>
                      </a:cubicBezTo>
                      <a:cubicBezTo>
                        <a:pt x="173" y="143"/>
                        <a:pt x="167" y="135"/>
                        <a:pt x="167" y="135"/>
                      </a:cubicBezTo>
                      <a:cubicBezTo>
                        <a:pt x="179" y="129"/>
                        <a:pt x="179" y="129"/>
                        <a:pt x="179" y="129"/>
                      </a:cubicBezTo>
                      <a:cubicBezTo>
                        <a:pt x="188" y="114"/>
                        <a:pt x="188" y="114"/>
                        <a:pt x="188" y="114"/>
                      </a:cubicBezTo>
                      <a:cubicBezTo>
                        <a:pt x="208" y="116"/>
                        <a:pt x="208" y="116"/>
                        <a:pt x="208" y="116"/>
                      </a:cubicBezTo>
                      <a:cubicBezTo>
                        <a:pt x="216" y="106"/>
                        <a:pt x="216" y="106"/>
                        <a:pt x="216" y="106"/>
                      </a:cubicBezTo>
                      <a:cubicBezTo>
                        <a:pt x="226" y="119"/>
                        <a:pt x="226" y="119"/>
                        <a:pt x="226" y="119"/>
                      </a:cubicBezTo>
                      <a:cubicBezTo>
                        <a:pt x="226" y="119"/>
                        <a:pt x="240" y="121"/>
                        <a:pt x="249" y="120"/>
                      </a:cubicBezTo>
                      <a:cubicBezTo>
                        <a:pt x="248" y="117"/>
                        <a:pt x="248" y="115"/>
                        <a:pt x="248" y="115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1" name="Freeform 107"/>
                <p:cNvSpPr>
                  <a:spLocks/>
                </p:cNvSpPr>
                <p:nvPr/>
              </p:nvSpPr>
              <p:spPr bwMode="auto">
                <a:xfrm>
                  <a:off x="4779963" y="2333625"/>
                  <a:ext cx="74612" cy="82550"/>
                </a:xfrm>
                <a:custGeom>
                  <a:avLst/>
                  <a:gdLst>
                    <a:gd name="T0" fmla="*/ 0 w 143"/>
                    <a:gd name="T1" fmla="*/ 2147483647 h 158"/>
                    <a:gd name="T2" fmla="*/ 2147483647 w 143"/>
                    <a:gd name="T3" fmla="*/ 2147483647 h 158"/>
                    <a:gd name="T4" fmla="*/ 2147483647 w 143"/>
                    <a:gd name="T5" fmla="*/ 2147483647 h 158"/>
                    <a:gd name="T6" fmla="*/ 2147483647 w 143"/>
                    <a:gd name="T7" fmla="*/ 2147483647 h 158"/>
                    <a:gd name="T8" fmla="*/ 2147483647 w 143"/>
                    <a:gd name="T9" fmla="*/ 2147483647 h 158"/>
                    <a:gd name="T10" fmla="*/ 2147483647 w 143"/>
                    <a:gd name="T11" fmla="*/ 2147483647 h 158"/>
                    <a:gd name="T12" fmla="*/ 2147483647 w 143"/>
                    <a:gd name="T13" fmla="*/ 2147483647 h 158"/>
                    <a:gd name="T14" fmla="*/ 2147483647 w 143"/>
                    <a:gd name="T15" fmla="*/ 2147483647 h 158"/>
                    <a:gd name="T16" fmla="*/ 2147483647 w 143"/>
                    <a:gd name="T17" fmla="*/ 2147483647 h 158"/>
                    <a:gd name="T18" fmla="*/ 2147483647 w 143"/>
                    <a:gd name="T19" fmla="*/ 2147483647 h 158"/>
                    <a:gd name="T20" fmla="*/ 2147483647 w 143"/>
                    <a:gd name="T21" fmla="*/ 2147483647 h 158"/>
                    <a:gd name="T22" fmla="*/ 2147483647 w 143"/>
                    <a:gd name="T23" fmla="*/ 2147483647 h 158"/>
                    <a:gd name="T24" fmla="*/ 2147483647 w 143"/>
                    <a:gd name="T25" fmla="*/ 2147483647 h 158"/>
                    <a:gd name="T26" fmla="*/ 2147483647 w 143"/>
                    <a:gd name="T27" fmla="*/ 2147483647 h 158"/>
                    <a:gd name="T28" fmla="*/ 2147483647 w 143"/>
                    <a:gd name="T29" fmla="*/ 2147483647 h 158"/>
                    <a:gd name="T30" fmla="*/ 2147483647 w 143"/>
                    <a:gd name="T31" fmla="*/ 2147483647 h 158"/>
                    <a:gd name="T32" fmla="*/ 2147483647 w 143"/>
                    <a:gd name="T33" fmla="*/ 2147483647 h 158"/>
                    <a:gd name="T34" fmla="*/ 2147483647 w 143"/>
                    <a:gd name="T35" fmla="*/ 2147483647 h 158"/>
                    <a:gd name="T36" fmla="*/ 2147483647 w 143"/>
                    <a:gd name="T37" fmla="*/ 2147483647 h 158"/>
                    <a:gd name="T38" fmla="*/ 2147483647 w 143"/>
                    <a:gd name="T39" fmla="*/ 2147483647 h 158"/>
                    <a:gd name="T40" fmla="*/ 2147483647 w 143"/>
                    <a:gd name="T41" fmla="*/ 2147483647 h 158"/>
                    <a:gd name="T42" fmla="*/ 2147483647 w 143"/>
                    <a:gd name="T43" fmla="*/ 2147483647 h 158"/>
                    <a:gd name="T44" fmla="*/ 2147483647 w 143"/>
                    <a:gd name="T45" fmla="*/ 2147483647 h 158"/>
                    <a:gd name="T46" fmla="*/ 2147483647 w 143"/>
                    <a:gd name="T47" fmla="*/ 2147483647 h 158"/>
                    <a:gd name="T48" fmla="*/ 2147483647 w 143"/>
                    <a:gd name="T49" fmla="*/ 2147483647 h 158"/>
                    <a:gd name="T50" fmla="*/ 2147483647 w 143"/>
                    <a:gd name="T51" fmla="*/ 2147483647 h 158"/>
                    <a:gd name="T52" fmla="*/ 2147483647 w 143"/>
                    <a:gd name="T53" fmla="*/ 2147483647 h 158"/>
                    <a:gd name="T54" fmla="*/ 2147483647 w 143"/>
                    <a:gd name="T55" fmla="*/ 2147483647 h 158"/>
                    <a:gd name="T56" fmla="*/ 2147483647 w 143"/>
                    <a:gd name="T57" fmla="*/ 2147483647 h 158"/>
                    <a:gd name="T58" fmla="*/ 2147483647 w 143"/>
                    <a:gd name="T59" fmla="*/ 2147483647 h 158"/>
                    <a:gd name="T60" fmla="*/ 2147483647 w 143"/>
                    <a:gd name="T61" fmla="*/ 2147483647 h 158"/>
                    <a:gd name="T62" fmla="*/ 2147483647 w 143"/>
                    <a:gd name="T63" fmla="*/ 2147483647 h 158"/>
                    <a:gd name="T64" fmla="*/ 2147483647 w 143"/>
                    <a:gd name="T65" fmla="*/ 2147483647 h 158"/>
                    <a:gd name="T66" fmla="*/ 2147483647 w 143"/>
                    <a:gd name="T67" fmla="*/ 2147483647 h 158"/>
                    <a:gd name="T68" fmla="*/ 2147483647 w 143"/>
                    <a:gd name="T69" fmla="*/ 2147483647 h 158"/>
                    <a:gd name="T70" fmla="*/ 2147483647 w 143"/>
                    <a:gd name="T71" fmla="*/ 2147483647 h 158"/>
                    <a:gd name="T72" fmla="*/ 0 w 143"/>
                    <a:gd name="T73" fmla="*/ 2147483647 h 158"/>
                    <a:gd name="T74" fmla="*/ 0 w 143"/>
                    <a:gd name="T75" fmla="*/ 2147483647 h 15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43"/>
                    <a:gd name="T115" fmla="*/ 0 h 158"/>
                    <a:gd name="T116" fmla="*/ 143 w 143"/>
                    <a:gd name="T117" fmla="*/ 158 h 15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43" h="158">
                      <a:moveTo>
                        <a:pt x="0" y="11"/>
                      </a:moveTo>
                      <a:cubicBezTo>
                        <a:pt x="17" y="14"/>
                        <a:pt x="24" y="30"/>
                        <a:pt x="24" y="30"/>
                      </a:cubicBezTo>
                      <a:cubicBezTo>
                        <a:pt x="23" y="40"/>
                        <a:pt x="23" y="40"/>
                        <a:pt x="23" y="40"/>
                      </a:cubicBezTo>
                      <a:cubicBezTo>
                        <a:pt x="38" y="49"/>
                        <a:pt x="38" y="49"/>
                        <a:pt x="38" y="49"/>
                      </a:cubicBezTo>
                      <a:cubicBezTo>
                        <a:pt x="44" y="63"/>
                        <a:pt x="44" y="63"/>
                        <a:pt x="44" y="63"/>
                      </a:cubicBezTo>
                      <a:cubicBezTo>
                        <a:pt x="52" y="64"/>
                        <a:pt x="52" y="64"/>
                        <a:pt x="52" y="64"/>
                      </a:cubicBezTo>
                      <a:cubicBezTo>
                        <a:pt x="54" y="74"/>
                        <a:pt x="54" y="74"/>
                        <a:pt x="54" y="74"/>
                      </a:cubicBezTo>
                      <a:cubicBezTo>
                        <a:pt x="54" y="74"/>
                        <a:pt x="70" y="75"/>
                        <a:pt x="71" y="84"/>
                      </a:cubicBezTo>
                      <a:cubicBezTo>
                        <a:pt x="72" y="93"/>
                        <a:pt x="69" y="106"/>
                        <a:pt x="69" y="106"/>
                      </a:cubicBezTo>
                      <a:cubicBezTo>
                        <a:pt x="74" y="109"/>
                        <a:pt x="74" y="109"/>
                        <a:pt x="74" y="109"/>
                      </a:cubicBezTo>
                      <a:cubicBezTo>
                        <a:pt x="74" y="109"/>
                        <a:pt x="67" y="122"/>
                        <a:pt x="67" y="129"/>
                      </a:cubicBezTo>
                      <a:cubicBezTo>
                        <a:pt x="67" y="136"/>
                        <a:pt x="73" y="143"/>
                        <a:pt x="73" y="143"/>
                      </a:cubicBezTo>
                      <a:cubicBezTo>
                        <a:pt x="73" y="143"/>
                        <a:pt x="72" y="151"/>
                        <a:pt x="75" y="158"/>
                      </a:cubicBezTo>
                      <a:cubicBezTo>
                        <a:pt x="92" y="155"/>
                        <a:pt x="92" y="155"/>
                        <a:pt x="92" y="155"/>
                      </a:cubicBezTo>
                      <a:cubicBezTo>
                        <a:pt x="92" y="155"/>
                        <a:pt x="88" y="145"/>
                        <a:pt x="88" y="141"/>
                      </a:cubicBezTo>
                      <a:cubicBezTo>
                        <a:pt x="88" y="137"/>
                        <a:pt x="104" y="129"/>
                        <a:pt x="104" y="129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3" y="120"/>
                        <a:pt x="98" y="110"/>
                        <a:pt x="97" y="106"/>
                      </a:cubicBezTo>
                      <a:cubicBezTo>
                        <a:pt x="96" y="102"/>
                        <a:pt x="113" y="102"/>
                        <a:pt x="113" y="102"/>
                      </a:cubicBezTo>
                      <a:cubicBezTo>
                        <a:pt x="113" y="102"/>
                        <a:pt x="119" y="110"/>
                        <a:pt x="126" y="109"/>
                      </a:cubicBezTo>
                      <a:cubicBezTo>
                        <a:pt x="133" y="108"/>
                        <a:pt x="143" y="104"/>
                        <a:pt x="143" y="104"/>
                      </a:cubicBezTo>
                      <a:cubicBezTo>
                        <a:pt x="143" y="104"/>
                        <a:pt x="142" y="90"/>
                        <a:pt x="141" y="83"/>
                      </a:cubicBezTo>
                      <a:cubicBezTo>
                        <a:pt x="140" y="76"/>
                        <a:pt x="127" y="79"/>
                        <a:pt x="120" y="77"/>
                      </a:cubicBezTo>
                      <a:cubicBezTo>
                        <a:pt x="113" y="75"/>
                        <a:pt x="122" y="61"/>
                        <a:pt x="122" y="61"/>
                      </a:cubicBezTo>
                      <a:cubicBezTo>
                        <a:pt x="117" y="56"/>
                        <a:pt x="117" y="56"/>
                        <a:pt x="117" y="56"/>
                      </a:cubicBezTo>
                      <a:cubicBezTo>
                        <a:pt x="117" y="56"/>
                        <a:pt x="108" y="58"/>
                        <a:pt x="105" y="58"/>
                      </a:cubicBezTo>
                      <a:cubicBezTo>
                        <a:pt x="102" y="58"/>
                        <a:pt x="105" y="43"/>
                        <a:pt x="105" y="43"/>
                      </a:cubicBezTo>
                      <a:cubicBezTo>
                        <a:pt x="105" y="43"/>
                        <a:pt x="114" y="34"/>
                        <a:pt x="103" y="26"/>
                      </a:cubicBezTo>
                      <a:cubicBezTo>
                        <a:pt x="92" y="18"/>
                        <a:pt x="83" y="24"/>
                        <a:pt x="83" y="24"/>
                      </a:cubicBezTo>
                      <a:cubicBezTo>
                        <a:pt x="83" y="24"/>
                        <a:pt x="83" y="17"/>
                        <a:pt x="78" y="13"/>
                      </a:cubicBezTo>
                      <a:cubicBezTo>
                        <a:pt x="73" y="9"/>
                        <a:pt x="66" y="12"/>
                        <a:pt x="57" y="12"/>
                      </a:cubicBezTo>
                      <a:cubicBezTo>
                        <a:pt x="48" y="12"/>
                        <a:pt x="52" y="7"/>
                        <a:pt x="52" y="7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8" y="9"/>
                        <a:pt x="42" y="0"/>
                        <a:pt x="33" y="1"/>
                      </a:cubicBezTo>
                      <a:cubicBezTo>
                        <a:pt x="24" y="2"/>
                        <a:pt x="24" y="7"/>
                        <a:pt x="18" y="8"/>
                      </a:cubicBezTo>
                      <a:cubicBezTo>
                        <a:pt x="12" y="9"/>
                        <a:pt x="2" y="3"/>
                        <a:pt x="2" y="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2" name="Freeform 108"/>
                <p:cNvSpPr>
                  <a:spLocks/>
                </p:cNvSpPr>
                <p:nvPr/>
              </p:nvSpPr>
              <p:spPr bwMode="auto">
                <a:xfrm>
                  <a:off x="4643438" y="2338388"/>
                  <a:ext cx="214312" cy="128587"/>
                </a:xfrm>
                <a:custGeom>
                  <a:avLst/>
                  <a:gdLst>
                    <a:gd name="T0" fmla="*/ 2147483647 w 411"/>
                    <a:gd name="T1" fmla="*/ 2147483647 h 248"/>
                    <a:gd name="T2" fmla="*/ 2147483647 w 411"/>
                    <a:gd name="T3" fmla="*/ 2147483647 h 248"/>
                    <a:gd name="T4" fmla="*/ 2147483647 w 411"/>
                    <a:gd name="T5" fmla="*/ 2147483647 h 248"/>
                    <a:gd name="T6" fmla="*/ 2147483647 w 411"/>
                    <a:gd name="T7" fmla="*/ 2147483647 h 248"/>
                    <a:gd name="T8" fmla="*/ 2147483647 w 411"/>
                    <a:gd name="T9" fmla="*/ 2147483647 h 248"/>
                    <a:gd name="T10" fmla="*/ 2147483647 w 411"/>
                    <a:gd name="T11" fmla="*/ 2147483647 h 248"/>
                    <a:gd name="T12" fmla="*/ 2147483647 w 411"/>
                    <a:gd name="T13" fmla="*/ 2147483647 h 248"/>
                    <a:gd name="T14" fmla="*/ 2147483647 w 411"/>
                    <a:gd name="T15" fmla="*/ 2147483647 h 248"/>
                    <a:gd name="T16" fmla="*/ 2147483647 w 411"/>
                    <a:gd name="T17" fmla="*/ 2147483647 h 248"/>
                    <a:gd name="T18" fmla="*/ 2147483647 w 411"/>
                    <a:gd name="T19" fmla="*/ 2147483647 h 248"/>
                    <a:gd name="T20" fmla="*/ 2147483647 w 411"/>
                    <a:gd name="T21" fmla="*/ 2147483647 h 248"/>
                    <a:gd name="T22" fmla="*/ 2147483647 w 411"/>
                    <a:gd name="T23" fmla="*/ 2147483647 h 248"/>
                    <a:gd name="T24" fmla="*/ 2147483647 w 411"/>
                    <a:gd name="T25" fmla="*/ 2147483647 h 248"/>
                    <a:gd name="T26" fmla="*/ 2147483647 w 411"/>
                    <a:gd name="T27" fmla="*/ 2147483647 h 248"/>
                    <a:gd name="T28" fmla="*/ 2147483647 w 411"/>
                    <a:gd name="T29" fmla="*/ 2147483647 h 248"/>
                    <a:gd name="T30" fmla="*/ 2147483647 w 411"/>
                    <a:gd name="T31" fmla="*/ 2147483647 h 248"/>
                    <a:gd name="T32" fmla="*/ 2147483647 w 411"/>
                    <a:gd name="T33" fmla="*/ 2147483647 h 248"/>
                    <a:gd name="T34" fmla="*/ 2147483647 w 411"/>
                    <a:gd name="T35" fmla="*/ 2147483647 h 248"/>
                    <a:gd name="T36" fmla="*/ 2147483647 w 411"/>
                    <a:gd name="T37" fmla="*/ 2147483647 h 248"/>
                    <a:gd name="T38" fmla="*/ 2147483647 w 411"/>
                    <a:gd name="T39" fmla="*/ 2147483647 h 248"/>
                    <a:gd name="T40" fmla="*/ 2147483647 w 411"/>
                    <a:gd name="T41" fmla="*/ 2147483647 h 248"/>
                    <a:gd name="T42" fmla="*/ 2147483647 w 411"/>
                    <a:gd name="T43" fmla="*/ 2147483647 h 248"/>
                    <a:gd name="T44" fmla="*/ 2147483647 w 411"/>
                    <a:gd name="T45" fmla="*/ 2147483647 h 248"/>
                    <a:gd name="T46" fmla="*/ 2147483647 w 411"/>
                    <a:gd name="T47" fmla="*/ 2147483647 h 248"/>
                    <a:gd name="T48" fmla="*/ 2147483647 w 411"/>
                    <a:gd name="T49" fmla="*/ 2147483647 h 248"/>
                    <a:gd name="T50" fmla="*/ 2147483647 w 411"/>
                    <a:gd name="T51" fmla="*/ 2147483647 h 248"/>
                    <a:gd name="T52" fmla="*/ 2147483647 w 411"/>
                    <a:gd name="T53" fmla="*/ 2147483647 h 248"/>
                    <a:gd name="T54" fmla="*/ 2147483647 w 411"/>
                    <a:gd name="T55" fmla="*/ 2147483647 h 248"/>
                    <a:gd name="T56" fmla="*/ 2147483647 w 411"/>
                    <a:gd name="T57" fmla="*/ 2147483647 h 248"/>
                    <a:gd name="T58" fmla="*/ 2147483647 w 411"/>
                    <a:gd name="T59" fmla="*/ 2147483647 h 248"/>
                    <a:gd name="T60" fmla="*/ 2147483647 w 411"/>
                    <a:gd name="T61" fmla="*/ 2147483647 h 248"/>
                    <a:gd name="T62" fmla="*/ 2147483647 w 411"/>
                    <a:gd name="T63" fmla="*/ 2147483647 h 248"/>
                    <a:gd name="T64" fmla="*/ 2147483647 w 411"/>
                    <a:gd name="T65" fmla="*/ 2147483647 h 248"/>
                    <a:gd name="T66" fmla="*/ 2147483647 w 411"/>
                    <a:gd name="T67" fmla="*/ 2147483647 h 248"/>
                    <a:gd name="T68" fmla="*/ 2147483647 w 411"/>
                    <a:gd name="T69" fmla="*/ 2147483647 h 248"/>
                    <a:gd name="T70" fmla="*/ 2147483647 w 411"/>
                    <a:gd name="T71" fmla="*/ 2147483647 h 248"/>
                    <a:gd name="T72" fmla="*/ 2147483647 w 411"/>
                    <a:gd name="T73" fmla="*/ 2147483647 h 248"/>
                    <a:gd name="T74" fmla="*/ 2147483647 w 411"/>
                    <a:gd name="T75" fmla="*/ 2147483647 h 24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11"/>
                    <a:gd name="T115" fmla="*/ 0 h 248"/>
                    <a:gd name="T116" fmla="*/ 411 w 411"/>
                    <a:gd name="T117" fmla="*/ 248 h 24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11" h="248">
                      <a:moveTo>
                        <a:pt x="341" y="240"/>
                      </a:moveTo>
                      <a:cubicBezTo>
                        <a:pt x="344" y="242"/>
                        <a:pt x="353" y="242"/>
                        <a:pt x="360" y="241"/>
                      </a:cubicBezTo>
                      <a:cubicBezTo>
                        <a:pt x="358" y="230"/>
                        <a:pt x="359" y="216"/>
                        <a:pt x="364" y="209"/>
                      </a:cubicBezTo>
                      <a:cubicBezTo>
                        <a:pt x="373" y="197"/>
                        <a:pt x="379" y="187"/>
                        <a:pt x="379" y="187"/>
                      </a:cubicBezTo>
                      <a:cubicBezTo>
                        <a:pt x="379" y="187"/>
                        <a:pt x="411" y="197"/>
                        <a:pt x="407" y="174"/>
                      </a:cubicBezTo>
                      <a:cubicBezTo>
                        <a:pt x="404" y="158"/>
                        <a:pt x="399" y="149"/>
                        <a:pt x="396" y="146"/>
                      </a:cubicBezTo>
                      <a:cubicBezTo>
                        <a:pt x="395" y="148"/>
                        <a:pt x="391" y="152"/>
                        <a:pt x="382" y="151"/>
                      </a:cubicBezTo>
                      <a:cubicBezTo>
                        <a:pt x="370" y="150"/>
                        <a:pt x="374" y="164"/>
                        <a:pt x="353" y="161"/>
                      </a:cubicBezTo>
                      <a:cubicBezTo>
                        <a:pt x="332" y="158"/>
                        <a:pt x="336" y="135"/>
                        <a:pt x="336" y="135"/>
                      </a:cubicBezTo>
                      <a:cubicBezTo>
                        <a:pt x="336" y="135"/>
                        <a:pt x="330" y="128"/>
                        <a:pt x="330" y="121"/>
                      </a:cubicBezTo>
                      <a:cubicBezTo>
                        <a:pt x="330" y="114"/>
                        <a:pt x="337" y="101"/>
                        <a:pt x="337" y="101"/>
                      </a:cubicBezTo>
                      <a:cubicBezTo>
                        <a:pt x="332" y="98"/>
                        <a:pt x="332" y="98"/>
                        <a:pt x="332" y="98"/>
                      </a:cubicBezTo>
                      <a:cubicBezTo>
                        <a:pt x="332" y="98"/>
                        <a:pt x="335" y="85"/>
                        <a:pt x="334" y="76"/>
                      </a:cubicBezTo>
                      <a:cubicBezTo>
                        <a:pt x="333" y="67"/>
                        <a:pt x="317" y="66"/>
                        <a:pt x="317" y="66"/>
                      </a:cubicBezTo>
                      <a:cubicBezTo>
                        <a:pt x="315" y="56"/>
                        <a:pt x="315" y="56"/>
                        <a:pt x="315" y="56"/>
                      </a:cubicBezTo>
                      <a:cubicBezTo>
                        <a:pt x="307" y="55"/>
                        <a:pt x="307" y="55"/>
                        <a:pt x="307" y="55"/>
                      </a:cubicBezTo>
                      <a:cubicBezTo>
                        <a:pt x="301" y="41"/>
                        <a:pt x="301" y="41"/>
                        <a:pt x="301" y="41"/>
                      </a:cubicBezTo>
                      <a:cubicBezTo>
                        <a:pt x="286" y="32"/>
                        <a:pt x="286" y="32"/>
                        <a:pt x="286" y="32"/>
                      </a:cubicBezTo>
                      <a:cubicBezTo>
                        <a:pt x="287" y="22"/>
                        <a:pt x="287" y="22"/>
                        <a:pt x="287" y="22"/>
                      </a:cubicBezTo>
                      <a:cubicBezTo>
                        <a:pt x="287" y="22"/>
                        <a:pt x="280" y="6"/>
                        <a:pt x="263" y="3"/>
                      </a:cubicBezTo>
                      <a:cubicBezTo>
                        <a:pt x="246" y="0"/>
                        <a:pt x="248" y="18"/>
                        <a:pt x="238" y="18"/>
                      </a:cubicBezTo>
                      <a:cubicBezTo>
                        <a:pt x="228" y="18"/>
                        <a:pt x="225" y="17"/>
                        <a:pt x="225" y="17"/>
                      </a:cubicBezTo>
                      <a:cubicBezTo>
                        <a:pt x="221" y="24"/>
                        <a:pt x="221" y="24"/>
                        <a:pt x="221" y="24"/>
                      </a:cubicBezTo>
                      <a:cubicBezTo>
                        <a:pt x="204" y="21"/>
                        <a:pt x="204" y="21"/>
                        <a:pt x="204" y="21"/>
                      </a:cubicBezTo>
                      <a:cubicBezTo>
                        <a:pt x="204" y="21"/>
                        <a:pt x="204" y="30"/>
                        <a:pt x="194" y="33"/>
                      </a:cubicBezTo>
                      <a:cubicBezTo>
                        <a:pt x="184" y="36"/>
                        <a:pt x="178" y="17"/>
                        <a:pt x="172" y="16"/>
                      </a:cubicBezTo>
                      <a:cubicBezTo>
                        <a:pt x="166" y="15"/>
                        <a:pt x="151" y="23"/>
                        <a:pt x="151" y="23"/>
                      </a:cubicBezTo>
                      <a:cubicBezTo>
                        <a:pt x="145" y="18"/>
                        <a:pt x="145" y="18"/>
                        <a:pt x="145" y="18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29" y="21"/>
                        <a:pt x="127" y="14"/>
                        <a:pt x="123" y="14"/>
                      </a:cubicBezTo>
                      <a:cubicBezTo>
                        <a:pt x="119" y="14"/>
                        <a:pt x="110" y="14"/>
                        <a:pt x="110" y="14"/>
                      </a:cubicBezTo>
                      <a:cubicBezTo>
                        <a:pt x="110" y="14"/>
                        <a:pt x="100" y="27"/>
                        <a:pt x="90" y="28"/>
                      </a:cubicBezTo>
                      <a:cubicBezTo>
                        <a:pt x="80" y="29"/>
                        <a:pt x="71" y="29"/>
                        <a:pt x="70" y="35"/>
                      </a:cubicBezTo>
                      <a:cubicBezTo>
                        <a:pt x="69" y="41"/>
                        <a:pt x="69" y="53"/>
                        <a:pt x="69" y="53"/>
                      </a:cubicBezTo>
                      <a:cubicBezTo>
                        <a:pt x="69" y="53"/>
                        <a:pt x="72" y="65"/>
                        <a:pt x="62" y="70"/>
                      </a:cubicBezTo>
                      <a:cubicBezTo>
                        <a:pt x="52" y="75"/>
                        <a:pt x="46" y="83"/>
                        <a:pt x="46" y="83"/>
                      </a:cubicBezTo>
                      <a:cubicBezTo>
                        <a:pt x="46" y="83"/>
                        <a:pt x="51" y="91"/>
                        <a:pt x="45" y="97"/>
                      </a:cubicBezTo>
                      <a:cubicBezTo>
                        <a:pt x="39" y="103"/>
                        <a:pt x="29" y="107"/>
                        <a:pt x="29" y="107"/>
                      </a:cubicBezTo>
                      <a:cubicBezTo>
                        <a:pt x="18" y="105"/>
                        <a:pt x="18" y="105"/>
                        <a:pt x="18" y="105"/>
                      </a:cubicBezTo>
                      <a:cubicBezTo>
                        <a:pt x="16" y="114"/>
                        <a:pt x="16" y="114"/>
                        <a:pt x="16" y="114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1" y="119"/>
                        <a:pt x="1" y="119"/>
                        <a:pt x="1" y="119"/>
                      </a:cubicBezTo>
                      <a:cubicBezTo>
                        <a:pt x="16" y="133"/>
                        <a:pt x="16" y="133"/>
                        <a:pt x="16" y="133"/>
                      </a:cubicBezTo>
                      <a:cubicBezTo>
                        <a:pt x="22" y="131"/>
                        <a:pt x="22" y="131"/>
                        <a:pt x="22" y="131"/>
                      </a:cubicBezTo>
                      <a:cubicBezTo>
                        <a:pt x="30" y="154"/>
                        <a:pt x="30" y="154"/>
                        <a:pt x="30" y="154"/>
                      </a:cubicBezTo>
                      <a:cubicBezTo>
                        <a:pt x="30" y="154"/>
                        <a:pt x="36" y="165"/>
                        <a:pt x="38" y="160"/>
                      </a:cubicBezTo>
                      <a:cubicBezTo>
                        <a:pt x="40" y="155"/>
                        <a:pt x="52" y="156"/>
                        <a:pt x="54" y="162"/>
                      </a:cubicBezTo>
                      <a:cubicBezTo>
                        <a:pt x="56" y="168"/>
                        <a:pt x="51" y="177"/>
                        <a:pt x="51" y="177"/>
                      </a:cubicBezTo>
                      <a:cubicBezTo>
                        <a:pt x="56" y="188"/>
                        <a:pt x="56" y="188"/>
                        <a:pt x="56" y="188"/>
                      </a:cubicBezTo>
                      <a:cubicBezTo>
                        <a:pt x="72" y="190"/>
                        <a:pt x="72" y="190"/>
                        <a:pt x="72" y="190"/>
                      </a:cubicBezTo>
                      <a:cubicBezTo>
                        <a:pt x="78" y="197"/>
                        <a:pt x="78" y="197"/>
                        <a:pt x="78" y="197"/>
                      </a:cubicBezTo>
                      <a:cubicBezTo>
                        <a:pt x="94" y="190"/>
                        <a:pt x="94" y="190"/>
                        <a:pt x="94" y="190"/>
                      </a:cubicBezTo>
                      <a:cubicBezTo>
                        <a:pt x="110" y="194"/>
                        <a:pt x="110" y="194"/>
                        <a:pt x="110" y="194"/>
                      </a:cubicBezTo>
                      <a:cubicBezTo>
                        <a:pt x="107" y="200"/>
                        <a:pt x="107" y="200"/>
                        <a:pt x="107" y="200"/>
                      </a:cubicBezTo>
                      <a:cubicBezTo>
                        <a:pt x="100" y="208"/>
                        <a:pt x="100" y="208"/>
                        <a:pt x="100" y="208"/>
                      </a:cubicBezTo>
                      <a:cubicBezTo>
                        <a:pt x="107" y="212"/>
                        <a:pt x="107" y="212"/>
                        <a:pt x="107" y="212"/>
                      </a:cubicBezTo>
                      <a:cubicBezTo>
                        <a:pt x="106" y="218"/>
                        <a:pt x="106" y="218"/>
                        <a:pt x="106" y="218"/>
                      </a:cubicBezTo>
                      <a:cubicBezTo>
                        <a:pt x="113" y="219"/>
                        <a:pt x="113" y="219"/>
                        <a:pt x="113" y="219"/>
                      </a:cubicBezTo>
                      <a:cubicBezTo>
                        <a:pt x="113" y="219"/>
                        <a:pt x="123" y="219"/>
                        <a:pt x="125" y="223"/>
                      </a:cubicBezTo>
                      <a:cubicBezTo>
                        <a:pt x="127" y="227"/>
                        <a:pt x="118" y="232"/>
                        <a:pt x="118" y="236"/>
                      </a:cubicBezTo>
                      <a:cubicBezTo>
                        <a:pt x="118" y="240"/>
                        <a:pt x="135" y="239"/>
                        <a:pt x="135" y="239"/>
                      </a:cubicBezTo>
                      <a:cubicBezTo>
                        <a:pt x="142" y="232"/>
                        <a:pt x="142" y="232"/>
                        <a:pt x="142" y="232"/>
                      </a:cubicBezTo>
                      <a:cubicBezTo>
                        <a:pt x="158" y="239"/>
                        <a:pt x="158" y="239"/>
                        <a:pt x="158" y="239"/>
                      </a:cubicBezTo>
                      <a:cubicBezTo>
                        <a:pt x="158" y="239"/>
                        <a:pt x="167" y="244"/>
                        <a:pt x="180" y="244"/>
                      </a:cubicBezTo>
                      <a:cubicBezTo>
                        <a:pt x="193" y="244"/>
                        <a:pt x="188" y="235"/>
                        <a:pt x="188" y="235"/>
                      </a:cubicBezTo>
                      <a:cubicBezTo>
                        <a:pt x="201" y="240"/>
                        <a:pt x="201" y="240"/>
                        <a:pt x="201" y="240"/>
                      </a:cubicBezTo>
                      <a:cubicBezTo>
                        <a:pt x="214" y="241"/>
                        <a:pt x="214" y="241"/>
                        <a:pt x="214" y="241"/>
                      </a:cubicBezTo>
                      <a:cubicBezTo>
                        <a:pt x="214" y="241"/>
                        <a:pt x="225" y="246"/>
                        <a:pt x="236" y="247"/>
                      </a:cubicBezTo>
                      <a:cubicBezTo>
                        <a:pt x="247" y="248"/>
                        <a:pt x="246" y="232"/>
                        <a:pt x="253" y="230"/>
                      </a:cubicBezTo>
                      <a:cubicBezTo>
                        <a:pt x="260" y="228"/>
                        <a:pt x="266" y="229"/>
                        <a:pt x="266" y="229"/>
                      </a:cubicBezTo>
                      <a:cubicBezTo>
                        <a:pt x="265" y="224"/>
                        <a:pt x="265" y="224"/>
                        <a:pt x="265" y="224"/>
                      </a:cubicBezTo>
                      <a:cubicBezTo>
                        <a:pt x="284" y="226"/>
                        <a:pt x="284" y="226"/>
                        <a:pt x="284" y="226"/>
                      </a:cubicBezTo>
                      <a:cubicBezTo>
                        <a:pt x="284" y="226"/>
                        <a:pt x="281" y="220"/>
                        <a:pt x="290" y="220"/>
                      </a:cubicBezTo>
                      <a:cubicBezTo>
                        <a:pt x="299" y="220"/>
                        <a:pt x="306" y="228"/>
                        <a:pt x="315" y="228"/>
                      </a:cubicBezTo>
                      <a:cubicBezTo>
                        <a:pt x="324" y="228"/>
                        <a:pt x="333" y="230"/>
                        <a:pt x="333" y="230"/>
                      </a:cubicBezTo>
                      <a:cubicBezTo>
                        <a:pt x="333" y="230"/>
                        <a:pt x="336" y="237"/>
                        <a:pt x="341" y="240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" name="Freeform 109"/>
                <p:cNvSpPr>
                  <a:spLocks/>
                </p:cNvSpPr>
                <p:nvPr/>
              </p:nvSpPr>
              <p:spPr bwMode="auto">
                <a:xfrm>
                  <a:off x="4694238" y="2128838"/>
                  <a:ext cx="198437" cy="130175"/>
                </a:xfrm>
                <a:custGeom>
                  <a:avLst/>
                  <a:gdLst>
                    <a:gd name="T0" fmla="*/ 2147483647 w 382"/>
                    <a:gd name="T1" fmla="*/ 2147483647 h 250"/>
                    <a:gd name="T2" fmla="*/ 2147483647 w 382"/>
                    <a:gd name="T3" fmla="*/ 2147483647 h 250"/>
                    <a:gd name="T4" fmla="*/ 2147483647 w 382"/>
                    <a:gd name="T5" fmla="*/ 2147483647 h 250"/>
                    <a:gd name="T6" fmla="*/ 2147483647 w 382"/>
                    <a:gd name="T7" fmla="*/ 2147483647 h 250"/>
                    <a:gd name="T8" fmla="*/ 2147483647 w 382"/>
                    <a:gd name="T9" fmla="*/ 2147483647 h 250"/>
                    <a:gd name="T10" fmla="*/ 2147483647 w 382"/>
                    <a:gd name="T11" fmla="*/ 2147483647 h 250"/>
                    <a:gd name="T12" fmla="*/ 2147483647 w 382"/>
                    <a:gd name="T13" fmla="*/ 2147483647 h 250"/>
                    <a:gd name="T14" fmla="*/ 2147483647 w 382"/>
                    <a:gd name="T15" fmla="*/ 2147483647 h 250"/>
                    <a:gd name="T16" fmla="*/ 2147483647 w 382"/>
                    <a:gd name="T17" fmla="*/ 2147483647 h 250"/>
                    <a:gd name="T18" fmla="*/ 2147483647 w 382"/>
                    <a:gd name="T19" fmla="*/ 2147483647 h 250"/>
                    <a:gd name="T20" fmla="*/ 2147483647 w 382"/>
                    <a:gd name="T21" fmla="*/ 2147483647 h 250"/>
                    <a:gd name="T22" fmla="*/ 2147483647 w 382"/>
                    <a:gd name="T23" fmla="*/ 2147483647 h 250"/>
                    <a:gd name="T24" fmla="*/ 2147483647 w 382"/>
                    <a:gd name="T25" fmla="*/ 2147483647 h 250"/>
                    <a:gd name="T26" fmla="*/ 2147483647 w 382"/>
                    <a:gd name="T27" fmla="*/ 2147483647 h 250"/>
                    <a:gd name="T28" fmla="*/ 2147483647 w 382"/>
                    <a:gd name="T29" fmla="*/ 2147483647 h 250"/>
                    <a:gd name="T30" fmla="*/ 2147483647 w 382"/>
                    <a:gd name="T31" fmla="*/ 2147483647 h 250"/>
                    <a:gd name="T32" fmla="*/ 2147483647 w 382"/>
                    <a:gd name="T33" fmla="*/ 2147483647 h 250"/>
                    <a:gd name="T34" fmla="*/ 2147483647 w 382"/>
                    <a:gd name="T35" fmla="*/ 2147483647 h 250"/>
                    <a:gd name="T36" fmla="*/ 2147483647 w 382"/>
                    <a:gd name="T37" fmla="*/ 2147483647 h 250"/>
                    <a:gd name="T38" fmla="*/ 2147483647 w 382"/>
                    <a:gd name="T39" fmla="*/ 2147483647 h 250"/>
                    <a:gd name="T40" fmla="*/ 2147483647 w 382"/>
                    <a:gd name="T41" fmla="*/ 2147483647 h 250"/>
                    <a:gd name="T42" fmla="*/ 2147483647 w 382"/>
                    <a:gd name="T43" fmla="*/ 2147483647 h 250"/>
                    <a:gd name="T44" fmla="*/ 2147483647 w 382"/>
                    <a:gd name="T45" fmla="*/ 2147483647 h 250"/>
                    <a:gd name="T46" fmla="*/ 2147483647 w 382"/>
                    <a:gd name="T47" fmla="*/ 2147483647 h 250"/>
                    <a:gd name="T48" fmla="*/ 2147483647 w 382"/>
                    <a:gd name="T49" fmla="*/ 0 h 250"/>
                    <a:gd name="T50" fmla="*/ 2147483647 w 382"/>
                    <a:gd name="T51" fmla="*/ 2147483647 h 250"/>
                    <a:gd name="T52" fmla="*/ 2147483647 w 382"/>
                    <a:gd name="T53" fmla="*/ 2147483647 h 250"/>
                    <a:gd name="T54" fmla="*/ 2147483647 w 382"/>
                    <a:gd name="T55" fmla="*/ 2147483647 h 250"/>
                    <a:gd name="T56" fmla="*/ 2147483647 w 382"/>
                    <a:gd name="T57" fmla="*/ 2147483647 h 250"/>
                    <a:gd name="T58" fmla="*/ 2147483647 w 382"/>
                    <a:gd name="T59" fmla="*/ 2147483647 h 250"/>
                    <a:gd name="T60" fmla="*/ 2147483647 w 382"/>
                    <a:gd name="T61" fmla="*/ 2147483647 h 250"/>
                    <a:gd name="T62" fmla="*/ 2147483647 w 382"/>
                    <a:gd name="T63" fmla="*/ 2147483647 h 250"/>
                    <a:gd name="T64" fmla="*/ 2147483647 w 382"/>
                    <a:gd name="T65" fmla="*/ 2147483647 h 250"/>
                    <a:gd name="T66" fmla="*/ 2147483647 w 382"/>
                    <a:gd name="T67" fmla="*/ 2147483647 h 250"/>
                    <a:gd name="T68" fmla="*/ 2147483647 w 382"/>
                    <a:gd name="T69" fmla="*/ 2147483647 h 250"/>
                    <a:gd name="T70" fmla="*/ 2147483647 w 382"/>
                    <a:gd name="T71" fmla="*/ 2147483647 h 250"/>
                    <a:gd name="T72" fmla="*/ 2147483647 w 382"/>
                    <a:gd name="T73" fmla="*/ 2147483647 h 250"/>
                    <a:gd name="T74" fmla="*/ 2147483647 w 382"/>
                    <a:gd name="T75" fmla="*/ 2147483647 h 250"/>
                    <a:gd name="T76" fmla="*/ 2147483647 w 382"/>
                    <a:gd name="T77" fmla="*/ 2147483647 h 25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82"/>
                    <a:gd name="T118" fmla="*/ 0 h 250"/>
                    <a:gd name="T119" fmla="*/ 382 w 382"/>
                    <a:gd name="T120" fmla="*/ 250 h 25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82" h="250">
                      <a:moveTo>
                        <a:pt x="20" y="207"/>
                      </a:moveTo>
                      <a:cubicBezTo>
                        <a:pt x="22" y="211"/>
                        <a:pt x="19" y="225"/>
                        <a:pt x="19" y="225"/>
                      </a:cubicBezTo>
                      <a:cubicBezTo>
                        <a:pt x="22" y="234"/>
                        <a:pt x="22" y="234"/>
                        <a:pt x="22" y="234"/>
                      </a:cubicBezTo>
                      <a:cubicBezTo>
                        <a:pt x="26" y="236"/>
                        <a:pt x="35" y="240"/>
                        <a:pt x="42" y="236"/>
                      </a:cubicBezTo>
                      <a:cubicBezTo>
                        <a:pt x="50" y="231"/>
                        <a:pt x="51" y="221"/>
                        <a:pt x="51" y="221"/>
                      </a:cubicBezTo>
                      <a:cubicBezTo>
                        <a:pt x="77" y="221"/>
                        <a:pt x="77" y="221"/>
                        <a:pt x="77" y="221"/>
                      </a:cubicBezTo>
                      <a:cubicBezTo>
                        <a:pt x="77" y="221"/>
                        <a:pt x="88" y="215"/>
                        <a:pt x="91" y="214"/>
                      </a:cubicBezTo>
                      <a:cubicBezTo>
                        <a:pt x="94" y="213"/>
                        <a:pt x="121" y="214"/>
                        <a:pt x="121" y="214"/>
                      </a:cubicBezTo>
                      <a:cubicBezTo>
                        <a:pt x="121" y="214"/>
                        <a:pt x="121" y="222"/>
                        <a:pt x="131" y="222"/>
                      </a:cubicBezTo>
                      <a:cubicBezTo>
                        <a:pt x="141" y="222"/>
                        <a:pt x="146" y="222"/>
                        <a:pt x="146" y="222"/>
                      </a:cubicBezTo>
                      <a:cubicBezTo>
                        <a:pt x="165" y="225"/>
                        <a:pt x="165" y="225"/>
                        <a:pt x="165" y="225"/>
                      </a:cubicBezTo>
                      <a:cubicBezTo>
                        <a:pt x="176" y="234"/>
                        <a:pt x="176" y="234"/>
                        <a:pt x="176" y="234"/>
                      </a:cubicBezTo>
                      <a:cubicBezTo>
                        <a:pt x="181" y="231"/>
                        <a:pt x="181" y="231"/>
                        <a:pt x="181" y="231"/>
                      </a:cubicBezTo>
                      <a:cubicBezTo>
                        <a:pt x="193" y="239"/>
                        <a:pt x="193" y="239"/>
                        <a:pt x="193" y="239"/>
                      </a:cubicBezTo>
                      <a:cubicBezTo>
                        <a:pt x="198" y="232"/>
                        <a:pt x="198" y="232"/>
                        <a:pt x="198" y="232"/>
                      </a:cubicBezTo>
                      <a:cubicBezTo>
                        <a:pt x="205" y="237"/>
                        <a:pt x="205" y="237"/>
                        <a:pt x="205" y="237"/>
                      </a:cubicBezTo>
                      <a:cubicBezTo>
                        <a:pt x="215" y="235"/>
                        <a:pt x="215" y="235"/>
                        <a:pt x="215" y="235"/>
                      </a:cubicBezTo>
                      <a:cubicBezTo>
                        <a:pt x="221" y="240"/>
                        <a:pt x="221" y="240"/>
                        <a:pt x="221" y="240"/>
                      </a:cubicBezTo>
                      <a:cubicBezTo>
                        <a:pt x="226" y="234"/>
                        <a:pt x="226" y="234"/>
                        <a:pt x="226" y="234"/>
                      </a:cubicBezTo>
                      <a:cubicBezTo>
                        <a:pt x="236" y="242"/>
                        <a:pt x="236" y="242"/>
                        <a:pt x="236" y="242"/>
                      </a:cubicBezTo>
                      <a:cubicBezTo>
                        <a:pt x="236" y="242"/>
                        <a:pt x="235" y="232"/>
                        <a:pt x="247" y="233"/>
                      </a:cubicBezTo>
                      <a:cubicBezTo>
                        <a:pt x="259" y="234"/>
                        <a:pt x="251" y="246"/>
                        <a:pt x="259" y="245"/>
                      </a:cubicBezTo>
                      <a:cubicBezTo>
                        <a:pt x="267" y="244"/>
                        <a:pt x="278" y="241"/>
                        <a:pt x="278" y="241"/>
                      </a:cubicBezTo>
                      <a:cubicBezTo>
                        <a:pt x="278" y="241"/>
                        <a:pt x="292" y="250"/>
                        <a:pt x="301" y="247"/>
                      </a:cubicBezTo>
                      <a:cubicBezTo>
                        <a:pt x="310" y="244"/>
                        <a:pt x="300" y="231"/>
                        <a:pt x="300" y="231"/>
                      </a:cubicBezTo>
                      <a:cubicBezTo>
                        <a:pt x="300" y="231"/>
                        <a:pt x="316" y="206"/>
                        <a:pt x="323" y="206"/>
                      </a:cubicBezTo>
                      <a:cubicBezTo>
                        <a:pt x="326" y="206"/>
                        <a:pt x="336" y="208"/>
                        <a:pt x="347" y="209"/>
                      </a:cubicBezTo>
                      <a:cubicBezTo>
                        <a:pt x="346" y="201"/>
                        <a:pt x="346" y="191"/>
                        <a:pt x="344" y="191"/>
                      </a:cubicBezTo>
                      <a:cubicBezTo>
                        <a:pt x="341" y="190"/>
                        <a:pt x="341" y="176"/>
                        <a:pt x="341" y="176"/>
                      </a:cubicBezTo>
                      <a:cubicBezTo>
                        <a:pt x="341" y="176"/>
                        <a:pt x="314" y="154"/>
                        <a:pt x="328" y="151"/>
                      </a:cubicBezTo>
                      <a:cubicBezTo>
                        <a:pt x="342" y="148"/>
                        <a:pt x="344" y="154"/>
                        <a:pt x="344" y="154"/>
                      </a:cubicBezTo>
                      <a:cubicBezTo>
                        <a:pt x="344" y="154"/>
                        <a:pt x="357" y="162"/>
                        <a:pt x="365" y="155"/>
                      </a:cubicBezTo>
                      <a:cubicBezTo>
                        <a:pt x="373" y="148"/>
                        <a:pt x="382" y="139"/>
                        <a:pt x="382" y="139"/>
                      </a:cubicBezTo>
                      <a:cubicBezTo>
                        <a:pt x="368" y="131"/>
                        <a:pt x="368" y="131"/>
                        <a:pt x="368" y="131"/>
                      </a:cubicBezTo>
                      <a:cubicBezTo>
                        <a:pt x="368" y="131"/>
                        <a:pt x="376" y="122"/>
                        <a:pt x="363" y="119"/>
                      </a:cubicBezTo>
                      <a:cubicBezTo>
                        <a:pt x="350" y="116"/>
                        <a:pt x="340" y="118"/>
                        <a:pt x="340" y="118"/>
                      </a:cubicBezTo>
                      <a:cubicBezTo>
                        <a:pt x="338" y="103"/>
                        <a:pt x="338" y="103"/>
                        <a:pt x="338" y="103"/>
                      </a:cubicBezTo>
                      <a:cubicBezTo>
                        <a:pt x="318" y="96"/>
                        <a:pt x="318" y="96"/>
                        <a:pt x="318" y="96"/>
                      </a:cubicBezTo>
                      <a:cubicBezTo>
                        <a:pt x="318" y="96"/>
                        <a:pt x="315" y="75"/>
                        <a:pt x="307" y="73"/>
                      </a:cubicBezTo>
                      <a:cubicBezTo>
                        <a:pt x="299" y="71"/>
                        <a:pt x="294" y="66"/>
                        <a:pt x="294" y="66"/>
                      </a:cubicBezTo>
                      <a:cubicBezTo>
                        <a:pt x="298" y="54"/>
                        <a:pt x="298" y="54"/>
                        <a:pt x="298" y="54"/>
                      </a:cubicBezTo>
                      <a:cubicBezTo>
                        <a:pt x="290" y="44"/>
                        <a:pt x="290" y="44"/>
                        <a:pt x="290" y="44"/>
                      </a:cubicBezTo>
                      <a:cubicBezTo>
                        <a:pt x="290" y="44"/>
                        <a:pt x="304" y="30"/>
                        <a:pt x="293" y="25"/>
                      </a:cubicBezTo>
                      <a:cubicBezTo>
                        <a:pt x="282" y="20"/>
                        <a:pt x="260" y="9"/>
                        <a:pt x="260" y="9"/>
                      </a:cubicBezTo>
                      <a:cubicBezTo>
                        <a:pt x="238" y="21"/>
                        <a:pt x="238" y="21"/>
                        <a:pt x="238" y="21"/>
                      </a:cubicBezTo>
                      <a:cubicBezTo>
                        <a:pt x="236" y="11"/>
                        <a:pt x="236" y="11"/>
                        <a:pt x="236" y="11"/>
                      </a:cubicBezTo>
                      <a:cubicBezTo>
                        <a:pt x="210" y="5"/>
                        <a:pt x="210" y="5"/>
                        <a:pt x="210" y="5"/>
                      </a:cubicBezTo>
                      <a:cubicBezTo>
                        <a:pt x="204" y="11"/>
                        <a:pt x="204" y="11"/>
                        <a:pt x="204" y="11"/>
                      </a:cubicBezTo>
                      <a:cubicBezTo>
                        <a:pt x="204" y="11"/>
                        <a:pt x="203" y="4"/>
                        <a:pt x="195" y="3"/>
                      </a:cubicBezTo>
                      <a:cubicBezTo>
                        <a:pt x="187" y="2"/>
                        <a:pt x="176" y="0"/>
                        <a:pt x="176" y="0"/>
                      </a:cubicBezTo>
                      <a:cubicBezTo>
                        <a:pt x="176" y="0"/>
                        <a:pt x="162" y="16"/>
                        <a:pt x="162" y="13"/>
                      </a:cubicBezTo>
                      <a:cubicBezTo>
                        <a:pt x="162" y="10"/>
                        <a:pt x="157" y="19"/>
                        <a:pt x="157" y="19"/>
                      </a:cubicBezTo>
                      <a:cubicBezTo>
                        <a:pt x="157" y="19"/>
                        <a:pt x="146" y="13"/>
                        <a:pt x="141" y="13"/>
                      </a:cubicBezTo>
                      <a:cubicBezTo>
                        <a:pt x="136" y="13"/>
                        <a:pt x="121" y="26"/>
                        <a:pt x="119" y="31"/>
                      </a:cubicBezTo>
                      <a:cubicBezTo>
                        <a:pt x="117" y="36"/>
                        <a:pt x="133" y="46"/>
                        <a:pt x="133" y="46"/>
                      </a:cubicBezTo>
                      <a:cubicBezTo>
                        <a:pt x="133" y="46"/>
                        <a:pt x="126" y="52"/>
                        <a:pt x="120" y="52"/>
                      </a:cubicBezTo>
                      <a:cubicBezTo>
                        <a:pt x="114" y="52"/>
                        <a:pt x="107" y="47"/>
                        <a:pt x="107" y="47"/>
                      </a:cubicBezTo>
                      <a:cubicBezTo>
                        <a:pt x="111" y="60"/>
                        <a:pt x="111" y="60"/>
                        <a:pt x="111" y="60"/>
                      </a:cubicBezTo>
                      <a:cubicBezTo>
                        <a:pt x="111" y="60"/>
                        <a:pt x="98" y="55"/>
                        <a:pt x="96" y="62"/>
                      </a:cubicBezTo>
                      <a:cubicBezTo>
                        <a:pt x="94" y="69"/>
                        <a:pt x="98" y="77"/>
                        <a:pt x="98" y="77"/>
                      </a:cubicBezTo>
                      <a:cubicBezTo>
                        <a:pt x="98" y="77"/>
                        <a:pt x="86" y="76"/>
                        <a:pt x="91" y="84"/>
                      </a:cubicBezTo>
                      <a:cubicBezTo>
                        <a:pt x="96" y="92"/>
                        <a:pt x="103" y="103"/>
                        <a:pt x="96" y="104"/>
                      </a:cubicBezTo>
                      <a:cubicBezTo>
                        <a:pt x="89" y="105"/>
                        <a:pt x="100" y="96"/>
                        <a:pt x="90" y="96"/>
                      </a:cubicBezTo>
                      <a:cubicBezTo>
                        <a:pt x="80" y="96"/>
                        <a:pt x="72" y="103"/>
                        <a:pt x="72" y="103"/>
                      </a:cubicBezTo>
                      <a:cubicBezTo>
                        <a:pt x="68" y="111"/>
                        <a:pt x="68" y="111"/>
                        <a:pt x="68" y="111"/>
                      </a:cubicBezTo>
                      <a:cubicBezTo>
                        <a:pt x="60" y="103"/>
                        <a:pt x="60" y="103"/>
                        <a:pt x="60" y="103"/>
                      </a:cubicBezTo>
                      <a:cubicBezTo>
                        <a:pt x="58" y="113"/>
                        <a:pt x="58" y="113"/>
                        <a:pt x="58" y="113"/>
                      </a:cubicBezTo>
                      <a:cubicBezTo>
                        <a:pt x="40" y="113"/>
                        <a:pt x="40" y="113"/>
                        <a:pt x="40" y="113"/>
                      </a:cubicBezTo>
                      <a:cubicBezTo>
                        <a:pt x="40" y="113"/>
                        <a:pt x="38" y="107"/>
                        <a:pt x="30" y="108"/>
                      </a:cubicBezTo>
                      <a:cubicBezTo>
                        <a:pt x="22" y="109"/>
                        <a:pt x="6" y="113"/>
                        <a:pt x="6" y="113"/>
                      </a:cubicBezTo>
                      <a:cubicBezTo>
                        <a:pt x="6" y="113"/>
                        <a:pt x="14" y="126"/>
                        <a:pt x="14" y="131"/>
                      </a:cubicBezTo>
                      <a:cubicBezTo>
                        <a:pt x="14" y="136"/>
                        <a:pt x="25" y="145"/>
                        <a:pt x="25" y="145"/>
                      </a:cubicBezTo>
                      <a:cubicBezTo>
                        <a:pt x="25" y="145"/>
                        <a:pt x="33" y="157"/>
                        <a:pt x="31" y="161"/>
                      </a:cubicBezTo>
                      <a:cubicBezTo>
                        <a:pt x="29" y="165"/>
                        <a:pt x="27" y="173"/>
                        <a:pt x="27" y="173"/>
                      </a:cubicBezTo>
                      <a:cubicBezTo>
                        <a:pt x="13" y="178"/>
                        <a:pt x="13" y="178"/>
                        <a:pt x="13" y="178"/>
                      </a:cubicBezTo>
                      <a:cubicBezTo>
                        <a:pt x="13" y="178"/>
                        <a:pt x="15" y="190"/>
                        <a:pt x="12" y="190"/>
                      </a:cubicBezTo>
                      <a:cubicBezTo>
                        <a:pt x="9" y="190"/>
                        <a:pt x="0" y="188"/>
                        <a:pt x="2" y="194"/>
                      </a:cubicBezTo>
                      <a:cubicBezTo>
                        <a:pt x="4" y="200"/>
                        <a:pt x="18" y="203"/>
                        <a:pt x="20" y="207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4" name="Freeform 110"/>
                <p:cNvSpPr>
                  <a:spLocks/>
                </p:cNvSpPr>
                <p:nvPr/>
              </p:nvSpPr>
              <p:spPr bwMode="auto">
                <a:xfrm>
                  <a:off x="4641850" y="2076450"/>
                  <a:ext cx="147638" cy="65088"/>
                </a:xfrm>
                <a:custGeom>
                  <a:avLst/>
                  <a:gdLst>
                    <a:gd name="T0" fmla="*/ 2147483647 w 286"/>
                    <a:gd name="T1" fmla="*/ 2147483647 h 123"/>
                    <a:gd name="T2" fmla="*/ 2147483647 w 286"/>
                    <a:gd name="T3" fmla="*/ 2147483647 h 123"/>
                    <a:gd name="T4" fmla="*/ 2147483647 w 286"/>
                    <a:gd name="T5" fmla="*/ 2147483647 h 123"/>
                    <a:gd name="T6" fmla="*/ 2147483647 w 286"/>
                    <a:gd name="T7" fmla="*/ 2147483647 h 123"/>
                    <a:gd name="T8" fmla="*/ 2147483647 w 286"/>
                    <a:gd name="T9" fmla="*/ 2147483647 h 123"/>
                    <a:gd name="T10" fmla="*/ 2147483647 w 286"/>
                    <a:gd name="T11" fmla="*/ 2147483647 h 123"/>
                    <a:gd name="T12" fmla="*/ 2147483647 w 286"/>
                    <a:gd name="T13" fmla="*/ 2147483647 h 123"/>
                    <a:gd name="T14" fmla="*/ 2147483647 w 286"/>
                    <a:gd name="T15" fmla="*/ 2147483647 h 123"/>
                    <a:gd name="T16" fmla="*/ 2147483647 w 286"/>
                    <a:gd name="T17" fmla="*/ 2147483647 h 123"/>
                    <a:gd name="T18" fmla="*/ 2147483647 w 286"/>
                    <a:gd name="T19" fmla="*/ 2147483647 h 123"/>
                    <a:gd name="T20" fmla="*/ 2147483647 w 286"/>
                    <a:gd name="T21" fmla="*/ 2147483647 h 123"/>
                    <a:gd name="T22" fmla="*/ 2147483647 w 286"/>
                    <a:gd name="T23" fmla="*/ 2147483647 h 123"/>
                    <a:gd name="T24" fmla="*/ 2147483647 w 286"/>
                    <a:gd name="T25" fmla="*/ 2147483647 h 123"/>
                    <a:gd name="T26" fmla="*/ 2147483647 w 286"/>
                    <a:gd name="T27" fmla="*/ 2147483647 h 123"/>
                    <a:gd name="T28" fmla="*/ 2147483647 w 286"/>
                    <a:gd name="T29" fmla="*/ 2147483647 h 123"/>
                    <a:gd name="T30" fmla="*/ 2147483647 w 286"/>
                    <a:gd name="T31" fmla="*/ 2147483647 h 123"/>
                    <a:gd name="T32" fmla="*/ 2147483647 w 286"/>
                    <a:gd name="T33" fmla="*/ 2147483647 h 123"/>
                    <a:gd name="T34" fmla="*/ 2147483647 w 286"/>
                    <a:gd name="T35" fmla="*/ 2147483647 h 123"/>
                    <a:gd name="T36" fmla="*/ 2147483647 w 286"/>
                    <a:gd name="T37" fmla="*/ 2147483647 h 123"/>
                    <a:gd name="T38" fmla="*/ 2147483647 w 286"/>
                    <a:gd name="T39" fmla="*/ 2147483647 h 123"/>
                    <a:gd name="T40" fmla="*/ 2147483647 w 286"/>
                    <a:gd name="T41" fmla="*/ 2147483647 h 123"/>
                    <a:gd name="T42" fmla="*/ 2147483647 w 286"/>
                    <a:gd name="T43" fmla="*/ 2147483647 h 123"/>
                    <a:gd name="T44" fmla="*/ 2147483647 w 286"/>
                    <a:gd name="T45" fmla="*/ 2147483647 h 123"/>
                    <a:gd name="T46" fmla="*/ 2147483647 w 286"/>
                    <a:gd name="T47" fmla="*/ 2147483647 h 123"/>
                    <a:gd name="T48" fmla="*/ 2147483647 w 286"/>
                    <a:gd name="T49" fmla="*/ 2147483647 h 123"/>
                    <a:gd name="T50" fmla="*/ 2147483647 w 286"/>
                    <a:gd name="T51" fmla="*/ 2147483647 h 123"/>
                    <a:gd name="T52" fmla="*/ 2147483647 w 286"/>
                    <a:gd name="T53" fmla="*/ 2147483647 h 123"/>
                    <a:gd name="T54" fmla="*/ 2147483647 w 286"/>
                    <a:gd name="T55" fmla="*/ 2147483647 h 123"/>
                    <a:gd name="T56" fmla="*/ 2147483647 w 286"/>
                    <a:gd name="T57" fmla="*/ 2147483647 h 123"/>
                    <a:gd name="T58" fmla="*/ 2147483647 w 286"/>
                    <a:gd name="T59" fmla="*/ 2147483647 h 123"/>
                    <a:gd name="T60" fmla="*/ 2147483647 w 286"/>
                    <a:gd name="T61" fmla="*/ 2147483647 h 123"/>
                    <a:gd name="T62" fmla="*/ 2147483647 w 286"/>
                    <a:gd name="T63" fmla="*/ 2147483647 h 123"/>
                    <a:gd name="T64" fmla="*/ 2147483647 w 286"/>
                    <a:gd name="T65" fmla="*/ 2147483647 h 123"/>
                    <a:gd name="T66" fmla="*/ 2147483647 w 286"/>
                    <a:gd name="T67" fmla="*/ 2147483647 h 123"/>
                    <a:gd name="T68" fmla="*/ 2147483647 w 286"/>
                    <a:gd name="T69" fmla="*/ 2147483647 h 123"/>
                    <a:gd name="T70" fmla="*/ 2147483647 w 286"/>
                    <a:gd name="T71" fmla="*/ 2147483647 h 123"/>
                    <a:gd name="T72" fmla="*/ 2147483647 w 286"/>
                    <a:gd name="T73" fmla="*/ 2147483647 h 123"/>
                    <a:gd name="T74" fmla="*/ 2147483647 w 286"/>
                    <a:gd name="T75" fmla="*/ 2147483647 h 123"/>
                    <a:gd name="T76" fmla="*/ 2147483647 w 286"/>
                    <a:gd name="T77" fmla="*/ 2147483647 h 123"/>
                    <a:gd name="T78" fmla="*/ 2147483647 w 286"/>
                    <a:gd name="T79" fmla="*/ 2147483647 h 123"/>
                    <a:gd name="T80" fmla="*/ 2147483647 w 286"/>
                    <a:gd name="T81" fmla="*/ 2147483647 h 123"/>
                    <a:gd name="T82" fmla="*/ 0 w 286"/>
                    <a:gd name="T83" fmla="*/ 2147483647 h 123"/>
                    <a:gd name="T84" fmla="*/ 2147483647 w 286"/>
                    <a:gd name="T85" fmla="*/ 2147483647 h 123"/>
                    <a:gd name="T86" fmla="*/ 2147483647 w 286"/>
                    <a:gd name="T87" fmla="*/ 2147483647 h 12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86"/>
                    <a:gd name="T133" fmla="*/ 0 h 123"/>
                    <a:gd name="T134" fmla="*/ 286 w 286"/>
                    <a:gd name="T135" fmla="*/ 123 h 12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86" h="123">
                      <a:moveTo>
                        <a:pt x="5" y="97"/>
                      </a:moveTo>
                      <a:cubicBezTo>
                        <a:pt x="8" y="95"/>
                        <a:pt x="12" y="93"/>
                        <a:pt x="18" y="92"/>
                      </a:cubicBezTo>
                      <a:cubicBezTo>
                        <a:pt x="38" y="89"/>
                        <a:pt x="45" y="89"/>
                        <a:pt x="51" y="86"/>
                      </a:cubicBezTo>
                      <a:cubicBezTo>
                        <a:pt x="57" y="83"/>
                        <a:pt x="59" y="81"/>
                        <a:pt x="65" y="83"/>
                      </a:cubicBezTo>
                      <a:cubicBezTo>
                        <a:pt x="71" y="85"/>
                        <a:pt x="78" y="90"/>
                        <a:pt x="78" y="90"/>
                      </a:cubicBezTo>
                      <a:cubicBezTo>
                        <a:pt x="78" y="90"/>
                        <a:pt x="83" y="89"/>
                        <a:pt x="86" y="88"/>
                      </a:cubicBezTo>
                      <a:cubicBezTo>
                        <a:pt x="89" y="87"/>
                        <a:pt x="109" y="94"/>
                        <a:pt x="109" y="94"/>
                      </a:cubicBezTo>
                      <a:cubicBezTo>
                        <a:pt x="109" y="94"/>
                        <a:pt x="113" y="89"/>
                        <a:pt x="118" y="89"/>
                      </a:cubicBezTo>
                      <a:cubicBezTo>
                        <a:pt x="123" y="89"/>
                        <a:pt x="125" y="93"/>
                        <a:pt x="133" y="93"/>
                      </a:cubicBezTo>
                      <a:cubicBezTo>
                        <a:pt x="141" y="93"/>
                        <a:pt x="144" y="85"/>
                        <a:pt x="150" y="85"/>
                      </a:cubicBezTo>
                      <a:cubicBezTo>
                        <a:pt x="156" y="85"/>
                        <a:pt x="162" y="98"/>
                        <a:pt x="162" y="98"/>
                      </a:cubicBezTo>
                      <a:cubicBezTo>
                        <a:pt x="162" y="98"/>
                        <a:pt x="183" y="99"/>
                        <a:pt x="189" y="101"/>
                      </a:cubicBezTo>
                      <a:cubicBezTo>
                        <a:pt x="195" y="103"/>
                        <a:pt x="200" y="111"/>
                        <a:pt x="200" y="111"/>
                      </a:cubicBezTo>
                      <a:cubicBezTo>
                        <a:pt x="215" y="119"/>
                        <a:pt x="215" y="119"/>
                        <a:pt x="215" y="119"/>
                      </a:cubicBezTo>
                      <a:cubicBezTo>
                        <a:pt x="227" y="123"/>
                        <a:pt x="227" y="123"/>
                        <a:pt x="227" y="123"/>
                      </a:cubicBezTo>
                      <a:cubicBezTo>
                        <a:pt x="233" y="118"/>
                        <a:pt x="240" y="113"/>
                        <a:pt x="243" y="113"/>
                      </a:cubicBezTo>
                      <a:cubicBezTo>
                        <a:pt x="248" y="113"/>
                        <a:pt x="259" y="119"/>
                        <a:pt x="259" y="119"/>
                      </a:cubicBezTo>
                      <a:cubicBezTo>
                        <a:pt x="259" y="119"/>
                        <a:pt x="264" y="110"/>
                        <a:pt x="264" y="113"/>
                      </a:cubicBezTo>
                      <a:cubicBezTo>
                        <a:pt x="264" y="116"/>
                        <a:pt x="278" y="100"/>
                        <a:pt x="278" y="100"/>
                      </a:cubicBezTo>
                      <a:cubicBezTo>
                        <a:pt x="278" y="100"/>
                        <a:pt x="282" y="101"/>
                        <a:pt x="286" y="101"/>
                      </a:cubicBezTo>
                      <a:cubicBezTo>
                        <a:pt x="286" y="97"/>
                        <a:pt x="286" y="87"/>
                        <a:pt x="280" y="82"/>
                      </a:cubicBezTo>
                      <a:cubicBezTo>
                        <a:pt x="273" y="76"/>
                        <a:pt x="268" y="65"/>
                        <a:pt x="268" y="65"/>
                      </a:cubicBezTo>
                      <a:cubicBezTo>
                        <a:pt x="255" y="61"/>
                        <a:pt x="255" y="61"/>
                        <a:pt x="255" y="61"/>
                      </a:cubicBezTo>
                      <a:cubicBezTo>
                        <a:pt x="256" y="52"/>
                        <a:pt x="256" y="52"/>
                        <a:pt x="256" y="52"/>
                      </a:cubicBezTo>
                      <a:cubicBezTo>
                        <a:pt x="256" y="52"/>
                        <a:pt x="269" y="50"/>
                        <a:pt x="268" y="45"/>
                      </a:cubicBezTo>
                      <a:cubicBezTo>
                        <a:pt x="267" y="40"/>
                        <a:pt x="246" y="30"/>
                        <a:pt x="246" y="30"/>
                      </a:cubicBezTo>
                      <a:cubicBezTo>
                        <a:pt x="238" y="31"/>
                        <a:pt x="238" y="31"/>
                        <a:pt x="238" y="31"/>
                      </a:cubicBezTo>
                      <a:cubicBezTo>
                        <a:pt x="238" y="31"/>
                        <a:pt x="228" y="27"/>
                        <a:pt x="225" y="26"/>
                      </a:cubicBezTo>
                      <a:cubicBezTo>
                        <a:pt x="222" y="25"/>
                        <a:pt x="220" y="32"/>
                        <a:pt x="214" y="32"/>
                      </a:cubicBezTo>
                      <a:cubicBezTo>
                        <a:pt x="208" y="32"/>
                        <a:pt x="205" y="29"/>
                        <a:pt x="194" y="20"/>
                      </a:cubicBezTo>
                      <a:cubicBezTo>
                        <a:pt x="183" y="11"/>
                        <a:pt x="181" y="6"/>
                        <a:pt x="166" y="3"/>
                      </a:cubicBezTo>
                      <a:cubicBezTo>
                        <a:pt x="151" y="0"/>
                        <a:pt x="145" y="4"/>
                        <a:pt x="145" y="4"/>
                      </a:cubicBezTo>
                      <a:cubicBezTo>
                        <a:pt x="124" y="10"/>
                        <a:pt x="124" y="10"/>
                        <a:pt x="124" y="10"/>
                      </a:cubicBezTo>
                      <a:cubicBezTo>
                        <a:pt x="120" y="10"/>
                        <a:pt x="120" y="10"/>
                        <a:pt x="120" y="10"/>
                      </a:cubicBezTo>
                      <a:cubicBezTo>
                        <a:pt x="119" y="12"/>
                        <a:pt x="119" y="12"/>
                        <a:pt x="119" y="12"/>
                      </a:cubicBezTo>
                      <a:cubicBezTo>
                        <a:pt x="119" y="12"/>
                        <a:pt x="136" y="55"/>
                        <a:pt x="123" y="55"/>
                      </a:cubicBezTo>
                      <a:cubicBezTo>
                        <a:pt x="110" y="55"/>
                        <a:pt x="86" y="52"/>
                        <a:pt x="86" y="52"/>
                      </a:cubicBezTo>
                      <a:cubicBezTo>
                        <a:pt x="79" y="37"/>
                        <a:pt x="79" y="37"/>
                        <a:pt x="79" y="37"/>
                      </a:cubicBezTo>
                      <a:cubicBezTo>
                        <a:pt x="56" y="18"/>
                        <a:pt x="56" y="18"/>
                        <a:pt x="56" y="18"/>
                      </a:cubicBezTo>
                      <a:cubicBezTo>
                        <a:pt x="56" y="18"/>
                        <a:pt x="24" y="23"/>
                        <a:pt x="21" y="30"/>
                      </a:cubicBezTo>
                      <a:cubicBezTo>
                        <a:pt x="18" y="37"/>
                        <a:pt x="16" y="46"/>
                        <a:pt x="16" y="46"/>
                      </a:cubicBezTo>
                      <a:cubicBezTo>
                        <a:pt x="16" y="46"/>
                        <a:pt x="0" y="64"/>
                        <a:pt x="0" y="69"/>
                      </a:cubicBezTo>
                      <a:cubicBezTo>
                        <a:pt x="0" y="74"/>
                        <a:pt x="6" y="104"/>
                        <a:pt x="6" y="104"/>
                      </a:cubicBezTo>
                      <a:cubicBezTo>
                        <a:pt x="6" y="104"/>
                        <a:pt x="5" y="101"/>
                        <a:pt x="5" y="97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5" name="Freeform 111"/>
                <p:cNvSpPr>
                  <a:spLocks noEditPoints="1"/>
                </p:cNvSpPr>
                <p:nvPr/>
              </p:nvSpPr>
              <p:spPr bwMode="auto">
                <a:xfrm>
                  <a:off x="4652963" y="2038350"/>
                  <a:ext cx="123825" cy="55563"/>
                </a:xfrm>
                <a:custGeom>
                  <a:avLst/>
                  <a:gdLst>
                    <a:gd name="T0" fmla="*/ 2147483647 w 237"/>
                    <a:gd name="T1" fmla="*/ 2147483647 h 107"/>
                    <a:gd name="T2" fmla="*/ 2147483647 w 237"/>
                    <a:gd name="T3" fmla="*/ 2147483647 h 107"/>
                    <a:gd name="T4" fmla="*/ 2147483647 w 237"/>
                    <a:gd name="T5" fmla="*/ 2147483647 h 107"/>
                    <a:gd name="T6" fmla="*/ 2147483647 w 237"/>
                    <a:gd name="T7" fmla="*/ 2147483647 h 107"/>
                    <a:gd name="T8" fmla="*/ 2147483647 w 237"/>
                    <a:gd name="T9" fmla="*/ 2147483647 h 107"/>
                    <a:gd name="T10" fmla="*/ 2147483647 w 237"/>
                    <a:gd name="T11" fmla="*/ 2147483647 h 107"/>
                    <a:gd name="T12" fmla="*/ 2147483647 w 237"/>
                    <a:gd name="T13" fmla="*/ 2147483647 h 107"/>
                    <a:gd name="T14" fmla="*/ 2147483647 w 237"/>
                    <a:gd name="T15" fmla="*/ 2147483647 h 107"/>
                    <a:gd name="T16" fmla="*/ 2147483647 w 237"/>
                    <a:gd name="T17" fmla="*/ 2147483647 h 107"/>
                    <a:gd name="T18" fmla="*/ 2147483647 w 237"/>
                    <a:gd name="T19" fmla="*/ 2147483647 h 107"/>
                    <a:gd name="T20" fmla="*/ 2147483647 w 237"/>
                    <a:gd name="T21" fmla="*/ 2147483647 h 107"/>
                    <a:gd name="T22" fmla="*/ 2147483647 w 237"/>
                    <a:gd name="T23" fmla="*/ 2147483647 h 107"/>
                    <a:gd name="T24" fmla="*/ 2147483647 w 237"/>
                    <a:gd name="T25" fmla="*/ 2147483647 h 107"/>
                    <a:gd name="T26" fmla="*/ 2147483647 w 237"/>
                    <a:gd name="T27" fmla="*/ 2147483647 h 107"/>
                    <a:gd name="T28" fmla="*/ 2147483647 w 237"/>
                    <a:gd name="T29" fmla="*/ 2147483647 h 107"/>
                    <a:gd name="T30" fmla="*/ 2147483647 w 237"/>
                    <a:gd name="T31" fmla="*/ 2147483647 h 107"/>
                    <a:gd name="T32" fmla="*/ 2147483647 w 237"/>
                    <a:gd name="T33" fmla="*/ 2147483647 h 107"/>
                    <a:gd name="T34" fmla="*/ 2147483647 w 237"/>
                    <a:gd name="T35" fmla="*/ 2147483647 h 107"/>
                    <a:gd name="T36" fmla="*/ 2147483647 w 237"/>
                    <a:gd name="T37" fmla="*/ 2147483647 h 107"/>
                    <a:gd name="T38" fmla="*/ 2147483647 w 237"/>
                    <a:gd name="T39" fmla="*/ 2147483647 h 107"/>
                    <a:gd name="T40" fmla="*/ 2147483647 w 237"/>
                    <a:gd name="T41" fmla="*/ 2147483647 h 107"/>
                    <a:gd name="T42" fmla="*/ 2147483647 w 237"/>
                    <a:gd name="T43" fmla="*/ 2147483647 h 107"/>
                    <a:gd name="T44" fmla="*/ 2147483647 w 237"/>
                    <a:gd name="T45" fmla="*/ 2147483647 h 107"/>
                    <a:gd name="T46" fmla="*/ 2147483647 w 237"/>
                    <a:gd name="T47" fmla="*/ 2147483647 h 107"/>
                    <a:gd name="T48" fmla="*/ 2147483647 w 237"/>
                    <a:gd name="T49" fmla="*/ 2147483647 h 107"/>
                    <a:gd name="T50" fmla="*/ 2147483647 w 237"/>
                    <a:gd name="T51" fmla="*/ 2147483647 h 107"/>
                    <a:gd name="T52" fmla="*/ 2147483647 w 237"/>
                    <a:gd name="T53" fmla="*/ 2147483647 h 107"/>
                    <a:gd name="T54" fmla="*/ 2147483647 w 237"/>
                    <a:gd name="T55" fmla="*/ 2147483647 h 107"/>
                    <a:gd name="T56" fmla="*/ 2147483647 w 237"/>
                    <a:gd name="T57" fmla="*/ 2147483647 h 107"/>
                    <a:gd name="T58" fmla="*/ 2147483647 w 237"/>
                    <a:gd name="T59" fmla="*/ 2147483647 h 107"/>
                    <a:gd name="T60" fmla="*/ 2147483647 w 237"/>
                    <a:gd name="T61" fmla="*/ 2147483647 h 107"/>
                    <a:gd name="T62" fmla="*/ 2147483647 w 237"/>
                    <a:gd name="T63" fmla="*/ 2147483647 h 107"/>
                    <a:gd name="T64" fmla="*/ 2147483647 w 237"/>
                    <a:gd name="T65" fmla="*/ 2147483647 h 107"/>
                    <a:gd name="T66" fmla="*/ 2147483647 w 237"/>
                    <a:gd name="T67" fmla="*/ 2147483647 h 107"/>
                    <a:gd name="T68" fmla="*/ 2147483647 w 237"/>
                    <a:gd name="T69" fmla="*/ 2147483647 h 107"/>
                    <a:gd name="T70" fmla="*/ 2147483647 w 237"/>
                    <a:gd name="T71" fmla="*/ 2147483647 h 10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7"/>
                    <a:gd name="T109" fmla="*/ 0 h 107"/>
                    <a:gd name="T110" fmla="*/ 237 w 237"/>
                    <a:gd name="T111" fmla="*/ 107 h 10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7" h="107">
                      <a:moveTo>
                        <a:pt x="228" y="76"/>
                      </a:moveTo>
                      <a:cubicBezTo>
                        <a:pt x="221" y="74"/>
                        <a:pt x="221" y="74"/>
                        <a:pt x="221" y="74"/>
                      </a:cubicBezTo>
                      <a:cubicBezTo>
                        <a:pt x="226" y="56"/>
                        <a:pt x="226" y="56"/>
                        <a:pt x="226" y="56"/>
                      </a:cubicBezTo>
                      <a:cubicBezTo>
                        <a:pt x="217" y="52"/>
                        <a:pt x="217" y="52"/>
                        <a:pt x="217" y="52"/>
                      </a:cubicBezTo>
                      <a:cubicBezTo>
                        <a:pt x="217" y="52"/>
                        <a:pt x="216" y="38"/>
                        <a:pt x="220" y="36"/>
                      </a:cubicBezTo>
                      <a:cubicBezTo>
                        <a:pt x="224" y="34"/>
                        <a:pt x="231" y="30"/>
                        <a:pt x="231" y="30"/>
                      </a:cubicBezTo>
                      <a:cubicBezTo>
                        <a:pt x="228" y="21"/>
                        <a:pt x="228" y="21"/>
                        <a:pt x="228" y="21"/>
                      </a:cubicBezTo>
                      <a:cubicBezTo>
                        <a:pt x="231" y="11"/>
                        <a:pt x="231" y="11"/>
                        <a:pt x="231" y="11"/>
                      </a:cubicBezTo>
                      <a:cubicBezTo>
                        <a:pt x="215" y="8"/>
                        <a:pt x="180" y="2"/>
                        <a:pt x="170" y="1"/>
                      </a:cubicBezTo>
                      <a:cubicBezTo>
                        <a:pt x="157" y="0"/>
                        <a:pt x="110" y="6"/>
                        <a:pt x="110" y="6"/>
                      </a:cubicBezTo>
                      <a:cubicBezTo>
                        <a:pt x="110" y="6"/>
                        <a:pt x="60" y="24"/>
                        <a:pt x="60" y="31"/>
                      </a:cubicBezTo>
                      <a:cubicBezTo>
                        <a:pt x="60" y="38"/>
                        <a:pt x="66" y="56"/>
                        <a:pt x="66" y="56"/>
                      </a:cubicBezTo>
                      <a:cubicBezTo>
                        <a:pt x="105" y="61"/>
                        <a:pt x="105" y="61"/>
                        <a:pt x="105" y="61"/>
                      </a:cubicBezTo>
                      <a:cubicBezTo>
                        <a:pt x="98" y="85"/>
                        <a:pt x="98" y="85"/>
                        <a:pt x="98" y="85"/>
                      </a:cubicBezTo>
                      <a:cubicBezTo>
                        <a:pt x="102" y="85"/>
                        <a:pt x="102" y="85"/>
                        <a:pt x="102" y="85"/>
                      </a:cubicBezTo>
                      <a:cubicBezTo>
                        <a:pt x="123" y="79"/>
                        <a:pt x="123" y="79"/>
                        <a:pt x="123" y="79"/>
                      </a:cubicBezTo>
                      <a:cubicBezTo>
                        <a:pt x="123" y="79"/>
                        <a:pt x="129" y="75"/>
                        <a:pt x="144" y="78"/>
                      </a:cubicBezTo>
                      <a:cubicBezTo>
                        <a:pt x="159" y="81"/>
                        <a:pt x="161" y="86"/>
                        <a:pt x="172" y="95"/>
                      </a:cubicBezTo>
                      <a:cubicBezTo>
                        <a:pt x="183" y="104"/>
                        <a:pt x="186" y="107"/>
                        <a:pt x="192" y="107"/>
                      </a:cubicBezTo>
                      <a:cubicBezTo>
                        <a:pt x="198" y="107"/>
                        <a:pt x="200" y="100"/>
                        <a:pt x="203" y="101"/>
                      </a:cubicBezTo>
                      <a:cubicBezTo>
                        <a:pt x="206" y="102"/>
                        <a:pt x="216" y="106"/>
                        <a:pt x="216" y="106"/>
                      </a:cubicBezTo>
                      <a:cubicBezTo>
                        <a:pt x="224" y="105"/>
                        <a:pt x="224" y="105"/>
                        <a:pt x="224" y="105"/>
                      </a:cubicBezTo>
                      <a:cubicBezTo>
                        <a:pt x="224" y="97"/>
                        <a:pt x="224" y="97"/>
                        <a:pt x="224" y="97"/>
                      </a:cubicBezTo>
                      <a:cubicBezTo>
                        <a:pt x="237" y="88"/>
                        <a:pt x="237" y="88"/>
                        <a:pt x="237" y="88"/>
                      </a:cubicBezTo>
                      <a:lnTo>
                        <a:pt x="228" y="76"/>
                      </a:lnTo>
                      <a:close/>
                      <a:moveTo>
                        <a:pt x="27" y="53"/>
                      </a:moveTo>
                      <a:cubicBezTo>
                        <a:pt x="27" y="53"/>
                        <a:pt x="14" y="52"/>
                        <a:pt x="7" y="55"/>
                      </a:cubicBezTo>
                      <a:cubicBezTo>
                        <a:pt x="0" y="57"/>
                        <a:pt x="9" y="74"/>
                        <a:pt x="9" y="74"/>
                      </a:cubicBezTo>
                      <a:cubicBezTo>
                        <a:pt x="14" y="87"/>
                        <a:pt x="14" y="87"/>
                        <a:pt x="14" y="87"/>
                      </a:cubicBezTo>
                      <a:cubicBezTo>
                        <a:pt x="14" y="87"/>
                        <a:pt x="30" y="74"/>
                        <a:pt x="34" y="74"/>
                      </a:cubicBezTo>
                      <a:cubicBezTo>
                        <a:pt x="38" y="74"/>
                        <a:pt x="55" y="60"/>
                        <a:pt x="55" y="60"/>
                      </a:cubicBezTo>
                      <a:cubicBezTo>
                        <a:pt x="51" y="49"/>
                        <a:pt x="51" y="49"/>
                        <a:pt x="51" y="49"/>
                      </a:cubicBezTo>
                      <a:lnTo>
                        <a:pt x="27" y="53"/>
                      </a:lnTo>
                      <a:close/>
                      <a:moveTo>
                        <a:pt x="29" y="45"/>
                      </a:moveTo>
                      <a:cubicBezTo>
                        <a:pt x="44" y="45"/>
                        <a:pt x="48" y="23"/>
                        <a:pt x="35" y="25"/>
                      </a:cubicBezTo>
                      <a:cubicBezTo>
                        <a:pt x="22" y="28"/>
                        <a:pt x="15" y="45"/>
                        <a:pt x="29" y="45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6" name="Freeform 112"/>
                <p:cNvSpPr>
                  <a:spLocks/>
                </p:cNvSpPr>
                <p:nvPr/>
              </p:nvSpPr>
              <p:spPr bwMode="auto">
                <a:xfrm>
                  <a:off x="6878638" y="3476625"/>
                  <a:ext cx="239712" cy="184150"/>
                </a:xfrm>
                <a:custGeom>
                  <a:avLst/>
                  <a:gdLst>
                    <a:gd name="T0" fmla="*/ 2147483647 w 461"/>
                    <a:gd name="T1" fmla="*/ 2147483647 h 355"/>
                    <a:gd name="T2" fmla="*/ 2147483647 w 461"/>
                    <a:gd name="T3" fmla="*/ 2147483647 h 355"/>
                    <a:gd name="T4" fmla="*/ 2147483647 w 461"/>
                    <a:gd name="T5" fmla="*/ 2147483647 h 355"/>
                    <a:gd name="T6" fmla="*/ 2147483647 w 461"/>
                    <a:gd name="T7" fmla="*/ 2147483647 h 355"/>
                    <a:gd name="T8" fmla="*/ 2147483647 w 461"/>
                    <a:gd name="T9" fmla="*/ 2147483647 h 355"/>
                    <a:gd name="T10" fmla="*/ 2147483647 w 461"/>
                    <a:gd name="T11" fmla="*/ 2147483647 h 355"/>
                    <a:gd name="T12" fmla="*/ 2147483647 w 461"/>
                    <a:gd name="T13" fmla="*/ 2147483647 h 355"/>
                    <a:gd name="T14" fmla="*/ 2147483647 w 461"/>
                    <a:gd name="T15" fmla="*/ 2147483647 h 355"/>
                    <a:gd name="T16" fmla="*/ 2147483647 w 461"/>
                    <a:gd name="T17" fmla="*/ 2147483647 h 355"/>
                    <a:gd name="T18" fmla="*/ 2147483647 w 461"/>
                    <a:gd name="T19" fmla="*/ 2147483647 h 355"/>
                    <a:gd name="T20" fmla="*/ 2147483647 w 461"/>
                    <a:gd name="T21" fmla="*/ 2147483647 h 355"/>
                    <a:gd name="T22" fmla="*/ 2147483647 w 461"/>
                    <a:gd name="T23" fmla="*/ 2147483647 h 355"/>
                    <a:gd name="T24" fmla="*/ 2147483647 w 461"/>
                    <a:gd name="T25" fmla="*/ 2147483647 h 355"/>
                    <a:gd name="T26" fmla="*/ 2147483647 w 461"/>
                    <a:gd name="T27" fmla="*/ 2147483647 h 355"/>
                    <a:gd name="T28" fmla="*/ 2147483647 w 461"/>
                    <a:gd name="T29" fmla="*/ 2147483647 h 355"/>
                    <a:gd name="T30" fmla="*/ 2147483647 w 461"/>
                    <a:gd name="T31" fmla="*/ 2147483647 h 355"/>
                    <a:gd name="T32" fmla="*/ 2147483647 w 461"/>
                    <a:gd name="T33" fmla="*/ 2147483647 h 355"/>
                    <a:gd name="T34" fmla="*/ 2147483647 w 461"/>
                    <a:gd name="T35" fmla="*/ 2147483647 h 355"/>
                    <a:gd name="T36" fmla="*/ 2147483647 w 461"/>
                    <a:gd name="T37" fmla="*/ 2147483647 h 355"/>
                    <a:gd name="T38" fmla="*/ 2147483647 w 461"/>
                    <a:gd name="T39" fmla="*/ 2147483647 h 355"/>
                    <a:gd name="T40" fmla="*/ 2147483647 w 461"/>
                    <a:gd name="T41" fmla="*/ 2147483647 h 355"/>
                    <a:gd name="T42" fmla="*/ 2147483647 w 461"/>
                    <a:gd name="T43" fmla="*/ 2147483647 h 355"/>
                    <a:gd name="T44" fmla="*/ 2147483647 w 461"/>
                    <a:gd name="T45" fmla="*/ 2147483647 h 355"/>
                    <a:gd name="T46" fmla="*/ 2147483647 w 461"/>
                    <a:gd name="T47" fmla="*/ 2147483647 h 355"/>
                    <a:gd name="T48" fmla="*/ 2147483647 w 461"/>
                    <a:gd name="T49" fmla="*/ 2147483647 h 355"/>
                    <a:gd name="T50" fmla="*/ 2147483647 w 461"/>
                    <a:gd name="T51" fmla="*/ 2147483647 h 355"/>
                    <a:gd name="T52" fmla="*/ 2147483647 w 461"/>
                    <a:gd name="T53" fmla="*/ 2147483647 h 355"/>
                    <a:gd name="T54" fmla="*/ 2147483647 w 461"/>
                    <a:gd name="T55" fmla="*/ 2147483647 h 355"/>
                    <a:gd name="T56" fmla="*/ 2147483647 w 461"/>
                    <a:gd name="T57" fmla="*/ 2147483647 h 355"/>
                    <a:gd name="T58" fmla="*/ 2147483647 w 461"/>
                    <a:gd name="T59" fmla="*/ 2147483647 h 355"/>
                    <a:gd name="T60" fmla="*/ 2147483647 w 461"/>
                    <a:gd name="T61" fmla="*/ 2147483647 h 355"/>
                    <a:gd name="T62" fmla="*/ 2147483647 w 461"/>
                    <a:gd name="T63" fmla="*/ 2147483647 h 355"/>
                    <a:gd name="T64" fmla="*/ 2147483647 w 461"/>
                    <a:gd name="T65" fmla="*/ 2147483647 h 355"/>
                    <a:gd name="T66" fmla="*/ 2147483647 w 461"/>
                    <a:gd name="T67" fmla="*/ 0 h 355"/>
                    <a:gd name="T68" fmla="*/ 2147483647 w 461"/>
                    <a:gd name="T69" fmla="*/ 2147483647 h 355"/>
                    <a:gd name="T70" fmla="*/ 2147483647 w 461"/>
                    <a:gd name="T71" fmla="*/ 2147483647 h 355"/>
                    <a:gd name="T72" fmla="*/ 2147483647 w 461"/>
                    <a:gd name="T73" fmla="*/ 2147483647 h 355"/>
                    <a:gd name="T74" fmla="*/ 2147483647 w 461"/>
                    <a:gd name="T75" fmla="*/ 2147483647 h 355"/>
                    <a:gd name="T76" fmla="*/ 2147483647 w 461"/>
                    <a:gd name="T77" fmla="*/ 2147483647 h 355"/>
                    <a:gd name="T78" fmla="*/ 2147483647 w 461"/>
                    <a:gd name="T79" fmla="*/ 2147483647 h 355"/>
                    <a:gd name="T80" fmla="*/ 2147483647 w 461"/>
                    <a:gd name="T81" fmla="*/ 2147483647 h 355"/>
                    <a:gd name="T82" fmla="*/ 2147483647 w 461"/>
                    <a:gd name="T83" fmla="*/ 2147483647 h 355"/>
                    <a:gd name="T84" fmla="*/ 2147483647 w 461"/>
                    <a:gd name="T85" fmla="*/ 2147483647 h 355"/>
                    <a:gd name="T86" fmla="*/ 2147483647 w 461"/>
                    <a:gd name="T87" fmla="*/ 2147483647 h 355"/>
                    <a:gd name="T88" fmla="*/ 2147483647 w 461"/>
                    <a:gd name="T89" fmla="*/ 2147483647 h 355"/>
                    <a:gd name="T90" fmla="*/ 2147483647 w 461"/>
                    <a:gd name="T91" fmla="*/ 2147483647 h 355"/>
                    <a:gd name="T92" fmla="*/ 2147483647 w 461"/>
                    <a:gd name="T93" fmla="*/ 2147483647 h 355"/>
                    <a:gd name="T94" fmla="*/ 2147483647 w 461"/>
                    <a:gd name="T95" fmla="*/ 2147483647 h 355"/>
                    <a:gd name="T96" fmla="*/ 0 w 461"/>
                    <a:gd name="T97" fmla="*/ 2147483647 h 355"/>
                    <a:gd name="T98" fmla="*/ 0 w 461"/>
                    <a:gd name="T99" fmla="*/ 2147483647 h 355"/>
                    <a:gd name="T100" fmla="*/ 2147483647 w 461"/>
                    <a:gd name="T101" fmla="*/ 2147483647 h 35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61"/>
                    <a:gd name="T154" fmla="*/ 0 h 355"/>
                    <a:gd name="T155" fmla="*/ 461 w 461"/>
                    <a:gd name="T156" fmla="*/ 355 h 35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61" h="355">
                      <a:moveTo>
                        <a:pt x="9" y="338"/>
                      </a:moveTo>
                      <a:cubicBezTo>
                        <a:pt x="17" y="347"/>
                        <a:pt x="39" y="355"/>
                        <a:pt x="43" y="352"/>
                      </a:cubicBezTo>
                      <a:cubicBezTo>
                        <a:pt x="47" y="350"/>
                        <a:pt x="46" y="342"/>
                        <a:pt x="61" y="342"/>
                      </a:cubicBezTo>
                      <a:cubicBezTo>
                        <a:pt x="75" y="342"/>
                        <a:pt x="88" y="351"/>
                        <a:pt x="98" y="345"/>
                      </a:cubicBezTo>
                      <a:cubicBezTo>
                        <a:pt x="108" y="339"/>
                        <a:pt x="121" y="318"/>
                        <a:pt x="121" y="318"/>
                      </a:cubicBezTo>
                      <a:cubicBezTo>
                        <a:pt x="121" y="318"/>
                        <a:pt x="146" y="315"/>
                        <a:pt x="150" y="318"/>
                      </a:cubicBezTo>
                      <a:cubicBezTo>
                        <a:pt x="154" y="320"/>
                        <a:pt x="179" y="336"/>
                        <a:pt x="182" y="335"/>
                      </a:cubicBezTo>
                      <a:cubicBezTo>
                        <a:pt x="185" y="335"/>
                        <a:pt x="203" y="322"/>
                        <a:pt x="203" y="322"/>
                      </a:cubicBezTo>
                      <a:cubicBezTo>
                        <a:pt x="219" y="322"/>
                        <a:pt x="219" y="322"/>
                        <a:pt x="219" y="322"/>
                      </a:cubicBezTo>
                      <a:cubicBezTo>
                        <a:pt x="236" y="299"/>
                        <a:pt x="236" y="299"/>
                        <a:pt x="236" y="299"/>
                      </a:cubicBezTo>
                      <a:cubicBezTo>
                        <a:pt x="235" y="287"/>
                        <a:pt x="235" y="287"/>
                        <a:pt x="235" y="287"/>
                      </a:cubicBezTo>
                      <a:cubicBezTo>
                        <a:pt x="257" y="268"/>
                        <a:pt x="257" y="268"/>
                        <a:pt x="257" y="268"/>
                      </a:cubicBezTo>
                      <a:cubicBezTo>
                        <a:pt x="257" y="268"/>
                        <a:pt x="245" y="252"/>
                        <a:pt x="252" y="243"/>
                      </a:cubicBezTo>
                      <a:cubicBezTo>
                        <a:pt x="258" y="234"/>
                        <a:pt x="265" y="235"/>
                        <a:pt x="265" y="235"/>
                      </a:cubicBezTo>
                      <a:cubicBezTo>
                        <a:pt x="265" y="235"/>
                        <a:pt x="274" y="220"/>
                        <a:pt x="275" y="204"/>
                      </a:cubicBezTo>
                      <a:cubicBezTo>
                        <a:pt x="277" y="188"/>
                        <a:pt x="270" y="166"/>
                        <a:pt x="284" y="165"/>
                      </a:cubicBezTo>
                      <a:cubicBezTo>
                        <a:pt x="299" y="164"/>
                        <a:pt x="340" y="165"/>
                        <a:pt x="344" y="166"/>
                      </a:cubicBezTo>
                      <a:cubicBezTo>
                        <a:pt x="348" y="166"/>
                        <a:pt x="367" y="183"/>
                        <a:pt x="375" y="190"/>
                      </a:cubicBezTo>
                      <a:cubicBezTo>
                        <a:pt x="374" y="189"/>
                        <a:pt x="374" y="189"/>
                        <a:pt x="374" y="189"/>
                      </a:cubicBezTo>
                      <a:cubicBezTo>
                        <a:pt x="387" y="186"/>
                        <a:pt x="387" y="186"/>
                        <a:pt x="387" y="186"/>
                      </a:cubicBezTo>
                      <a:cubicBezTo>
                        <a:pt x="378" y="144"/>
                        <a:pt x="378" y="144"/>
                        <a:pt x="378" y="144"/>
                      </a:cubicBezTo>
                      <a:cubicBezTo>
                        <a:pt x="378" y="144"/>
                        <a:pt x="393" y="160"/>
                        <a:pt x="402" y="162"/>
                      </a:cubicBezTo>
                      <a:cubicBezTo>
                        <a:pt x="412" y="163"/>
                        <a:pt x="427" y="160"/>
                        <a:pt x="427" y="160"/>
                      </a:cubicBezTo>
                      <a:cubicBezTo>
                        <a:pt x="427" y="160"/>
                        <a:pt x="402" y="136"/>
                        <a:pt x="408" y="126"/>
                      </a:cubicBezTo>
                      <a:cubicBezTo>
                        <a:pt x="413" y="115"/>
                        <a:pt x="444" y="131"/>
                        <a:pt x="444" y="131"/>
                      </a:cubicBezTo>
                      <a:cubicBezTo>
                        <a:pt x="461" y="111"/>
                        <a:pt x="461" y="111"/>
                        <a:pt x="461" y="111"/>
                      </a:cubicBezTo>
                      <a:cubicBezTo>
                        <a:pt x="444" y="105"/>
                        <a:pt x="444" y="105"/>
                        <a:pt x="444" y="105"/>
                      </a:cubicBezTo>
                      <a:cubicBezTo>
                        <a:pt x="444" y="105"/>
                        <a:pt x="441" y="93"/>
                        <a:pt x="433" y="88"/>
                      </a:cubicBezTo>
                      <a:cubicBezTo>
                        <a:pt x="425" y="82"/>
                        <a:pt x="393" y="77"/>
                        <a:pt x="393" y="77"/>
                      </a:cubicBezTo>
                      <a:cubicBezTo>
                        <a:pt x="393" y="77"/>
                        <a:pt x="392" y="58"/>
                        <a:pt x="380" y="46"/>
                      </a:cubicBezTo>
                      <a:cubicBezTo>
                        <a:pt x="367" y="33"/>
                        <a:pt x="354" y="42"/>
                        <a:pt x="354" y="42"/>
                      </a:cubicBezTo>
                      <a:cubicBezTo>
                        <a:pt x="343" y="1"/>
                        <a:pt x="343" y="1"/>
                        <a:pt x="343" y="1"/>
                      </a:cubicBezTo>
                      <a:cubicBezTo>
                        <a:pt x="339" y="14"/>
                        <a:pt x="339" y="14"/>
                        <a:pt x="339" y="14"/>
                      </a:cubicBezTo>
                      <a:cubicBezTo>
                        <a:pt x="329" y="0"/>
                        <a:pt x="329" y="0"/>
                        <a:pt x="329" y="0"/>
                      </a:cubicBezTo>
                      <a:cubicBezTo>
                        <a:pt x="323" y="41"/>
                        <a:pt x="323" y="41"/>
                        <a:pt x="323" y="41"/>
                      </a:cubicBezTo>
                      <a:cubicBezTo>
                        <a:pt x="323" y="41"/>
                        <a:pt x="308" y="45"/>
                        <a:pt x="301" y="50"/>
                      </a:cubicBezTo>
                      <a:cubicBezTo>
                        <a:pt x="294" y="55"/>
                        <a:pt x="293" y="77"/>
                        <a:pt x="293" y="77"/>
                      </a:cubicBezTo>
                      <a:cubicBezTo>
                        <a:pt x="276" y="83"/>
                        <a:pt x="276" y="83"/>
                        <a:pt x="276" y="83"/>
                      </a:cubicBezTo>
                      <a:cubicBezTo>
                        <a:pt x="283" y="107"/>
                        <a:pt x="283" y="107"/>
                        <a:pt x="283" y="107"/>
                      </a:cubicBezTo>
                      <a:cubicBezTo>
                        <a:pt x="283" y="107"/>
                        <a:pt x="259" y="104"/>
                        <a:pt x="243" y="101"/>
                      </a:cubicBezTo>
                      <a:cubicBezTo>
                        <a:pt x="228" y="97"/>
                        <a:pt x="227" y="136"/>
                        <a:pt x="227" y="136"/>
                      </a:cubicBezTo>
                      <a:cubicBezTo>
                        <a:pt x="200" y="166"/>
                        <a:pt x="200" y="166"/>
                        <a:pt x="200" y="166"/>
                      </a:cubicBezTo>
                      <a:cubicBezTo>
                        <a:pt x="200" y="166"/>
                        <a:pt x="192" y="201"/>
                        <a:pt x="176" y="213"/>
                      </a:cubicBezTo>
                      <a:cubicBezTo>
                        <a:pt x="160" y="224"/>
                        <a:pt x="119" y="232"/>
                        <a:pt x="110" y="235"/>
                      </a:cubicBezTo>
                      <a:cubicBezTo>
                        <a:pt x="101" y="237"/>
                        <a:pt x="69" y="262"/>
                        <a:pt x="69" y="262"/>
                      </a:cubicBezTo>
                      <a:cubicBezTo>
                        <a:pt x="60" y="285"/>
                        <a:pt x="60" y="285"/>
                        <a:pt x="60" y="285"/>
                      </a:cubicBezTo>
                      <a:cubicBezTo>
                        <a:pt x="60" y="285"/>
                        <a:pt x="84" y="303"/>
                        <a:pt x="65" y="317"/>
                      </a:cubicBezTo>
                      <a:cubicBezTo>
                        <a:pt x="47" y="331"/>
                        <a:pt x="34" y="308"/>
                        <a:pt x="23" y="305"/>
                      </a:cubicBezTo>
                      <a:cubicBezTo>
                        <a:pt x="13" y="303"/>
                        <a:pt x="0" y="322"/>
                        <a:pt x="0" y="322"/>
                      </a:cubicBezTo>
                      <a:cubicBezTo>
                        <a:pt x="0" y="322"/>
                        <a:pt x="0" y="322"/>
                        <a:pt x="0" y="322"/>
                      </a:cubicBezTo>
                      <a:cubicBezTo>
                        <a:pt x="3" y="328"/>
                        <a:pt x="5" y="334"/>
                        <a:pt x="9" y="338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7" name="Freeform 113"/>
                <p:cNvSpPr>
                  <a:spLocks/>
                </p:cNvSpPr>
                <p:nvPr/>
              </p:nvSpPr>
              <p:spPr bwMode="auto">
                <a:xfrm>
                  <a:off x="5435600" y="2414588"/>
                  <a:ext cx="414338" cy="231775"/>
                </a:xfrm>
                <a:custGeom>
                  <a:avLst/>
                  <a:gdLst>
                    <a:gd name="T0" fmla="*/ 2147483647 w 798"/>
                    <a:gd name="T1" fmla="*/ 2147483647 h 447"/>
                    <a:gd name="T2" fmla="*/ 2147483647 w 798"/>
                    <a:gd name="T3" fmla="*/ 2147483647 h 447"/>
                    <a:gd name="T4" fmla="*/ 2147483647 w 798"/>
                    <a:gd name="T5" fmla="*/ 2147483647 h 447"/>
                    <a:gd name="T6" fmla="*/ 2147483647 w 798"/>
                    <a:gd name="T7" fmla="*/ 2147483647 h 447"/>
                    <a:gd name="T8" fmla="*/ 2147483647 w 798"/>
                    <a:gd name="T9" fmla="*/ 2147483647 h 447"/>
                    <a:gd name="T10" fmla="*/ 2147483647 w 798"/>
                    <a:gd name="T11" fmla="*/ 2147483647 h 447"/>
                    <a:gd name="T12" fmla="*/ 2147483647 w 798"/>
                    <a:gd name="T13" fmla="*/ 2147483647 h 447"/>
                    <a:gd name="T14" fmla="*/ 2147483647 w 798"/>
                    <a:gd name="T15" fmla="*/ 2147483647 h 447"/>
                    <a:gd name="T16" fmla="*/ 2147483647 w 798"/>
                    <a:gd name="T17" fmla="*/ 2147483647 h 447"/>
                    <a:gd name="T18" fmla="*/ 2147483647 w 798"/>
                    <a:gd name="T19" fmla="*/ 2147483647 h 447"/>
                    <a:gd name="T20" fmla="*/ 2147483647 w 798"/>
                    <a:gd name="T21" fmla="*/ 2147483647 h 447"/>
                    <a:gd name="T22" fmla="*/ 2147483647 w 798"/>
                    <a:gd name="T23" fmla="*/ 2147483647 h 447"/>
                    <a:gd name="T24" fmla="*/ 2147483647 w 798"/>
                    <a:gd name="T25" fmla="*/ 2147483647 h 447"/>
                    <a:gd name="T26" fmla="*/ 2147483647 w 798"/>
                    <a:gd name="T27" fmla="*/ 2147483647 h 447"/>
                    <a:gd name="T28" fmla="*/ 2147483647 w 798"/>
                    <a:gd name="T29" fmla="*/ 2147483647 h 447"/>
                    <a:gd name="T30" fmla="*/ 2147483647 w 798"/>
                    <a:gd name="T31" fmla="*/ 2147483647 h 447"/>
                    <a:gd name="T32" fmla="*/ 2147483647 w 798"/>
                    <a:gd name="T33" fmla="*/ 2147483647 h 447"/>
                    <a:gd name="T34" fmla="*/ 2147483647 w 798"/>
                    <a:gd name="T35" fmla="*/ 2147483647 h 447"/>
                    <a:gd name="T36" fmla="*/ 2147483647 w 798"/>
                    <a:gd name="T37" fmla="*/ 2147483647 h 447"/>
                    <a:gd name="T38" fmla="*/ 2147483647 w 798"/>
                    <a:gd name="T39" fmla="*/ 2147483647 h 447"/>
                    <a:gd name="T40" fmla="*/ 2147483647 w 798"/>
                    <a:gd name="T41" fmla="*/ 2147483647 h 447"/>
                    <a:gd name="T42" fmla="*/ 2147483647 w 798"/>
                    <a:gd name="T43" fmla="*/ 2147483647 h 447"/>
                    <a:gd name="T44" fmla="*/ 2147483647 w 798"/>
                    <a:gd name="T45" fmla="*/ 2147483647 h 447"/>
                    <a:gd name="T46" fmla="*/ 2147483647 w 798"/>
                    <a:gd name="T47" fmla="*/ 2147483647 h 447"/>
                    <a:gd name="T48" fmla="*/ 0 w 798"/>
                    <a:gd name="T49" fmla="*/ 2147483647 h 447"/>
                    <a:gd name="T50" fmla="*/ 2147483647 w 798"/>
                    <a:gd name="T51" fmla="*/ 2147483647 h 447"/>
                    <a:gd name="T52" fmla="*/ 2147483647 w 798"/>
                    <a:gd name="T53" fmla="*/ 2147483647 h 447"/>
                    <a:gd name="T54" fmla="*/ 2147483647 w 798"/>
                    <a:gd name="T55" fmla="*/ 2147483647 h 447"/>
                    <a:gd name="T56" fmla="*/ 2147483647 w 798"/>
                    <a:gd name="T57" fmla="*/ 2147483647 h 447"/>
                    <a:gd name="T58" fmla="*/ 2147483647 w 798"/>
                    <a:gd name="T59" fmla="*/ 2147483647 h 447"/>
                    <a:gd name="T60" fmla="*/ 2147483647 w 798"/>
                    <a:gd name="T61" fmla="*/ 2147483647 h 447"/>
                    <a:gd name="T62" fmla="*/ 2147483647 w 798"/>
                    <a:gd name="T63" fmla="*/ 2147483647 h 447"/>
                    <a:gd name="T64" fmla="*/ 2147483647 w 798"/>
                    <a:gd name="T65" fmla="*/ 2147483647 h 447"/>
                    <a:gd name="T66" fmla="*/ 2147483647 w 798"/>
                    <a:gd name="T67" fmla="*/ 2147483647 h 447"/>
                    <a:gd name="T68" fmla="*/ 2147483647 w 798"/>
                    <a:gd name="T69" fmla="*/ 2147483647 h 447"/>
                    <a:gd name="T70" fmla="*/ 2147483647 w 798"/>
                    <a:gd name="T71" fmla="*/ 2147483647 h 447"/>
                    <a:gd name="T72" fmla="*/ 2147483647 w 798"/>
                    <a:gd name="T73" fmla="*/ 2147483647 h 447"/>
                    <a:gd name="T74" fmla="*/ 2147483647 w 798"/>
                    <a:gd name="T75" fmla="*/ 2147483647 h 447"/>
                    <a:gd name="T76" fmla="*/ 2147483647 w 798"/>
                    <a:gd name="T77" fmla="*/ 2147483647 h 447"/>
                    <a:gd name="T78" fmla="*/ 2147483647 w 798"/>
                    <a:gd name="T79" fmla="*/ 2147483647 h 447"/>
                    <a:gd name="T80" fmla="*/ 2147483647 w 798"/>
                    <a:gd name="T81" fmla="*/ 2147483647 h 447"/>
                    <a:gd name="T82" fmla="*/ 2147483647 w 798"/>
                    <a:gd name="T83" fmla="*/ 2147483647 h 447"/>
                    <a:gd name="T84" fmla="*/ 2147483647 w 798"/>
                    <a:gd name="T85" fmla="*/ 2147483647 h 447"/>
                    <a:gd name="T86" fmla="*/ 2147483647 w 798"/>
                    <a:gd name="T87" fmla="*/ 2147483647 h 447"/>
                    <a:gd name="T88" fmla="*/ 2147483647 w 798"/>
                    <a:gd name="T89" fmla="*/ 2147483647 h 447"/>
                    <a:gd name="T90" fmla="*/ 2147483647 w 798"/>
                    <a:gd name="T91" fmla="*/ 2147483647 h 447"/>
                    <a:gd name="T92" fmla="*/ 2147483647 w 798"/>
                    <a:gd name="T93" fmla="*/ 2147483647 h 447"/>
                    <a:gd name="T94" fmla="*/ 2147483647 w 798"/>
                    <a:gd name="T95" fmla="*/ 2147483647 h 447"/>
                    <a:gd name="T96" fmla="*/ 2147483647 w 798"/>
                    <a:gd name="T97" fmla="*/ 2147483647 h 447"/>
                    <a:gd name="T98" fmla="*/ 2147483647 w 798"/>
                    <a:gd name="T99" fmla="*/ 2147483647 h 447"/>
                    <a:gd name="T100" fmla="*/ 2147483647 w 798"/>
                    <a:gd name="T101" fmla="*/ 2147483647 h 447"/>
                    <a:gd name="T102" fmla="*/ 2147483647 w 798"/>
                    <a:gd name="T103" fmla="*/ 2147483647 h 447"/>
                    <a:gd name="T104" fmla="*/ 2147483647 w 798"/>
                    <a:gd name="T105" fmla="*/ 2147483647 h 447"/>
                    <a:gd name="T106" fmla="*/ 2147483647 w 798"/>
                    <a:gd name="T107" fmla="*/ 2147483647 h 447"/>
                    <a:gd name="T108" fmla="*/ 2147483647 w 798"/>
                    <a:gd name="T109" fmla="*/ 2147483647 h 447"/>
                    <a:gd name="T110" fmla="*/ 2147483647 w 798"/>
                    <a:gd name="T111" fmla="*/ 2147483647 h 447"/>
                    <a:gd name="T112" fmla="*/ 2147483647 w 798"/>
                    <a:gd name="T113" fmla="*/ 2147483647 h 447"/>
                    <a:gd name="T114" fmla="*/ 2147483647 w 798"/>
                    <a:gd name="T115" fmla="*/ 2147483647 h 447"/>
                    <a:gd name="T116" fmla="*/ 2147483647 w 798"/>
                    <a:gd name="T117" fmla="*/ 2147483647 h 447"/>
                    <a:gd name="T118" fmla="*/ 2147483647 w 798"/>
                    <a:gd name="T119" fmla="*/ 2147483647 h 447"/>
                    <a:gd name="T120" fmla="*/ 2147483647 w 798"/>
                    <a:gd name="T121" fmla="*/ 2147483647 h 44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98"/>
                    <a:gd name="T184" fmla="*/ 0 h 447"/>
                    <a:gd name="T185" fmla="*/ 798 w 798"/>
                    <a:gd name="T186" fmla="*/ 447 h 44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98" h="447">
                      <a:moveTo>
                        <a:pt x="769" y="248"/>
                      </a:moveTo>
                      <a:cubicBezTo>
                        <a:pt x="764" y="243"/>
                        <a:pt x="764" y="243"/>
                        <a:pt x="764" y="243"/>
                      </a:cubicBezTo>
                      <a:cubicBezTo>
                        <a:pt x="751" y="241"/>
                        <a:pt x="751" y="241"/>
                        <a:pt x="751" y="241"/>
                      </a:cubicBezTo>
                      <a:cubicBezTo>
                        <a:pt x="745" y="230"/>
                        <a:pt x="745" y="230"/>
                        <a:pt x="745" y="230"/>
                      </a:cubicBezTo>
                      <a:cubicBezTo>
                        <a:pt x="732" y="230"/>
                        <a:pt x="732" y="230"/>
                        <a:pt x="732" y="230"/>
                      </a:cubicBezTo>
                      <a:cubicBezTo>
                        <a:pt x="721" y="212"/>
                        <a:pt x="721" y="212"/>
                        <a:pt x="721" y="212"/>
                      </a:cubicBezTo>
                      <a:cubicBezTo>
                        <a:pt x="721" y="222"/>
                        <a:pt x="721" y="222"/>
                        <a:pt x="721" y="222"/>
                      </a:cubicBezTo>
                      <a:cubicBezTo>
                        <a:pt x="712" y="222"/>
                        <a:pt x="712" y="222"/>
                        <a:pt x="712" y="222"/>
                      </a:cubicBezTo>
                      <a:cubicBezTo>
                        <a:pt x="713" y="231"/>
                        <a:pt x="713" y="231"/>
                        <a:pt x="713" y="231"/>
                      </a:cubicBezTo>
                      <a:cubicBezTo>
                        <a:pt x="713" y="231"/>
                        <a:pt x="694" y="233"/>
                        <a:pt x="689" y="229"/>
                      </a:cubicBezTo>
                      <a:cubicBezTo>
                        <a:pt x="684" y="225"/>
                        <a:pt x="683" y="220"/>
                        <a:pt x="683" y="220"/>
                      </a:cubicBezTo>
                      <a:cubicBezTo>
                        <a:pt x="660" y="212"/>
                        <a:pt x="660" y="212"/>
                        <a:pt x="660" y="212"/>
                      </a:cubicBezTo>
                      <a:cubicBezTo>
                        <a:pt x="660" y="212"/>
                        <a:pt x="696" y="183"/>
                        <a:pt x="694" y="178"/>
                      </a:cubicBezTo>
                      <a:cubicBezTo>
                        <a:pt x="693" y="177"/>
                        <a:pt x="692" y="176"/>
                        <a:pt x="690" y="175"/>
                      </a:cubicBezTo>
                      <a:cubicBezTo>
                        <a:pt x="671" y="184"/>
                        <a:pt x="671" y="184"/>
                        <a:pt x="671" y="184"/>
                      </a:cubicBezTo>
                      <a:cubicBezTo>
                        <a:pt x="653" y="185"/>
                        <a:pt x="653" y="185"/>
                        <a:pt x="653" y="185"/>
                      </a:cubicBezTo>
                      <a:cubicBezTo>
                        <a:pt x="645" y="203"/>
                        <a:pt x="645" y="203"/>
                        <a:pt x="645" y="203"/>
                      </a:cubicBezTo>
                      <a:cubicBezTo>
                        <a:pt x="645" y="203"/>
                        <a:pt x="633" y="205"/>
                        <a:pt x="623" y="208"/>
                      </a:cubicBezTo>
                      <a:cubicBezTo>
                        <a:pt x="612" y="211"/>
                        <a:pt x="613" y="229"/>
                        <a:pt x="613" y="229"/>
                      </a:cubicBezTo>
                      <a:cubicBezTo>
                        <a:pt x="613" y="229"/>
                        <a:pt x="605" y="229"/>
                        <a:pt x="596" y="236"/>
                      </a:cubicBezTo>
                      <a:cubicBezTo>
                        <a:pt x="587" y="243"/>
                        <a:pt x="595" y="267"/>
                        <a:pt x="595" y="267"/>
                      </a:cubicBezTo>
                      <a:cubicBezTo>
                        <a:pt x="595" y="267"/>
                        <a:pt x="584" y="261"/>
                        <a:pt x="573" y="259"/>
                      </a:cubicBezTo>
                      <a:cubicBezTo>
                        <a:pt x="563" y="256"/>
                        <a:pt x="580" y="243"/>
                        <a:pt x="573" y="233"/>
                      </a:cubicBezTo>
                      <a:cubicBezTo>
                        <a:pt x="567" y="224"/>
                        <a:pt x="520" y="233"/>
                        <a:pt x="509" y="228"/>
                      </a:cubicBezTo>
                      <a:cubicBezTo>
                        <a:pt x="499" y="223"/>
                        <a:pt x="497" y="199"/>
                        <a:pt x="488" y="188"/>
                      </a:cubicBezTo>
                      <a:cubicBezTo>
                        <a:pt x="479" y="177"/>
                        <a:pt x="479" y="191"/>
                        <a:pt x="469" y="188"/>
                      </a:cubicBezTo>
                      <a:cubicBezTo>
                        <a:pt x="460" y="185"/>
                        <a:pt x="467" y="137"/>
                        <a:pt x="461" y="136"/>
                      </a:cubicBezTo>
                      <a:cubicBezTo>
                        <a:pt x="456" y="135"/>
                        <a:pt x="441" y="136"/>
                        <a:pt x="441" y="136"/>
                      </a:cubicBezTo>
                      <a:cubicBezTo>
                        <a:pt x="441" y="136"/>
                        <a:pt x="411" y="93"/>
                        <a:pt x="404" y="93"/>
                      </a:cubicBezTo>
                      <a:cubicBezTo>
                        <a:pt x="397" y="93"/>
                        <a:pt x="379" y="105"/>
                        <a:pt x="379" y="105"/>
                      </a:cubicBezTo>
                      <a:cubicBezTo>
                        <a:pt x="379" y="105"/>
                        <a:pt x="341" y="101"/>
                        <a:pt x="325" y="101"/>
                      </a:cubicBezTo>
                      <a:cubicBezTo>
                        <a:pt x="309" y="101"/>
                        <a:pt x="272" y="108"/>
                        <a:pt x="272" y="108"/>
                      </a:cubicBezTo>
                      <a:cubicBezTo>
                        <a:pt x="223" y="60"/>
                        <a:pt x="223" y="60"/>
                        <a:pt x="223" y="60"/>
                      </a:cubicBezTo>
                      <a:cubicBezTo>
                        <a:pt x="177" y="38"/>
                        <a:pt x="177" y="38"/>
                        <a:pt x="177" y="38"/>
                      </a:cubicBezTo>
                      <a:cubicBezTo>
                        <a:pt x="181" y="47"/>
                        <a:pt x="186" y="56"/>
                        <a:pt x="183" y="61"/>
                      </a:cubicBezTo>
                      <a:cubicBezTo>
                        <a:pt x="178" y="70"/>
                        <a:pt x="174" y="75"/>
                        <a:pt x="174" y="75"/>
                      </a:cubicBezTo>
                      <a:cubicBezTo>
                        <a:pt x="174" y="75"/>
                        <a:pt x="162" y="76"/>
                        <a:pt x="154" y="70"/>
                      </a:cubicBezTo>
                      <a:cubicBezTo>
                        <a:pt x="146" y="64"/>
                        <a:pt x="149" y="55"/>
                        <a:pt x="149" y="55"/>
                      </a:cubicBezTo>
                      <a:cubicBezTo>
                        <a:pt x="142" y="36"/>
                        <a:pt x="142" y="36"/>
                        <a:pt x="142" y="36"/>
                      </a:cubicBezTo>
                      <a:cubicBezTo>
                        <a:pt x="145" y="23"/>
                        <a:pt x="145" y="23"/>
                        <a:pt x="145" y="23"/>
                      </a:cubicBezTo>
                      <a:cubicBezTo>
                        <a:pt x="112" y="7"/>
                        <a:pt x="112" y="7"/>
                        <a:pt x="112" y="7"/>
                      </a:cubicBezTo>
                      <a:cubicBezTo>
                        <a:pt x="106" y="20"/>
                        <a:pt x="106" y="20"/>
                        <a:pt x="106" y="20"/>
                      </a:cubicBezTo>
                      <a:cubicBezTo>
                        <a:pt x="106" y="20"/>
                        <a:pt x="119" y="28"/>
                        <a:pt x="119" y="37"/>
                      </a:cubicBezTo>
                      <a:cubicBezTo>
                        <a:pt x="119" y="46"/>
                        <a:pt x="116" y="45"/>
                        <a:pt x="116" y="45"/>
                      </a:cubicBezTo>
                      <a:cubicBezTo>
                        <a:pt x="116" y="45"/>
                        <a:pt x="117" y="55"/>
                        <a:pt x="106" y="57"/>
                      </a:cubicBezTo>
                      <a:cubicBezTo>
                        <a:pt x="95" y="59"/>
                        <a:pt x="98" y="39"/>
                        <a:pt x="92" y="37"/>
                      </a:cubicBezTo>
                      <a:cubicBezTo>
                        <a:pt x="86" y="35"/>
                        <a:pt x="99" y="21"/>
                        <a:pt x="99" y="21"/>
                      </a:cubicBezTo>
                      <a:cubicBezTo>
                        <a:pt x="103" y="3"/>
                        <a:pt x="103" y="3"/>
                        <a:pt x="103" y="3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35" y="218"/>
                        <a:pt x="35" y="218"/>
                        <a:pt x="35" y="218"/>
                      </a:cubicBezTo>
                      <a:cubicBezTo>
                        <a:pt x="36" y="218"/>
                        <a:pt x="36" y="217"/>
                        <a:pt x="37" y="217"/>
                      </a:cubicBezTo>
                      <a:cubicBezTo>
                        <a:pt x="44" y="217"/>
                        <a:pt x="48" y="224"/>
                        <a:pt x="48" y="224"/>
                      </a:cubicBezTo>
                      <a:cubicBezTo>
                        <a:pt x="92" y="224"/>
                        <a:pt x="92" y="224"/>
                        <a:pt x="92" y="224"/>
                      </a:cubicBezTo>
                      <a:cubicBezTo>
                        <a:pt x="92" y="224"/>
                        <a:pt x="77" y="208"/>
                        <a:pt x="79" y="195"/>
                      </a:cubicBezTo>
                      <a:cubicBezTo>
                        <a:pt x="80" y="181"/>
                        <a:pt x="112" y="175"/>
                        <a:pt x="112" y="175"/>
                      </a:cubicBezTo>
                      <a:cubicBezTo>
                        <a:pt x="112" y="175"/>
                        <a:pt x="112" y="164"/>
                        <a:pt x="116" y="163"/>
                      </a:cubicBezTo>
                      <a:cubicBezTo>
                        <a:pt x="120" y="161"/>
                        <a:pt x="139" y="169"/>
                        <a:pt x="139" y="169"/>
                      </a:cubicBezTo>
                      <a:cubicBezTo>
                        <a:pt x="119" y="151"/>
                        <a:pt x="119" y="151"/>
                        <a:pt x="119" y="151"/>
                      </a:cubicBezTo>
                      <a:cubicBezTo>
                        <a:pt x="139" y="152"/>
                        <a:pt x="139" y="152"/>
                        <a:pt x="139" y="152"/>
                      </a:cubicBezTo>
                      <a:cubicBezTo>
                        <a:pt x="143" y="145"/>
                        <a:pt x="143" y="145"/>
                        <a:pt x="143" y="145"/>
                      </a:cubicBezTo>
                      <a:cubicBezTo>
                        <a:pt x="155" y="161"/>
                        <a:pt x="155" y="161"/>
                        <a:pt x="155" y="161"/>
                      </a:cubicBezTo>
                      <a:cubicBezTo>
                        <a:pt x="171" y="160"/>
                        <a:pt x="171" y="160"/>
                        <a:pt x="171" y="160"/>
                      </a:cubicBezTo>
                      <a:cubicBezTo>
                        <a:pt x="169" y="168"/>
                        <a:pt x="169" y="168"/>
                        <a:pt x="169" y="168"/>
                      </a:cubicBezTo>
                      <a:cubicBezTo>
                        <a:pt x="179" y="172"/>
                        <a:pt x="179" y="172"/>
                        <a:pt x="179" y="172"/>
                      </a:cubicBezTo>
                      <a:cubicBezTo>
                        <a:pt x="179" y="172"/>
                        <a:pt x="192" y="169"/>
                        <a:pt x="201" y="173"/>
                      </a:cubicBezTo>
                      <a:cubicBezTo>
                        <a:pt x="211" y="177"/>
                        <a:pt x="209" y="192"/>
                        <a:pt x="209" y="192"/>
                      </a:cubicBezTo>
                      <a:cubicBezTo>
                        <a:pt x="219" y="197"/>
                        <a:pt x="219" y="197"/>
                        <a:pt x="219" y="197"/>
                      </a:cubicBezTo>
                      <a:cubicBezTo>
                        <a:pt x="219" y="197"/>
                        <a:pt x="207" y="209"/>
                        <a:pt x="212" y="219"/>
                      </a:cubicBezTo>
                      <a:cubicBezTo>
                        <a:pt x="217" y="228"/>
                        <a:pt x="243" y="227"/>
                        <a:pt x="243" y="227"/>
                      </a:cubicBezTo>
                      <a:cubicBezTo>
                        <a:pt x="279" y="231"/>
                        <a:pt x="279" y="231"/>
                        <a:pt x="279" y="231"/>
                      </a:cubicBezTo>
                      <a:cubicBezTo>
                        <a:pt x="279" y="225"/>
                        <a:pt x="279" y="225"/>
                        <a:pt x="279" y="225"/>
                      </a:cubicBezTo>
                      <a:cubicBezTo>
                        <a:pt x="303" y="237"/>
                        <a:pt x="303" y="237"/>
                        <a:pt x="303" y="237"/>
                      </a:cubicBezTo>
                      <a:cubicBezTo>
                        <a:pt x="312" y="256"/>
                        <a:pt x="312" y="256"/>
                        <a:pt x="312" y="256"/>
                      </a:cubicBezTo>
                      <a:cubicBezTo>
                        <a:pt x="325" y="271"/>
                        <a:pt x="325" y="271"/>
                        <a:pt x="325" y="271"/>
                      </a:cubicBezTo>
                      <a:cubicBezTo>
                        <a:pt x="325" y="271"/>
                        <a:pt x="333" y="283"/>
                        <a:pt x="336" y="293"/>
                      </a:cubicBezTo>
                      <a:cubicBezTo>
                        <a:pt x="339" y="304"/>
                        <a:pt x="351" y="309"/>
                        <a:pt x="357" y="312"/>
                      </a:cubicBezTo>
                      <a:cubicBezTo>
                        <a:pt x="364" y="315"/>
                        <a:pt x="377" y="317"/>
                        <a:pt x="381" y="319"/>
                      </a:cubicBezTo>
                      <a:cubicBezTo>
                        <a:pt x="385" y="320"/>
                        <a:pt x="397" y="336"/>
                        <a:pt x="397" y="336"/>
                      </a:cubicBezTo>
                      <a:cubicBezTo>
                        <a:pt x="417" y="348"/>
                        <a:pt x="417" y="348"/>
                        <a:pt x="417" y="348"/>
                      </a:cubicBezTo>
                      <a:cubicBezTo>
                        <a:pt x="435" y="349"/>
                        <a:pt x="435" y="349"/>
                        <a:pt x="435" y="349"/>
                      </a:cubicBezTo>
                      <a:cubicBezTo>
                        <a:pt x="444" y="357"/>
                        <a:pt x="444" y="357"/>
                        <a:pt x="444" y="357"/>
                      </a:cubicBezTo>
                      <a:cubicBezTo>
                        <a:pt x="455" y="360"/>
                        <a:pt x="455" y="360"/>
                        <a:pt x="455" y="360"/>
                      </a:cubicBezTo>
                      <a:cubicBezTo>
                        <a:pt x="455" y="360"/>
                        <a:pt x="469" y="371"/>
                        <a:pt x="476" y="376"/>
                      </a:cubicBezTo>
                      <a:cubicBezTo>
                        <a:pt x="483" y="381"/>
                        <a:pt x="501" y="389"/>
                        <a:pt x="501" y="389"/>
                      </a:cubicBezTo>
                      <a:cubicBezTo>
                        <a:pt x="516" y="387"/>
                        <a:pt x="516" y="387"/>
                        <a:pt x="516" y="387"/>
                      </a:cubicBezTo>
                      <a:cubicBezTo>
                        <a:pt x="549" y="405"/>
                        <a:pt x="549" y="405"/>
                        <a:pt x="549" y="405"/>
                      </a:cubicBezTo>
                      <a:cubicBezTo>
                        <a:pt x="549" y="405"/>
                        <a:pt x="537" y="417"/>
                        <a:pt x="548" y="425"/>
                      </a:cubicBezTo>
                      <a:cubicBezTo>
                        <a:pt x="554" y="430"/>
                        <a:pt x="555" y="434"/>
                        <a:pt x="555" y="437"/>
                      </a:cubicBezTo>
                      <a:cubicBezTo>
                        <a:pt x="563" y="437"/>
                        <a:pt x="563" y="437"/>
                        <a:pt x="563" y="437"/>
                      </a:cubicBezTo>
                      <a:cubicBezTo>
                        <a:pt x="571" y="431"/>
                        <a:pt x="571" y="431"/>
                        <a:pt x="571" y="431"/>
                      </a:cubicBezTo>
                      <a:cubicBezTo>
                        <a:pt x="580" y="445"/>
                        <a:pt x="580" y="445"/>
                        <a:pt x="580" y="445"/>
                      </a:cubicBezTo>
                      <a:cubicBezTo>
                        <a:pt x="591" y="440"/>
                        <a:pt x="591" y="440"/>
                        <a:pt x="591" y="440"/>
                      </a:cubicBezTo>
                      <a:cubicBezTo>
                        <a:pt x="596" y="440"/>
                        <a:pt x="596" y="440"/>
                        <a:pt x="596" y="440"/>
                      </a:cubicBezTo>
                      <a:cubicBezTo>
                        <a:pt x="596" y="440"/>
                        <a:pt x="600" y="443"/>
                        <a:pt x="605" y="447"/>
                      </a:cubicBezTo>
                      <a:cubicBezTo>
                        <a:pt x="604" y="446"/>
                        <a:pt x="603" y="446"/>
                        <a:pt x="603" y="445"/>
                      </a:cubicBezTo>
                      <a:cubicBezTo>
                        <a:pt x="602" y="439"/>
                        <a:pt x="601" y="430"/>
                        <a:pt x="605" y="426"/>
                      </a:cubicBezTo>
                      <a:cubicBezTo>
                        <a:pt x="612" y="418"/>
                        <a:pt x="622" y="408"/>
                        <a:pt x="622" y="397"/>
                      </a:cubicBezTo>
                      <a:cubicBezTo>
                        <a:pt x="622" y="386"/>
                        <a:pt x="609" y="387"/>
                        <a:pt x="603" y="377"/>
                      </a:cubicBezTo>
                      <a:cubicBezTo>
                        <a:pt x="597" y="367"/>
                        <a:pt x="608" y="358"/>
                        <a:pt x="603" y="353"/>
                      </a:cubicBezTo>
                      <a:cubicBezTo>
                        <a:pt x="598" y="348"/>
                        <a:pt x="582" y="347"/>
                        <a:pt x="582" y="347"/>
                      </a:cubicBezTo>
                      <a:cubicBezTo>
                        <a:pt x="575" y="339"/>
                        <a:pt x="575" y="339"/>
                        <a:pt x="575" y="339"/>
                      </a:cubicBezTo>
                      <a:cubicBezTo>
                        <a:pt x="561" y="336"/>
                        <a:pt x="561" y="336"/>
                        <a:pt x="561" y="336"/>
                      </a:cubicBezTo>
                      <a:cubicBezTo>
                        <a:pt x="561" y="336"/>
                        <a:pt x="561" y="326"/>
                        <a:pt x="567" y="321"/>
                      </a:cubicBezTo>
                      <a:cubicBezTo>
                        <a:pt x="573" y="316"/>
                        <a:pt x="592" y="328"/>
                        <a:pt x="607" y="319"/>
                      </a:cubicBezTo>
                      <a:cubicBezTo>
                        <a:pt x="622" y="310"/>
                        <a:pt x="610" y="305"/>
                        <a:pt x="610" y="305"/>
                      </a:cubicBezTo>
                      <a:cubicBezTo>
                        <a:pt x="620" y="296"/>
                        <a:pt x="620" y="296"/>
                        <a:pt x="620" y="296"/>
                      </a:cubicBezTo>
                      <a:cubicBezTo>
                        <a:pt x="607" y="282"/>
                        <a:pt x="607" y="282"/>
                        <a:pt x="607" y="282"/>
                      </a:cubicBezTo>
                      <a:cubicBezTo>
                        <a:pt x="607" y="282"/>
                        <a:pt x="626" y="287"/>
                        <a:pt x="632" y="281"/>
                      </a:cubicBezTo>
                      <a:cubicBezTo>
                        <a:pt x="638" y="275"/>
                        <a:pt x="625" y="268"/>
                        <a:pt x="626" y="264"/>
                      </a:cubicBezTo>
                      <a:cubicBezTo>
                        <a:pt x="627" y="260"/>
                        <a:pt x="629" y="251"/>
                        <a:pt x="635" y="251"/>
                      </a:cubicBezTo>
                      <a:cubicBezTo>
                        <a:pt x="641" y="251"/>
                        <a:pt x="644" y="265"/>
                        <a:pt x="652" y="260"/>
                      </a:cubicBezTo>
                      <a:cubicBezTo>
                        <a:pt x="660" y="255"/>
                        <a:pt x="671" y="243"/>
                        <a:pt x="675" y="241"/>
                      </a:cubicBezTo>
                      <a:cubicBezTo>
                        <a:pt x="679" y="239"/>
                        <a:pt x="694" y="251"/>
                        <a:pt x="694" y="251"/>
                      </a:cubicBezTo>
                      <a:cubicBezTo>
                        <a:pt x="678" y="272"/>
                        <a:pt x="678" y="272"/>
                        <a:pt x="678" y="272"/>
                      </a:cubicBezTo>
                      <a:cubicBezTo>
                        <a:pt x="678" y="272"/>
                        <a:pt x="698" y="278"/>
                        <a:pt x="701" y="283"/>
                      </a:cubicBezTo>
                      <a:cubicBezTo>
                        <a:pt x="708" y="280"/>
                        <a:pt x="717" y="277"/>
                        <a:pt x="721" y="276"/>
                      </a:cubicBezTo>
                      <a:cubicBezTo>
                        <a:pt x="728" y="274"/>
                        <a:pt x="732" y="290"/>
                        <a:pt x="741" y="286"/>
                      </a:cubicBezTo>
                      <a:cubicBezTo>
                        <a:pt x="750" y="282"/>
                        <a:pt x="752" y="273"/>
                        <a:pt x="752" y="273"/>
                      </a:cubicBezTo>
                      <a:cubicBezTo>
                        <a:pt x="766" y="271"/>
                        <a:pt x="766" y="271"/>
                        <a:pt x="766" y="271"/>
                      </a:cubicBezTo>
                      <a:cubicBezTo>
                        <a:pt x="766" y="265"/>
                        <a:pt x="766" y="265"/>
                        <a:pt x="766" y="265"/>
                      </a:cubicBezTo>
                      <a:cubicBezTo>
                        <a:pt x="766" y="265"/>
                        <a:pt x="778" y="266"/>
                        <a:pt x="788" y="254"/>
                      </a:cubicBezTo>
                      <a:cubicBezTo>
                        <a:pt x="798" y="242"/>
                        <a:pt x="769" y="248"/>
                        <a:pt x="769" y="248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8" name="Freeform 114"/>
                <p:cNvSpPr>
                  <a:spLocks noEditPoints="1"/>
                </p:cNvSpPr>
                <p:nvPr/>
              </p:nvSpPr>
              <p:spPr bwMode="auto">
                <a:xfrm>
                  <a:off x="5210175" y="2149475"/>
                  <a:ext cx="868363" cy="403225"/>
                </a:xfrm>
                <a:custGeom>
                  <a:avLst/>
                  <a:gdLst>
                    <a:gd name="T0" fmla="*/ 2147483647 w 1673"/>
                    <a:gd name="T1" fmla="*/ 2147483647 h 778"/>
                    <a:gd name="T2" fmla="*/ 2147483647 w 1673"/>
                    <a:gd name="T3" fmla="*/ 2147483647 h 778"/>
                    <a:gd name="T4" fmla="*/ 2147483647 w 1673"/>
                    <a:gd name="T5" fmla="*/ 2147483647 h 778"/>
                    <a:gd name="T6" fmla="*/ 2147483647 w 1673"/>
                    <a:gd name="T7" fmla="*/ 2147483647 h 778"/>
                    <a:gd name="T8" fmla="*/ 2147483647 w 1673"/>
                    <a:gd name="T9" fmla="*/ 2147483647 h 778"/>
                    <a:gd name="T10" fmla="*/ 2147483647 w 1673"/>
                    <a:gd name="T11" fmla="*/ 2147483647 h 778"/>
                    <a:gd name="T12" fmla="*/ 2147483647 w 1673"/>
                    <a:gd name="T13" fmla="*/ 2147483647 h 778"/>
                    <a:gd name="T14" fmla="*/ 2147483647 w 1673"/>
                    <a:gd name="T15" fmla="*/ 2147483647 h 778"/>
                    <a:gd name="T16" fmla="*/ 2147483647 w 1673"/>
                    <a:gd name="T17" fmla="*/ 2147483647 h 778"/>
                    <a:gd name="T18" fmla="*/ 2147483647 w 1673"/>
                    <a:gd name="T19" fmla="*/ 2147483647 h 778"/>
                    <a:gd name="T20" fmla="*/ 2147483647 w 1673"/>
                    <a:gd name="T21" fmla="*/ 2147483647 h 778"/>
                    <a:gd name="T22" fmla="*/ 2147483647 w 1673"/>
                    <a:gd name="T23" fmla="*/ 2147483647 h 778"/>
                    <a:gd name="T24" fmla="*/ 2147483647 w 1673"/>
                    <a:gd name="T25" fmla="*/ 2147483647 h 778"/>
                    <a:gd name="T26" fmla="*/ 2147483647 w 1673"/>
                    <a:gd name="T27" fmla="*/ 2147483647 h 778"/>
                    <a:gd name="T28" fmla="*/ 2147483647 w 1673"/>
                    <a:gd name="T29" fmla="*/ 2147483647 h 778"/>
                    <a:gd name="T30" fmla="*/ 2147483647 w 1673"/>
                    <a:gd name="T31" fmla="*/ 2147483647 h 778"/>
                    <a:gd name="T32" fmla="*/ 2147483647 w 1673"/>
                    <a:gd name="T33" fmla="*/ 2147483647 h 778"/>
                    <a:gd name="T34" fmla="*/ 2147483647 w 1673"/>
                    <a:gd name="T35" fmla="*/ 2147483647 h 778"/>
                    <a:gd name="T36" fmla="*/ 2147483647 w 1673"/>
                    <a:gd name="T37" fmla="*/ 2147483647 h 778"/>
                    <a:gd name="T38" fmla="*/ 2147483647 w 1673"/>
                    <a:gd name="T39" fmla="*/ 2147483647 h 778"/>
                    <a:gd name="T40" fmla="*/ 2147483647 w 1673"/>
                    <a:gd name="T41" fmla="*/ 2147483647 h 778"/>
                    <a:gd name="T42" fmla="*/ 2147483647 w 1673"/>
                    <a:gd name="T43" fmla="*/ 2147483647 h 778"/>
                    <a:gd name="T44" fmla="*/ 2147483647 w 1673"/>
                    <a:gd name="T45" fmla="*/ 2147483647 h 778"/>
                    <a:gd name="T46" fmla="*/ 2147483647 w 1673"/>
                    <a:gd name="T47" fmla="*/ 2147483647 h 778"/>
                    <a:gd name="T48" fmla="*/ 2147483647 w 1673"/>
                    <a:gd name="T49" fmla="*/ 2147483647 h 778"/>
                    <a:gd name="T50" fmla="*/ 2147483647 w 1673"/>
                    <a:gd name="T51" fmla="*/ 2147483647 h 778"/>
                    <a:gd name="T52" fmla="*/ 2147483647 w 1673"/>
                    <a:gd name="T53" fmla="*/ 2147483647 h 778"/>
                    <a:gd name="T54" fmla="*/ 2147483647 w 1673"/>
                    <a:gd name="T55" fmla="*/ 2147483647 h 778"/>
                    <a:gd name="T56" fmla="*/ 2147483647 w 1673"/>
                    <a:gd name="T57" fmla="*/ 2147483647 h 778"/>
                    <a:gd name="T58" fmla="*/ 2147483647 w 1673"/>
                    <a:gd name="T59" fmla="*/ 2147483647 h 778"/>
                    <a:gd name="T60" fmla="*/ 2147483647 w 1673"/>
                    <a:gd name="T61" fmla="*/ 2147483647 h 778"/>
                    <a:gd name="T62" fmla="*/ 2147483647 w 1673"/>
                    <a:gd name="T63" fmla="*/ 2147483647 h 778"/>
                    <a:gd name="T64" fmla="*/ 2147483647 w 1673"/>
                    <a:gd name="T65" fmla="*/ 2147483647 h 778"/>
                    <a:gd name="T66" fmla="*/ 2147483647 w 1673"/>
                    <a:gd name="T67" fmla="*/ 2147483647 h 778"/>
                    <a:gd name="T68" fmla="*/ 2147483647 w 1673"/>
                    <a:gd name="T69" fmla="*/ 2147483647 h 778"/>
                    <a:gd name="T70" fmla="*/ 2147483647 w 1673"/>
                    <a:gd name="T71" fmla="*/ 2147483647 h 778"/>
                    <a:gd name="T72" fmla="*/ 2147483647 w 1673"/>
                    <a:gd name="T73" fmla="*/ 2147483647 h 778"/>
                    <a:gd name="T74" fmla="*/ 2147483647 w 1673"/>
                    <a:gd name="T75" fmla="*/ 2147483647 h 778"/>
                    <a:gd name="T76" fmla="*/ 2147483647 w 1673"/>
                    <a:gd name="T77" fmla="*/ 2147483647 h 778"/>
                    <a:gd name="T78" fmla="*/ 2147483647 w 1673"/>
                    <a:gd name="T79" fmla="*/ 2147483647 h 778"/>
                    <a:gd name="T80" fmla="*/ 2147483647 w 1673"/>
                    <a:gd name="T81" fmla="*/ 2147483647 h 778"/>
                    <a:gd name="T82" fmla="*/ 2147483647 w 1673"/>
                    <a:gd name="T83" fmla="*/ 2147483647 h 778"/>
                    <a:gd name="T84" fmla="*/ 2147483647 w 1673"/>
                    <a:gd name="T85" fmla="*/ 2147483647 h 778"/>
                    <a:gd name="T86" fmla="*/ 2147483647 w 1673"/>
                    <a:gd name="T87" fmla="*/ 2147483647 h 778"/>
                    <a:gd name="T88" fmla="*/ 2147483647 w 1673"/>
                    <a:gd name="T89" fmla="*/ 2147483647 h 778"/>
                    <a:gd name="T90" fmla="*/ 2147483647 w 1673"/>
                    <a:gd name="T91" fmla="*/ 2147483647 h 778"/>
                    <a:gd name="T92" fmla="*/ 2147483647 w 1673"/>
                    <a:gd name="T93" fmla="*/ 2147483647 h 778"/>
                    <a:gd name="T94" fmla="*/ 2147483647 w 1673"/>
                    <a:gd name="T95" fmla="*/ 2147483647 h 778"/>
                    <a:gd name="T96" fmla="*/ 2147483647 w 1673"/>
                    <a:gd name="T97" fmla="*/ 2147483647 h 778"/>
                    <a:gd name="T98" fmla="*/ 2147483647 w 1673"/>
                    <a:gd name="T99" fmla="*/ 2147483647 h 778"/>
                    <a:gd name="T100" fmla="*/ 2147483647 w 1673"/>
                    <a:gd name="T101" fmla="*/ 2147483647 h 778"/>
                    <a:gd name="T102" fmla="*/ 2147483647 w 1673"/>
                    <a:gd name="T103" fmla="*/ 2147483647 h 778"/>
                    <a:gd name="T104" fmla="*/ 2147483647 w 1673"/>
                    <a:gd name="T105" fmla="*/ 2147483647 h 778"/>
                    <a:gd name="T106" fmla="*/ 2147483647 w 1673"/>
                    <a:gd name="T107" fmla="*/ 2147483647 h 778"/>
                    <a:gd name="T108" fmla="*/ 2147483647 w 1673"/>
                    <a:gd name="T109" fmla="*/ 2147483647 h 778"/>
                    <a:gd name="T110" fmla="*/ 2147483647 w 1673"/>
                    <a:gd name="T111" fmla="*/ 2147483647 h 778"/>
                    <a:gd name="T112" fmla="*/ 2147483647 w 1673"/>
                    <a:gd name="T113" fmla="*/ 2147483647 h 778"/>
                    <a:gd name="T114" fmla="*/ 2147483647 w 1673"/>
                    <a:gd name="T115" fmla="*/ 2147483647 h 778"/>
                    <a:gd name="T116" fmla="*/ 2147483647 w 1673"/>
                    <a:gd name="T117" fmla="*/ 2147483647 h 778"/>
                    <a:gd name="T118" fmla="*/ 2147483647 w 1673"/>
                    <a:gd name="T119" fmla="*/ 2147483647 h 778"/>
                    <a:gd name="T120" fmla="*/ 2147483647 w 1673"/>
                    <a:gd name="T121" fmla="*/ 2147483647 h 778"/>
                    <a:gd name="T122" fmla="*/ 2147483647 w 1673"/>
                    <a:gd name="T123" fmla="*/ 2147483647 h 778"/>
                    <a:gd name="T124" fmla="*/ 2147483647 w 1673"/>
                    <a:gd name="T125" fmla="*/ 2147483647 h 77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673"/>
                    <a:gd name="T190" fmla="*/ 0 h 778"/>
                    <a:gd name="T191" fmla="*/ 1673 w 1673"/>
                    <a:gd name="T192" fmla="*/ 778 h 77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673" h="778">
                      <a:moveTo>
                        <a:pt x="565" y="505"/>
                      </a:moveTo>
                      <a:cubicBezTo>
                        <a:pt x="558" y="500"/>
                        <a:pt x="557" y="497"/>
                        <a:pt x="557" y="497"/>
                      </a:cubicBezTo>
                      <a:cubicBezTo>
                        <a:pt x="548" y="511"/>
                        <a:pt x="548" y="511"/>
                        <a:pt x="548" y="511"/>
                      </a:cubicBezTo>
                      <a:cubicBezTo>
                        <a:pt x="545" y="518"/>
                        <a:pt x="545" y="518"/>
                        <a:pt x="545" y="518"/>
                      </a:cubicBezTo>
                      <a:cubicBezTo>
                        <a:pt x="578" y="534"/>
                        <a:pt x="578" y="534"/>
                        <a:pt x="578" y="534"/>
                      </a:cubicBezTo>
                      <a:cubicBezTo>
                        <a:pt x="580" y="525"/>
                        <a:pt x="580" y="525"/>
                        <a:pt x="580" y="525"/>
                      </a:cubicBezTo>
                      <a:cubicBezTo>
                        <a:pt x="580" y="525"/>
                        <a:pt x="572" y="510"/>
                        <a:pt x="565" y="505"/>
                      </a:cubicBezTo>
                      <a:close/>
                      <a:moveTo>
                        <a:pt x="1655" y="327"/>
                      </a:moveTo>
                      <a:cubicBezTo>
                        <a:pt x="1656" y="321"/>
                        <a:pt x="1666" y="322"/>
                        <a:pt x="1673" y="324"/>
                      </a:cubicBezTo>
                      <a:cubicBezTo>
                        <a:pt x="1649" y="298"/>
                        <a:pt x="1649" y="298"/>
                        <a:pt x="1649" y="298"/>
                      </a:cubicBezTo>
                      <a:cubicBezTo>
                        <a:pt x="1636" y="282"/>
                        <a:pt x="1636" y="282"/>
                        <a:pt x="1636" y="282"/>
                      </a:cubicBezTo>
                      <a:cubicBezTo>
                        <a:pt x="1625" y="304"/>
                        <a:pt x="1625" y="304"/>
                        <a:pt x="1625" y="304"/>
                      </a:cubicBezTo>
                      <a:cubicBezTo>
                        <a:pt x="1578" y="300"/>
                        <a:pt x="1578" y="300"/>
                        <a:pt x="1578" y="300"/>
                      </a:cubicBezTo>
                      <a:cubicBezTo>
                        <a:pt x="1578" y="300"/>
                        <a:pt x="1562" y="272"/>
                        <a:pt x="1561" y="268"/>
                      </a:cubicBezTo>
                      <a:cubicBezTo>
                        <a:pt x="1560" y="264"/>
                        <a:pt x="1525" y="259"/>
                        <a:pt x="1525" y="259"/>
                      </a:cubicBezTo>
                      <a:cubicBezTo>
                        <a:pt x="1525" y="259"/>
                        <a:pt x="1504" y="230"/>
                        <a:pt x="1481" y="226"/>
                      </a:cubicBezTo>
                      <a:cubicBezTo>
                        <a:pt x="1458" y="222"/>
                        <a:pt x="1442" y="243"/>
                        <a:pt x="1430" y="244"/>
                      </a:cubicBezTo>
                      <a:cubicBezTo>
                        <a:pt x="1418" y="246"/>
                        <a:pt x="1404" y="230"/>
                        <a:pt x="1404" y="230"/>
                      </a:cubicBezTo>
                      <a:cubicBezTo>
                        <a:pt x="1404" y="230"/>
                        <a:pt x="1386" y="228"/>
                        <a:pt x="1382" y="227"/>
                      </a:cubicBezTo>
                      <a:cubicBezTo>
                        <a:pt x="1378" y="226"/>
                        <a:pt x="1382" y="210"/>
                        <a:pt x="1372" y="207"/>
                      </a:cubicBezTo>
                      <a:cubicBezTo>
                        <a:pt x="1361" y="204"/>
                        <a:pt x="1365" y="234"/>
                        <a:pt x="1348" y="236"/>
                      </a:cubicBezTo>
                      <a:cubicBezTo>
                        <a:pt x="1330" y="239"/>
                        <a:pt x="1306" y="200"/>
                        <a:pt x="1292" y="187"/>
                      </a:cubicBezTo>
                      <a:cubicBezTo>
                        <a:pt x="1277" y="174"/>
                        <a:pt x="1205" y="107"/>
                        <a:pt x="1200" y="104"/>
                      </a:cubicBezTo>
                      <a:cubicBezTo>
                        <a:pt x="1194" y="102"/>
                        <a:pt x="1126" y="70"/>
                        <a:pt x="1126" y="70"/>
                      </a:cubicBezTo>
                      <a:cubicBezTo>
                        <a:pt x="1126" y="70"/>
                        <a:pt x="1146" y="58"/>
                        <a:pt x="1138" y="47"/>
                      </a:cubicBezTo>
                      <a:cubicBezTo>
                        <a:pt x="1130" y="36"/>
                        <a:pt x="1118" y="58"/>
                        <a:pt x="1118" y="58"/>
                      </a:cubicBezTo>
                      <a:cubicBezTo>
                        <a:pt x="1094" y="66"/>
                        <a:pt x="1094" y="66"/>
                        <a:pt x="1094" y="66"/>
                      </a:cubicBezTo>
                      <a:cubicBezTo>
                        <a:pt x="1085" y="76"/>
                        <a:pt x="1085" y="76"/>
                        <a:pt x="1085" y="76"/>
                      </a:cubicBezTo>
                      <a:cubicBezTo>
                        <a:pt x="1085" y="76"/>
                        <a:pt x="1077" y="78"/>
                        <a:pt x="1070" y="82"/>
                      </a:cubicBezTo>
                      <a:cubicBezTo>
                        <a:pt x="1064" y="86"/>
                        <a:pt x="1072" y="94"/>
                        <a:pt x="1064" y="100"/>
                      </a:cubicBezTo>
                      <a:cubicBezTo>
                        <a:pt x="1056" y="107"/>
                        <a:pt x="1041" y="91"/>
                        <a:pt x="1034" y="88"/>
                      </a:cubicBezTo>
                      <a:cubicBezTo>
                        <a:pt x="1028" y="86"/>
                        <a:pt x="1026" y="99"/>
                        <a:pt x="1016" y="98"/>
                      </a:cubicBezTo>
                      <a:cubicBezTo>
                        <a:pt x="1005" y="96"/>
                        <a:pt x="1026" y="80"/>
                        <a:pt x="1017" y="71"/>
                      </a:cubicBezTo>
                      <a:cubicBezTo>
                        <a:pt x="1008" y="62"/>
                        <a:pt x="1002" y="74"/>
                        <a:pt x="1002" y="74"/>
                      </a:cubicBezTo>
                      <a:cubicBezTo>
                        <a:pt x="985" y="63"/>
                        <a:pt x="985" y="63"/>
                        <a:pt x="985" y="63"/>
                      </a:cubicBezTo>
                      <a:cubicBezTo>
                        <a:pt x="972" y="71"/>
                        <a:pt x="972" y="71"/>
                        <a:pt x="972" y="71"/>
                      </a:cubicBezTo>
                      <a:cubicBezTo>
                        <a:pt x="953" y="50"/>
                        <a:pt x="953" y="50"/>
                        <a:pt x="953" y="50"/>
                      </a:cubicBezTo>
                      <a:cubicBezTo>
                        <a:pt x="946" y="60"/>
                        <a:pt x="946" y="60"/>
                        <a:pt x="946" y="60"/>
                      </a:cubicBezTo>
                      <a:cubicBezTo>
                        <a:pt x="946" y="60"/>
                        <a:pt x="918" y="64"/>
                        <a:pt x="913" y="64"/>
                      </a:cubicBezTo>
                      <a:cubicBezTo>
                        <a:pt x="908" y="64"/>
                        <a:pt x="909" y="43"/>
                        <a:pt x="909" y="36"/>
                      </a:cubicBezTo>
                      <a:cubicBezTo>
                        <a:pt x="909" y="30"/>
                        <a:pt x="897" y="30"/>
                        <a:pt x="897" y="30"/>
                      </a:cubicBezTo>
                      <a:cubicBezTo>
                        <a:pt x="897" y="30"/>
                        <a:pt x="892" y="12"/>
                        <a:pt x="884" y="7"/>
                      </a:cubicBezTo>
                      <a:cubicBezTo>
                        <a:pt x="876" y="2"/>
                        <a:pt x="869" y="11"/>
                        <a:pt x="864" y="11"/>
                      </a:cubicBezTo>
                      <a:cubicBezTo>
                        <a:pt x="858" y="11"/>
                        <a:pt x="845" y="0"/>
                        <a:pt x="812" y="2"/>
                      </a:cubicBezTo>
                      <a:cubicBezTo>
                        <a:pt x="778" y="3"/>
                        <a:pt x="781" y="23"/>
                        <a:pt x="781" y="23"/>
                      </a:cubicBezTo>
                      <a:cubicBezTo>
                        <a:pt x="781" y="23"/>
                        <a:pt x="761" y="30"/>
                        <a:pt x="740" y="35"/>
                      </a:cubicBezTo>
                      <a:cubicBezTo>
                        <a:pt x="718" y="40"/>
                        <a:pt x="690" y="36"/>
                        <a:pt x="682" y="36"/>
                      </a:cubicBezTo>
                      <a:cubicBezTo>
                        <a:pt x="674" y="36"/>
                        <a:pt x="674" y="52"/>
                        <a:pt x="674" y="52"/>
                      </a:cubicBezTo>
                      <a:cubicBezTo>
                        <a:pt x="632" y="52"/>
                        <a:pt x="632" y="52"/>
                        <a:pt x="632" y="52"/>
                      </a:cubicBezTo>
                      <a:cubicBezTo>
                        <a:pt x="628" y="64"/>
                        <a:pt x="628" y="64"/>
                        <a:pt x="628" y="64"/>
                      </a:cubicBezTo>
                      <a:cubicBezTo>
                        <a:pt x="628" y="64"/>
                        <a:pt x="596" y="63"/>
                        <a:pt x="550" y="70"/>
                      </a:cubicBezTo>
                      <a:cubicBezTo>
                        <a:pt x="505" y="76"/>
                        <a:pt x="521" y="95"/>
                        <a:pt x="521" y="95"/>
                      </a:cubicBezTo>
                      <a:cubicBezTo>
                        <a:pt x="540" y="96"/>
                        <a:pt x="540" y="96"/>
                        <a:pt x="540" y="96"/>
                      </a:cubicBezTo>
                      <a:cubicBezTo>
                        <a:pt x="529" y="108"/>
                        <a:pt x="529" y="108"/>
                        <a:pt x="529" y="108"/>
                      </a:cubicBezTo>
                      <a:cubicBezTo>
                        <a:pt x="529" y="108"/>
                        <a:pt x="572" y="116"/>
                        <a:pt x="572" y="123"/>
                      </a:cubicBezTo>
                      <a:cubicBezTo>
                        <a:pt x="572" y="130"/>
                        <a:pt x="534" y="123"/>
                        <a:pt x="534" y="123"/>
                      </a:cubicBezTo>
                      <a:cubicBezTo>
                        <a:pt x="528" y="134"/>
                        <a:pt x="528" y="134"/>
                        <a:pt x="528" y="134"/>
                      </a:cubicBezTo>
                      <a:cubicBezTo>
                        <a:pt x="528" y="134"/>
                        <a:pt x="541" y="151"/>
                        <a:pt x="540" y="158"/>
                      </a:cubicBezTo>
                      <a:cubicBezTo>
                        <a:pt x="538" y="164"/>
                        <a:pt x="505" y="170"/>
                        <a:pt x="505" y="170"/>
                      </a:cubicBezTo>
                      <a:cubicBezTo>
                        <a:pt x="528" y="190"/>
                        <a:pt x="528" y="190"/>
                        <a:pt x="528" y="190"/>
                      </a:cubicBezTo>
                      <a:cubicBezTo>
                        <a:pt x="528" y="190"/>
                        <a:pt x="578" y="187"/>
                        <a:pt x="582" y="226"/>
                      </a:cubicBezTo>
                      <a:cubicBezTo>
                        <a:pt x="586" y="264"/>
                        <a:pt x="526" y="234"/>
                        <a:pt x="526" y="234"/>
                      </a:cubicBezTo>
                      <a:cubicBezTo>
                        <a:pt x="520" y="250"/>
                        <a:pt x="520" y="250"/>
                        <a:pt x="520" y="250"/>
                      </a:cubicBezTo>
                      <a:cubicBezTo>
                        <a:pt x="520" y="250"/>
                        <a:pt x="497" y="246"/>
                        <a:pt x="486" y="244"/>
                      </a:cubicBezTo>
                      <a:cubicBezTo>
                        <a:pt x="476" y="243"/>
                        <a:pt x="464" y="222"/>
                        <a:pt x="456" y="220"/>
                      </a:cubicBezTo>
                      <a:cubicBezTo>
                        <a:pt x="448" y="219"/>
                        <a:pt x="437" y="228"/>
                        <a:pt x="421" y="232"/>
                      </a:cubicBezTo>
                      <a:cubicBezTo>
                        <a:pt x="405" y="236"/>
                        <a:pt x="394" y="220"/>
                        <a:pt x="385" y="222"/>
                      </a:cubicBezTo>
                      <a:cubicBezTo>
                        <a:pt x="376" y="223"/>
                        <a:pt x="358" y="243"/>
                        <a:pt x="356" y="247"/>
                      </a:cubicBezTo>
                      <a:cubicBezTo>
                        <a:pt x="353" y="251"/>
                        <a:pt x="312" y="220"/>
                        <a:pt x="301" y="223"/>
                      </a:cubicBezTo>
                      <a:cubicBezTo>
                        <a:pt x="290" y="226"/>
                        <a:pt x="313" y="243"/>
                        <a:pt x="305" y="250"/>
                      </a:cubicBezTo>
                      <a:cubicBezTo>
                        <a:pt x="297" y="256"/>
                        <a:pt x="289" y="236"/>
                        <a:pt x="289" y="236"/>
                      </a:cubicBezTo>
                      <a:cubicBezTo>
                        <a:pt x="282" y="216"/>
                        <a:pt x="282" y="216"/>
                        <a:pt x="282" y="216"/>
                      </a:cubicBezTo>
                      <a:cubicBezTo>
                        <a:pt x="258" y="218"/>
                        <a:pt x="258" y="218"/>
                        <a:pt x="258" y="218"/>
                      </a:cubicBezTo>
                      <a:cubicBezTo>
                        <a:pt x="258" y="218"/>
                        <a:pt x="256" y="206"/>
                        <a:pt x="252" y="202"/>
                      </a:cubicBezTo>
                      <a:cubicBezTo>
                        <a:pt x="248" y="198"/>
                        <a:pt x="224" y="203"/>
                        <a:pt x="214" y="202"/>
                      </a:cubicBezTo>
                      <a:cubicBezTo>
                        <a:pt x="205" y="200"/>
                        <a:pt x="204" y="187"/>
                        <a:pt x="197" y="187"/>
                      </a:cubicBezTo>
                      <a:cubicBezTo>
                        <a:pt x="190" y="187"/>
                        <a:pt x="177" y="200"/>
                        <a:pt x="161" y="200"/>
                      </a:cubicBezTo>
                      <a:cubicBezTo>
                        <a:pt x="145" y="200"/>
                        <a:pt x="153" y="187"/>
                        <a:pt x="130" y="188"/>
                      </a:cubicBezTo>
                      <a:cubicBezTo>
                        <a:pt x="108" y="190"/>
                        <a:pt x="130" y="198"/>
                        <a:pt x="122" y="208"/>
                      </a:cubicBezTo>
                      <a:cubicBezTo>
                        <a:pt x="114" y="219"/>
                        <a:pt x="86" y="224"/>
                        <a:pt x="86" y="224"/>
                      </a:cubicBezTo>
                      <a:cubicBezTo>
                        <a:pt x="86" y="239"/>
                        <a:pt x="86" y="239"/>
                        <a:pt x="86" y="239"/>
                      </a:cubicBezTo>
                      <a:cubicBezTo>
                        <a:pt x="68" y="248"/>
                        <a:pt x="68" y="248"/>
                        <a:pt x="68" y="248"/>
                      </a:cubicBezTo>
                      <a:cubicBezTo>
                        <a:pt x="68" y="248"/>
                        <a:pt x="86" y="263"/>
                        <a:pt x="72" y="278"/>
                      </a:cubicBezTo>
                      <a:cubicBezTo>
                        <a:pt x="57" y="292"/>
                        <a:pt x="29" y="250"/>
                        <a:pt x="17" y="251"/>
                      </a:cubicBezTo>
                      <a:cubicBezTo>
                        <a:pt x="5" y="252"/>
                        <a:pt x="13" y="271"/>
                        <a:pt x="13" y="279"/>
                      </a:cubicBezTo>
                      <a:cubicBezTo>
                        <a:pt x="13" y="287"/>
                        <a:pt x="0" y="284"/>
                        <a:pt x="0" y="284"/>
                      </a:cubicBezTo>
                      <a:cubicBezTo>
                        <a:pt x="2" y="308"/>
                        <a:pt x="2" y="308"/>
                        <a:pt x="2" y="308"/>
                      </a:cubicBezTo>
                      <a:cubicBezTo>
                        <a:pt x="2" y="308"/>
                        <a:pt x="8" y="314"/>
                        <a:pt x="8" y="322"/>
                      </a:cubicBezTo>
                      <a:cubicBezTo>
                        <a:pt x="8" y="330"/>
                        <a:pt x="0" y="342"/>
                        <a:pt x="0" y="358"/>
                      </a:cubicBezTo>
                      <a:cubicBezTo>
                        <a:pt x="0" y="374"/>
                        <a:pt x="10" y="364"/>
                        <a:pt x="22" y="370"/>
                      </a:cubicBezTo>
                      <a:cubicBezTo>
                        <a:pt x="34" y="375"/>
                        <a:pt x="20" y="390"/>
                        <a:pt x="32" y="395"/>
                      </a:cubicBezTo>
                      <a:cubicBezTo>
                        <a:pt x="44" y="400"/>
                        <a:pt x="68" y="391"/>
                        <a:pt x="73" y="394"/>
                      </a:cubicBezTo>
                      <a:cubicBezTo>
                        <a:pt x="78" y="396"/>
                        <a:pt x="117" y="436"/>
                        <a:pt x="117" y="444"/>
                      </a:cubicBezTo>
                      <a:cubicBezTo>
                        <a:pt x="117" y="452"/>
                        <a:pt x="94" y="443"/>
                        <a:pt x="94" y="451"/>
                      </a:cubicBezTo>
                      <a:cubicBezTo>
                        <a:pt x="94" y="459"/>
                        <a:pt x="129" y="470"/>
                        <a:pt x="129" y="470"/>
                      </a:cubicBezTo>
                      <a:cubicBezTo>
                        <a:pt x="136" y="460"/>
                        <a:pt x="136" y="460"/>
                        <a:pt x="136" y="460"/>
                      </a:cubicBezTo>
                      <a:cubicBezTo>
                        <a:pt x="136" y="460"/>
                        <a:pt x="145" y="462"/>
                        <a:pt x="152" y="455"/>
                      </a:cubicBezTo>
                      <a:cubicBezTo>
                        <a:pt x="158" y="448"/>
                        <a:pt x="208" y="427"/>
                        <a:pt x="214" y="430"/>
                      </a:cubicBezTo>
                      <a:cubicBezTo>
                        <a:pt x="221" y="432"/>
                        <a:pt x="242" y="448"/>
                        <a:pt x="252" y="448"/>
                      </a:cubicBezTo>
                      <a:cubicBezTo>
                        <a:pt x="261" y="448"/>
                        <a:pt x="269" y="430"/>
                        <a:pt x="289" y="455"/>
                      </a:cubicBezTo>
                      <a:cubicBezTo>
                        <a:pt x="309" y="480"/>
                        <a:pt x="293" y="488"/>
                        <a:pt x="290" y="496"/>
                      </a:cubicBezTo>
                      <a:cubicBezTo>
                        <a:pt x="288" y="504"/>
                        <a:pt x="309" y="520"/>
                        <a:pt x="316" y="523"/>
                      </a:cubicBezTo>
                      <a:cubicBezTo>
                        <a:pt x="322" y="526"/>
                        <a:pt x="333" y="511"/>
                        <a:pt x="341" y="507"/>
                      </a:cubicBezTo>
                      <a:cubicBezTo>
                        <a:pt x="349" y="503"/>
                        <a:pt x="352" y="516"/>
                        <a:pt x="352" y="524"/>
                      </a:cubicBezTo>
                      <a:cubicBezTo>
                        <a:pt x="352" y="532"/>
                        <a:pt x="364" y="542"/>
                        <a:pt x="364" y="542"/>
                      </a:cubicBezTo>
                      <a:cubicBezTo>
                        <a:pt x="337" y="543"/>
                        <a:pt x="337" y="543"/>
                        <a:pt x="337" y="543"/>
                      </a:cubicBezTo>
                      <a:cubicBezTo>
                        <a:pt x="337" y="543"/>
                        <a:pt x="338" y="563"/>
                        <a:pt x="325" y="554"/>
                      </a:cubicBezTo>
                      <a:cubicBezTo>
                        <a:pt x="312" y="544"/>
                        <a:pt x="338" y="531"/>
                        <a:pt x="338" y="531"/>
                      </a:cubicBezTo>
                      <a:cubicBezTo>
                        <a:pt x="338" y="531"/>
                        <a:pt x="290" y="528"/>
                        <a:pt x="282" y="526"/>
                      </a:cubicBezTo>
                      <a:cubicBezTo>
                        <a:pt x="274" y="523"/>
                        <a:pt x="232" y="515"/>
                        <a:pt x="232" y="515"/>
                      </a:cubicBezTo>
                      <a:cubicBezTo>
                        <a:pt x="240" y="538"/>
                        <a:pt x="240" y="538"/>
                        <a:pt x="240" y="538"/>
                      </a:cubicBezTo>
                      <a:cubicBezTo>
                        <a:pt x="240" y="538"/>
                        <a:pt x="224" y="531"/>
                        <a:pt x="218" y="544"/>
                      </a:cubicBezTo>
                      <a:cubicBezTo>
                        <a:pt x="213" y="558"/>
                        <a:pt x="249" y="559"/>
                        <a:pt x="248" y="567"/>
                      </a:cubicBezTo>
                      <a:cubicBezTo>
                        <a:pt x="246" y="575"/>
                        <a:pt x="198" y="550"/>
                        <a:pt x="193" y="562"/>
                      </a:cubicBezTo>
                      <a:cubicBezTo>
                        <a:pt x="188" y="574"/>
                        <a:pt x="221" y="582"/>
                        <a:pt x="221" y="582"/>
                      </a:cubicBezTo>
                      <a:cubicBezTo>
                        <a:pt x="221" y="582"/>
                        <a:pt x="221" y="590"/>
                        <a:pt x="228" y="598"/>
                      </a:cubicBezTo>
                      <a:cubicBezTo>
                        <a:pt x="234" y="606"/>
                        <a:pt x="248" y="622"/>
                        <a:pt x="248" y="622"/>
                      </a:cubicBezTo>
                      <a:cubicBezTo>
                        <a:pt x="246" y="636"/>
                        <a:pt x="246" y="636"/>
                        <a:pt x="246" y="636"/>
                      </a:cubicBezTo>
                      <a:cubicBezTo>
                        <a:pt x="269" y="639"/>
                        <a:pt x="269" y="639"/>
                        <a:pt x="269" y="639"/>
                      </a:cubicBezTo>
                      <a:cubicBezTo>
                        <a:pt x="274" y="654"/>
                        <a:pt x="274" y="654"/>
                        <a:pt x="274" y="654"/>
                      </a:cubicBezTo>
                      <a:cubicBezTo>
                        <a:pt x="274" y="654"/>
                        <a:pt x="309" y="654"/>
                        <a:pt x="320" y="664"/>
                      </a:cubicBezTo>
                      <a:cubicBezTo>
                        <a:pt x="330" y="675"/>
                        <a:pt x="308" y="686"/>
                        <a:pt x="306" y="696"/>
                      </a:cubicBezTo>
                      <a:cubicBezTo>
                        <a:pt x="305" y="707"/>
                        <a:pt x="316" y="708"/>
                        <a:pt x="316" y="708"/>
                      </a:cubicBezTo>
                      <a:cubicBezTo>
                        <a:pt x="317" y="704"/>
                        <a:pt x="323" y="707"/>
                        <a:pt x="328" y="709"/>
                      </a:cubicBezTo>
                      <a:cubicBezTo>
                        <a:pt x="330" y="703"/>
                        <a:pt x="336" y="683"/>
                        <a:pt x="344" y="682"/>
                      </a:cubicBezTo>
                      <a:cubicBezTo>
                        <a:pt x="349" y="681"/>
                        <a:pt x="357" y="682"/>
                        <a:pt x="363" y="683"/>
                      </a:cubicBezTo>
                      <a:cubicBezTo>
                        <a:pt x="364" y="681"/>
                        <a:pt x="364" y="679"/>
                        <a:pt x="365" y="678"/>
                      </a:cubicBezTo>
                      <a:cubicBezTo>
                        <a:pt x="368" y="674"/>
                        <a:pt x="400" y="686"/>
                        <a:pt x="408" y="690"/>
                      </a:cubicBezTo>
                      <a:cubicBezTo>
                        <a:pt x="416" y="694"/>
                        <a:pt x="426" y="707"/>
                        <a:pt x="426" y="707"/>
                      </a:cubicBezTo>
                      <a:cubicBezTo>
                        <a:pt x="426" y="707"/>
                        <a:pt x="444" y="732"/>
                        <a:pt x="454" y="738"/>
                      </a:cubicBezTo>
                      <a:cubicBezTo>
                        <a:pt x="463" y="742"/>
                        <a:pt x="464" y="732"/>
                        <a:pt x="468" y="729"/>
                      </a:cubicBezTo>
                      <a:cubicBezTo>
                        <a:pt x="468" y="729"/>
                        <a:pt x="468" y="729"/>
                        <a:pt x="468" y="729"/>
                      </a:cubicBezTo>
                      <a:cubicBezTo>
                        <a:pt x="433" y="542"/>
                        <a:pt x="433" y="542"/>
                        <a:pt x="433" y="542"/>
                      </a:cubicBezTo>
                      <a:cubicBezTo>
                        <a:pt x="529" y="511"/>
                        <a:pt x="529" y="511"/>
                        <a:pt x="529" y="511"/>
                      </a:cubicBezTo>
                      <a:cubicBezTo>
                        <a:pt x="536" y="514"/>
                        <a:pt x="536" y="514"/>
                        <a:pt x="536" y="514"/>
                      </a:cubicBezTo>
                      <a:cubicBezTo>
                        <a:pt x="536" y="513"/>
                        <a:pt x="536" y="513"/>
                        <a:pt x="536" y="513"/>
                      </a:cubicBezTo>
                      <a:cubicBezTo>
                        <a:pt x="536" y="513"/>
                        <a:pt x="540" y="501"/>
                        <a:pt x="541" y="491"/>
                      </a:cubicBezTo>
                      <a:cubicBezTo>
                        <a:pt x="542" y="481"/>
                        <a:pt x="561" y="486"/>
                        <a:pt x="561" y="486"/>
                      </a:cubicBezTo>
                      <a:cubicBezTo>
                        <a:pt x="566" y="501"/>
                        <a:pt x="566" y="501"/>
                        <a:pt x="566" y="501"/>
                      </a:cubicBezTo>
                      <a:cubicBezTo>
                        <a:pt x="566" y="501"/>
                        <a:pt x="580" y="495"/>
                        <a:pt x="582" y="492"/>
                      </a:cubicBezTo>
                      <a:cubicBezTo>
                        <a:pt x="584" y="489"/>
                        <a:pt x="568" y="471"/>
                        <a:pt x="568" y="471"/>
                      </a:cubicBezTo>
                      <a:cubicBezTo>
                        <a:pt x="578" y="471"/>
                        <a:pt x="578" y="471"/>
                        <a:pt x="578" y="471"/>
                      </a:cubicBezTo>
                      <a:cubicBezTo>
                        <a:pt x="587" y="480"/>
                        <a:pt x="587" y="480"/>
                        <a:pt x="587" y="480"/>
                      </a:cubicBezTo>
                      <a:cubicBezTo>
                        <a:pt x="604" y="479"/>
                        <a:pt x="604" y="479"/>
                        <a:pt x="604" y="479"/>
                      </a:cubicBezTo>
                      <a:cubicBezTo>
                        <a:pt x="604" y="479"/>
                        <a:pt x="618" y="483"/>
                        <a:pt x="621" y="479"/>
                      </a:cubicBezTo>
                      <a:cubicBezTo>
                        <a:pt x="624" y="475"/>
                        <a:pt x="619" y="471"/>
                        <a:pt x="615" y="471"/>
                      </a:cubicBezTo>
                      <a:cubicBezTo>
                        <a:pt x="611" y="471"/>
                        <a:pt x="603" y="466"/>
                        <a:pt x="603" y="466"/>
                      </a:cubicBezTo>
                      <a:cubicBezTo>
                        <a:pt x="603" y="466"/>
                        <a:pt x="587" y="470"/>
                        <a:pt x="584" y="460"/>
                      </a:cubicBezTo>
                      <a:cubicBezTo>
                        <a:pt x="581" y="450"/>
                        <a:pt x="604" y="452"/>
                        <a:pt x="604" y="452"/>
                      </a:cubicBezTo>
                      <a:cubicBezTo>
                        <a:pt x="613" y="444"/>
                        <a:pt x="613" y="444"/>
                        <a:pt x="613" y="444"/>
                      </a:cubicBezTo>
                      <a:cubicBezTo>
                        <a:pt x="613" y="444"/>
                        <a:pt x="625" y="461"/>
                        <a:pt x="628" y="461"/>
                      </a:cubicBezTo>
                      <a:cubicBezTo>
                        <a:pt x="631" y="461"/>
                        <a:pt x="636" y="455"/>
                        <a:pt x="636" y="455"/>
                      </a:cubicBezTo>
                      <a:cubicBezTo>
                        <a:pt x="636" y="455"/>
                        <a:pt x="645" y="465"/>
                        <a:pt x="642" y="471"/>
                      </a:cubicBezTo>
                      <a:cubicBezTo>
                        <a:pt x="639" y="477"/>
                        <a:pt x="625" y="481"/>
                        <a:pt x="625" y="481"/>
                      </a:cubicBezTo>
                      <a:cubicBezTo>
                        <a:pt x="625" y="481"/>
                        <a:pt x="617" y="488"/>
                        <a:pt x="613" y="492"/>
                      </a:cubicBezTo>
                      <a:cubicBezTo>
                        <a:pt x="609" y="496"/>
                        <a:pt x="593" y="491"/>
                        <a:pt x="590" y="493"/>
                      </a:cubicBezTo>
                      <a:cubicBezTo>
                        <a:pt x="587" y="495"/>
                        <a:pt x="587" y="506"/>
                        <a:pt x="587" y="506"/>
                      </a:cubicBezTo>
                      <a:cubicBezTo>
                        <a:pt x="587" y="506"/>
                        <a:pt x="602" y="512"/>
                        <a:pt x="606" y="513"/>
                      </a:cubicBezTo>
                      <a:cubicBezTo>
                        <a:pt x="610" y="514"/>
                        <a:pt x="613" y="523"/>
                        <a:pt x="607" y="532"/>
                      </a:cubicBezTo>
                      <a:cubicBezTo>
                        <a:pt x="604" y="536"/>
                        <a:pt x="607" y="542"/>
                        <a:pt x="610" y="549"/>
                      </a:cubicBezTo>
                      <a:cubicBezTo>
                        <a:pt x="656" y="571"/>
                        <a:pt x="656" y="571"/>
                        <a:pt x="656" y="571"/>
                      </a:cubicBezTo>
                      <a:cubicBezTo>
                        <a:pt x="705" y="619"/>
                        <a:pt x="705" y="619"/>
                        <a:pt x="705" y="619"/>
                      </a:cubicBezTo>
                      <a:cubicBezTo>
                        <a:pt x="705" y="619"/>
                        <a:pt x="742" y="612"/>
                        <a:pt x="758" y="612"/>
                      </a:cubicBezTo>
                      <a:cubicBezTo>
                        <a:pt x="774" y="612"/>
                        <a:pt x="812" y="616"/>
                        <a:pt x="812" y="616"/>
                      </a:cubicBezTo>
                      <a:cubicBezTo>
                        <a:pt x="812" y="616"/>
                        <a:pt x="830" y="604"/>
                        <a:pt x="837" y="604"/>
                      </a:cubicBezTo>
                      <a:cubicBezTo>
                        <a:pt x="844" y="604"/>
                        <a:pt x="874" y="647"/>
                        <a:pt x="874" y="647"/>
                      </a:cubicBezTo>
                      <a:cubicBezTo>
                        <a:pt x="874" y="647"/>
                        <a:pt x="889" y="646"/>
                        <a:pt x="894" y="647"/>
                      </a:cubicBezTo>
                      <a:cubicBezTo>
                        <a:pt x="900" y="648"/>
                        <a:pt x="893" y="696"/>
                        <a:pt x="902" y="699"/>
                      </a:cubicBezTo>
                      <a:cubicBezTo>
                        <a:pt x="912" y="702"/>
                        <a:pt x="912" y="688"/>
                        <a:pt x="921" y="699"/>
                      </a:cubicBezTo>
                      <a:cubicBezTo>
                        <a:pt x="930" y="710"/>
                        <a:pt x="932" y="734"/>
                        <a:pt x="942" y="739"/>
                      </a:cubicBezTo>
                      <a:cubicBezTo>
                        <a:pt x="953" y="744"/>
                        <a:pt x="1000" y="735"/>
                        <a:pt x="1006" y="744"/>
                      </a:cubicBezTo>
                      <a:cubicBezTo>
                        <a:pt x="1013" y="754"/>
                        <a:pt x="996" y="767"/>
                        <a:pt x="1006" y="770"/>
                      </a:cubicBezTo>
                      <a:cubicBezTo>
                        <a:pt x="1017" y="772"/>
                        <a:pt x="1028" y="778"/>
                        <a:pt x="1028" y="778"/>
                      </a:cubicBezTo>
                      <a:cubicBezTo>
                        <a:pt x="1028" y="778"/>
                        <a:pt x="1020" y="754"/>
                        <a:pt x="1029" y="747"/>
                      </a:cubicBezTo>
                      <a:cubicBezTo>
                        <a:pt x="1038" y="740"/>
                        <a:pt x="1046" y="740"/>
                        <a:pt x="1046" y="740"/>
                      </a:cubicBezTo>
                      <a:cubicBezTo>
                        <a:pt x="1046" y="740"/>
                        <a:pt x="1045" y="722"/>
                        <a:pt x="1056" y="719"/>
                      </a:cubicBezTo>
                      <a:cubicBezTo>
                        <a:pt x="1066" y="716"/>
                        <a:pt x="1078" y="714"/>
                        <a:pt x="1078" y="714"/>
                      </a:cubicBezTo>
                      <a:cubicBezTo>
                        <a:pt x="1086" y="696"/>
                        <a:pt x="1086" y="696"/>
                        <a:pt x="1086" y="696"/>
                      </a:cubicBezTo>
                      <a:cubicBezTo>
                        <a:pt x="1104" y="695"/>
                        <a:pt x="1104" y="695"/>
                        <a:pt x="1104" y="695"/>
                      </a:cubicBezTo>
                      <a:cubicBezTo>
                        <a:pt x="1123" y="686"/>
                        <a:pt x="1123" y="686"/>
                        <a:pt x="1123" y="686"/>
                      </a:cubicBezTo>
                      <a:cubicBezTo>
                        <a:pt x="1117" y="683"/>
                        <a:pt x="1107" y="683"/>
                        <a:pt x="1107" y="683"/>
                      </a:cubicBezTo>
                      <a:cubicBezTo>
                        <a:pt x="1107" y="683"/>
                        <a:pt x="1108" y="654"/>
                        <a:pt x="1131" y="653"/>
                      </a:cubicBezTo>
                      <a:cubicBezTo>
                        <a:pt x="1154" y="652"/>
                        <a:pt x="1185" y="672"/>
                        <a:pt x="1185" y="672"/>
                      </a:cubicBezTo>
                      <a:cubicBezTo>
                        <a:pt x="1208" y="672"/>
                        <a:pt x="1208" y="672"/>
                        <a:pt x="1208" y="672"/>
                      </a:cubicBezTo>
                      <a:cubicBezTo>
                        <a:pt x="1219" y="678"/>
                        <a:pt x="1219" y="678"/>
                        <a:pt x="1219" y="678"/>
                      </a:cubicBezTo>
                      <a:cubicBezTo>
                        <a:pt x="1219" y="678"/>
                        <a:pt x="1211" y="643"/>
                        <a:pt x="1214" y="640"/>
                      </a:cubicBezTo>
                      <a:cubicBezTo>
                        <a:pt x="1217" y="637"/>
                        <a:pt x="1230" y="635"/>
                        <a:pt x="1240" y="635"/>
                      </a:cubicBezTo>
                      <a:cubicBezTo>
                        <a:pt x="1250" y="635"/>
                        <a:pt x="1260" y="647"/>
                        <a:pt x="1264" y="647"/>
                      </a:cubicBezTo>
                      <a:cubicBezTo>
                        <a:pt x="1268" y="647"/>
                        <a:pt x="1296" y="653"/>
                        <a:pt x="1296" y="653"/>
                      </a:cubicBezTo>
                      <a:cubicBezTo>
                        <a:pt x="1308" y="649"/>
                        <a:pt x="1308" y="649"/>
                        <a:pt x="1308" y="649"/>
                      </a:cubicBezTo>
                      <a:cubicBezTo>
                        <a:pt x="1308" y="649"/>
                        <a:pt x="1356" y="649"/>
                        <a:pt x="1364" y="648"/>
                      </a:cubicBezTo>
                      <a:cubicBezTo>
                        <a:pt x="1372" y="647"/>
                        <a:pt x="1402" y="651"/>
                        <a:pt x="1402" y="651"/>
                      </a:cubicBezTo>
                      <a:cubicBezTo>
                        <a:pt x="1434" y="650"/>
                        <a:pt x="1434" y="650"/>
                        <a:pt x="1434" y="650"/>
                      </a:cubicBezTo>
                      <a:cubicBezTo>
                        <a:pt x="1442" y="658"/>
                        <a:pt x="1442" y="658"/>
                        <a:pt x="1442" y="658"/>
                      </a:cubicBezTo>
                      <a:cubicBezTo>
                        <a:pt x="1454" y="658"/>
                        <a:pt x="1454" y="658"/>
                        <a:pt x="1454" y="658"/>
                      </a:cubicBezTo>
                      <a:cubicBezTo>
                        <a:pt x="1471" y="676"/>
                        <a:pt x="1471" y="676"/>
                        <a:pt x="1471" y="676"/>
                      </a:cubicBezTo>
                      <a:cubicBezTo>
                        <a:pt x="1499" y="676"/>
                        <a:pt x="1499" y="676"/>
                        <a:pt x="1499" y="676"/>
                      </a:cubicBezTo>
                      <a:cubicBezTo>
                        <a:pt x="1513" y="681"/>
                        <a:pt x="1513" y="681"/>
                        <a:pt x="1513" y="681"/>
                      </a:cubicBezTo>
                      <a:cubicBezTo>
                        <a:pt x="1512" y="680"/>
                        <a:pt x="1512" y="680"/>
                        <a:pt x="1512" y="680"/>
                      </a:cubicBezTo>
                      <a:cubicBezTo>
                        <a:pt x="1507" y="675"/>
                        <a:pt x="1503" y="664"/>
                        <a:pt x="1503" y="659"/>
                      </a:cubicBezTo>
                      <a:cubicBezTo>
                        <a:pt x="1503" y="654"/>
                        <a:pt x="1517" y="656"/>
                        <a:pt x="1517" y="656"/>
                      </a:cubicBezTo>
                      <a:cubicBezTo>
                        <a:pt x="1517" y="656"/>
                        <a:pt x="1506" y="644"/>
                        <a:pt x="1506" y="641"/>
                      </a:cubicBezTo>
                      <a:cubicBezTo>
                        <a:pt x="1506" y="638"/>
                        <a:pt x="1522" y="641"/>
                        <a:pt x="1522" y="634"/>
                      </a:cubicBezTo>
                      <a:cubicBezTo>
                        <a:pt x="1522" y="627"/>
                        <a:pt x="1492" y="596"/>
                        <a:pt x="1484" y="587"/>
                      </a:cubicBezTo>
                      <a:cubicBezTo>
                        <a:pt x="1476" y="578"/>
                        <a:pt x="1476" y="552"/>
                        <a:pt x="1476" y="552"/>
                      </a:cubicBezTo>
                      <a:cubicBezTo>
                        <a:pt x="1476" y="552"/>
                        <a:pt x="1458" y="555"/>
                        <a:pt x="1451" y="546"/>
                      </a:cubicBezTo>
                      <a:cubicBezTo>
                        <a:pt x="1444" y="537"/>
                        <a:pt x="1475" y="530"/>
                        <a:pt x="1481" y="529"/>
                      </a:cubicBezTo>
                      <a:cubicBezTo>
                        <a:pt x="1487" y="528"/>
                        <a:pt x="1511" y="518"/>
                        <a:pt x="1516" y="518"/>
                      </a:cubicBezTo>
                      <a:cubicBezTo>
                        <a:pt x="1521" y="518"/>
                        <a:pt x="1530" y="532"/>
                        <a:pt x="1530" y="532"/>
                      </a:cubicBezTo>
                      <a:cubicBezTo>
                        <a:pt x="1543" y="525"/>
                        <a:pt x="1543" y="525"/>
                        <a:pt x="1543" y="525"/>
                      </a:cubicBezTo>
                      <a:cubicBezTo>
                        <a:pt x="1543" y="525"/>
                        <a:pt x="1550" y="539"/>
                        <a:pt x="1559" y="528"/>
                      </a:cubicBezTo>
                      <a:cubicBezTo>
                        <a:pt x="1568" y="517"/>
                        <a:pt x="1545" y="515"/>
                        <a:pt x="1541" y="513"/>
                      </a:cubicBezTo>
                      <a:cubicBezTo>
                        <a:pt x="1537" y="511"/>
                        <a:pt x="1541" y="459"/>
                        <a:pt x="1541" y="447"/>
                      </a:cubicBezTo>
                      <a:cubicBezTo>
                        <a:pt x="1541" y="435"/>
                        <a:pt x="1540" y="420"/>
                        <a:pt x="1546" y="420"/>
                      </a:cubicBezTo>
                      <a:cubicBezTo>
                        <a:pt x="1552" y="420"/>
                        <a:pt x="1577" y="432"/>
                        <a:pt x="1585" y="434"/>
                      </a:cubicBezTo>
                      <a:cubicBezTo>
                        <a:pt x="1593" y="436"/>
                        <a:pt x="1614" y="434"/>
                        <a:pt x="1614" y="434"/>
                      </a:cubicBezTo>
                      <a:cubicBezTo>
                        <a:pt x="1623" y="442"/>
                        <a:pt x="1623" y="442"/>
                        <a:pt x="1623" y="442"/>
                      </a:cubicBezTo>
                      <a:cubicBezTo>
                        <a:pt x="1634" y="430"/>
                        <a:pt x="1634" y="430"/>
                        <a:pt x="1634" y="430"/>
                      </a:cubicBezTo>
                      <a:cubicBezTo>
                        <a:pt x="1634" y="430"/>
                        <a:pt x="1642" y="431"/>
                        <a:pt x="1649" y="426"/>
                      </a:cubicBezTo>
                      <a:cubicBezTo>
                        <a:pt x="1656" y="421"/>
                        <a:pt x="1650" y="410"/>
                        <a:pt x="1641" y="397"/>
                      </a:cubicBezTo>
                      <a:cubicBezTo>
                        <a:pt x="1632" y="384"/>
                        <a:pt x="1622" y="375"/>
                        <a:pt x="1627" y="361"/>
                      </a:cubicBezTo>
                      <a:cubicBezTo>
                        <a:pt x="1632" y="347"/>
                        <a:pt x="1661" y="357"/>
                        <a:pt x="1667" y="348"/>
                      </a:cubicBezTo>
                      <a:cubicBezTo>
                        <a:pt x="1673" y="339"/>
                        <a:pt x="1654" y="336"/>
                        <a:pt x="1655" y="327"/>
                      </a:cubicBezTo>
                      <a:close/>
                      <a:moveTo>
                        <a:pt x="1385" y="465"/>
                      </a:moveTo>
                      <a:cubicBezTo>
                        <a:pt x="1380" y="470"/>
                        <a:pt x="1363" y="466"/>
                        <a:pt x="1363" y="466"/>
                      </a:cubicBezTo>
                      <a:cubicBezTo>
                        <a:pt x="1363" y="466"/>
                        <a:pt x="1361" y="472"/>
                        <a:pt x="1356" y="473"/>
                      </a:cubicBezTo>
                      <a:cubicBezTo>
                        <a:pt x="1351" y="474"/>
                        <a:pt x="1340" y="464"/>
                        <a:pt x="1340" y="464"/>
                      </a:cubicBezTo>
                      <a:cubicBezTo>
                        <a:pt x="1320" y="467"/>
                        <a:pt x="1320" y="467"/>
                        <a:pt x="1320" y="467"/>
                      </a:cubicBezTo>
                      <a:cubicBezTo>
                        <a:pt x="1299" y="463"/>
                        <a:pt x="1299" y="463"/>
                        <a:pt x="1299" y="463"/>
                      </a:cubicBezTo>
                      <a:cubicBezTo>
                        <a:pt x="1287" y="464"/>
                        <a:pt x="1287" y="464"/>
                        <a:pt x="1287" y="464"/>
                      </a:cubicBezTo>
                      <a:cubicBezTo>
                        <a:pt x="1270" y="459"/>
                        <a:pt x="1270" y="459"/>
                        <a:pt x="1270" y="459"/>
                      </a:cubicBezTo>
                      <a:cubicBezTo>
                        <a:pt x="1270" y="459"/>
                        <a:pt x="1259" y="460"/>
                        <a:pt x="1246" y="460"/>
                      </a:cubicBezTo>
                      <a:cubicBezTo>
                        <a:pt x="1233" y="460"/>
                        <a:pt x="1236" y="454"/>
                        <a:pt x="1236" y="454"/>
                      </a:cubicBezTo>
                      <a:cubicBezTo>
                        <a:pt x="1236" y="454"/>
                        <a:pt x="1228" y="462"/>
                        <a:pt x="1222" y="464"/>
                      </a:cubicBezTo>
                      <a:cubicBezTo>
                        <a:pt x="1216" y="466"/>
                        <a:pt x="1215" y="476"/>
                        <a:pt x="1209" y="484"/>
                      </a:cubicBezTo>
                      <a:cubicBezTo>
                        <a:pt x="1203" y="492"/>
                        <a:pt x="1195" y="489"/>
                        <a:pt x="1195" y="489"/>
                      </a:cubicBezTo>
                      <a:cubicBezTo>
                        <a:pt x="1199" y="507"/>
                        <a:pt x="1199" y="507"/>
                        <a:pt x="1199" y="507"/>
                      </a:cubicBezTo>
                      <a:cubicBezTo>
                        <a:pt x="1191" y="514"/>
                        <a:pt x="1191" y="514"/>
                        <a:pt x="1191" y="514"/>
                      </a:cubicBezTo>
                      <a:cubicBezTo>
                        <a:pt x="1201" y="525"/>
                        <a:pt x="1201" y="525"/>
                        <a:pt x="1201" y="525"/>
                      </a:cubicBezTo>
                      <a:cubicBezTo>
                        <a:pt x="1200" y="542"/>
                        <a:pt x="1200" y="542"/>
                        <a:pt x="1200" y="542"/>
                      </a:cubicBezTo>
                      <a:cubicBezTo>
                        <a:pt x="1196" y="541"/>
                        <a:pt x="1167" y="507"/>
                        <a:pt x="1167" y="507"/>
                      </a:cubicBezTo>
                      <a:cubicBezTo>
                        <a:pt x="1167" y="507"/>
                        <a:pt x="1163" y="492"/>
                        <a:pt x="1163" y="481"/>
                      </a:cubicBezTo>
                      <a:cubicBezTo>
                        <a:pt x="1163" y="470"/>
                        <a:pt x="1181" y="467"/>
                        <a:pt x="1185" y="466"/>
                      </a:cubicBezTo>
                      <a:cubicBezTo>
                        <a:pt x="1189" y="465"/>
                        <a:pt x="1187" y="454"/>
                        <a:pt x="1193" y="448"/>
                      </a:cubicBezTo>
                      <a:cubicBezTo>
                        <a:pt x="1199" y="442"/>
                        <a:pt x="1224" y="448"/>
                        <a:pt x="1228" y="448"/>
                      </a:cubicBezTo>
                      <a:cubicBezTo>
                        <a:pt x="1232" y="448"/>
                        <a:pt x="1240" y="442"/>
                        <a:pt x="1253" y="443"/>
                      </a:cubicBezTo>
                      <a:cubicBezTo>
                        <a:pt x="1266" y="444"/>
                        <a:pt x="1274" y="451"/>
                        <a:pt x="1281" y="452"/>
                      </a:cubicBezTo>
                      <a:cubicBezTo>
                        <a:pt x="1288" y="453"/>
                        <a:pt x="1293" y="456"/>
                        <a:pt x="1306" y="458"/>
                      </a:cubicBezTo>
                      <a:cubicBezTo>
                        <a:pt x="1319" y="460"/>
                        <a:pt x="1315" y="449"/>
                        <a:pt x="1328" y="449"/>
                      </a:cubicBezTo>
                      <a:cubicBezTo>
                        <a:pt x="1341" y="449"/>
                        <a:pt x="1360" y="454"/>
                        <a:pt x="1360" y="454"/>
                      </a:cubicBezTo>
                      <a:cubicBezTo>
                        <a:pt x="1360" y="454"/>
                        <a:pt x="1370" y="445"/>
                        <a:pt x="1384" y="443"/>
                      </a:cubicBezTo>
                      <a:cubicBezTo>
                        <a:pt x="1398" y="441"/>
                        <a:pt x="1390" y="460"/>
                        <a:pt x="1385" y="465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9" name="Freeform 115"/>
                <p:cNvSpPr>
                  <a:spLocks/>
                </p:cNvSpPr>
                <p:nvPr/>
              </p:nvSpPr>
              <p:spPr bwMode="auto">
                <a:xfrm>
                  <a:off x="5418138" y="2941638"/>
                  <a:ext cx="115887" cy="111125"/>
                </a:xfrm>
                <a:custGeom>
                  <a:avLst/>
                  <a:gdLst>
                    <a:gd name="T0" fmla="*/ 2147483647 w 224"/>
                    <a:gd name="T1" fmla="*/ 2147483647 h 215"/>
                    <a:gd name="T2" fmla="*/ 2147483647 w 224"/>
                    <a:gd name="T3" fmla="*/ 2147483647 h 215"/>
                    <a:gd name="T4" fmla="*/ 2147483647 w 224"/>
                    <a:gd name="T5" fmla="*/ 2147483647 h 215"/>
                    <a:gd name="T6" fmla="*/ 2147483647 w 224"/>
                    <a:gd name="T7" fmla="*/ 2147483647 h 215"/>
                    <a:gd name="T8" fmla="*/ 2147483647 w 224"/>
                    <a:gd name="T9" fmla="*/ 2147483647 h 215"/>
                    <a:gd name="T10" fmla="*/ 2147483647 w 224"/>
                    <a:gd name="T11" fmla="*/ 2147483647 h 215"/>
                    <a:gd name="T12" fmla="*/ 2147483647 w 224"/>
                    <a:gd name="T13" fmla="*/ 2147483647 h 215"/>
                    <a:gd name="T14" fmla="*/ 2147483647 w 224"/>
                    <a:gd name="T15" fmla="*/ 2147483647 h 215"/>
                    <a:gd name="T16" fmla="*/ 2147483647 w 224"/>
                    <a:gd name="T17" fmla="*/ 2147483647 h 215"/>
                    <a:gd name="T18" fmla="*/ 2147483647 w 224"/>
                    <a:gd name="T19" fmla="*/ 2147483647 h 215"/>
                    <a:gd name="T20" fmla="*/ 2147483647 w 224"/>
                    <a:gd name="T21" fmla="*/ 2147483647 h 215"/>
                    <a:gd name="T22" fmla="*/ 2147483647 w 224"/>
                    <a:gd name="T23" fmla="*/ 2147483647 h 215"/>
                    <a:gd name="T24" fmla="*/ 2147483647 w 224"/>
                    <a:gd name="T25" fmla="*/ 2147483647 h 215"/>
                    <a:gd name="T26" fmla="*/ 2147483647 w 224"/>
                    <a:gd name="T27" fmla="*/ 2147483647 h 215"/>
                    <a:gd name="T28" fmla="*/ 2147483647 w 224"/>
                    <a:gd name="T29" fmla="*/ 2147483647 h 215"/>
                    <a:gd name="T30" fmla="*/ 2147483647 w 224"/>
                    <a:gd name="T31" fmla="*/ 2147483647 h 215"/>
                    <a:gd name="T32" fmla="*/ 2147483647 w 224"/>
                    <a:gd name="T33" fmla="*/ 2147483647 h 215"/>
                    <a:gd name="T34" fmla="*/ 2147483647 w 224"/>
                    <a:gd name="T35" fmla="*/ 2147483647 h 215"/>
                    <a:gd name="T36" fmla="*/ 2147483647 w 224"/>
                    <a:gd name="T37" fmla="*/ 2147483647 h 215"/>
                    <a:gd name="T38" fmla="*/ 2147483647 w 224"/>
                    <a:gd name="T39" fmla="*/ 2147483647 h 215"/>
                    <a:gd name="T40" fmla="*/ 2147483647 w 224"/>
                    <a:gd name="T41" fmla="*/ 2147483647 h 2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24"/>
                    <a:gd name="T64" fmla="*/ 0 h 215"/>
                    <a:gd name="T65" fmla="*/ 224 w 224"/>
                    <a:gd name="T66" fmla="*/ 215 h 21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24" h="215">
                      <a:moveTo>
                        <a:pt x="198" y="84"/>
                      </a:moveTo>
                      <a:cubicBezTo>
                        <a:pt x="202" y="84"/>
                        <a:pt x="208" y="97"/>
                        <a:pt x="208" y="97"/>
                      </a:cubicBezTo>
                      <a:cubicBezTo>
                        <a:pt x="224" y="91"/>
                        <a:pt x="224" y="91"/>
                        <a:pt x="224" y="91"/>
                      </a:cubicBezTo>
                      <a:cubicBezTo>
                        <a:pt x="219" y="78"/>
                        <a:pt x="212" y="63"/>
                        <a:pt x="214" y="51"/>
                      </a:cubicBezTo>
                      <a:cubicBezTo>
                        <a:pt x="217" y="34"/>
                        <a:pt x="222" y="6"/>
                        <a:pt x="215" y="3"/>
                      </a:cubicBezTo>
                      <a:cubicBezTo>
                        <a:pt x="207" y="0"/>
                        <a:pt x="186" y="51"/>
                        <a:pt x="186" y="51"/>
                      </a:cubicBezTo>
                      <a:cubicBezTo>
                        <a:pt x="186" y="51"/>
                        <a:pt x="172" y="53"/>
                        <a:pt x="166" y="61"/>
                      </a:cubicBezTo>
                      <a:cubicBezTo>
                        <a:pt x="161" y="70"/>
                        <a:pt x="131" y="102"/>
                        <a:pt x="131" y="102"/>
                      </a:cubicBezTo>
                      <a:cubicBezTo>
                        <a:pt x="131" y="102"/>
                        <a:pt x="131" y="130"/>
                        <a:pt x="122" y="131"/>
                      </a:cubicBezTo>
                      <a:cubicBezTo>
                        <a:pt x="113" y="132"/>
                        <a:pt x="69" y="127"/>
                        <a:pt x="62" y="127"/>
                      </a:cubicBezTo>
                      <a:cubicBezTo>
                        <a:pt x="56" y="127"/>
                        <a:pt x="25" y="144"/>
                        <a:pt x="16" y="140"/>
                      </a:cubicBezTo>
                      <a:cubicBezTo>
                        <a:pt x="11" y="138"/>
                        <a:pt x="5" y="132"/>
                        <a:pt x="1" y="127"/>
                      </a:cubicBezTo>
                      <a:cubicBezTo>
                        <a:pt x="0" y="132"/>
                        <a:pt x="0" y="140"/>
                        <a:pt x="5" y="145"/>
                      </a:cubicBezTo>
                      <a:cubicBezTo>
                        <a:pt x="12" y="152"/>
                        <a:pt x="49" y="200"/>
                        <a:pt x="52" y="200"/>
                      </a:cubicBezTo>
                      <a:cubicBezTo>
                        <a:pt x="54" y="200"/>
                        <a:pt x="143" y="211"/>
                        <a:pt x="177" y="215"/>
                      </a:cubicBezTo>
                      <a:cubicBezTo>
                        <a:pt x="173" y="207"/>
                        <a:pt x="168" y="196"/>
                        <a:pt x="168" y="192"/>
                      </a:cubicBezTo>
                      <a:cubicBezTo>
                        <a:pt x="168" y="186"/>
                        <a:pt x="181" y="163"/>
                        <a:pt x="181" y="163"/>
                      </a:cubicBezTo>
                      <a:cubicBezTo>
                        <a:pt x="181" y="163"/>
                        <a:pt x="187" y="143"/>
                        <a:pt x="189" y="136"/>
                      </a:cubicBezTo>
                      <a:cubicBezTo>
                        <a:pt x="191" y="129"/>
                        <a:pt x="197" y="137"/>
                        <a:pt x="201" y="135"/>
                      </a:cubicBezTo>
                      <a:cubicBezTo>
                        <a:pt x="205" y="133"/>
                        <a:pt x="195" y="122"/>
                        <a:pt x="191" y="118"/>
                      </a:cubicBezTo>
                      <a:cubicBezTo>
                        <a:pt x="187" y="114"/>
                        <a:pt x="194" y="84"/>
                        <a:pt x="198" y="84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0" name="Freeform 116"/>
                <p:cNvSpPr>
                  <a:spLocks/>
                </p:cNvSpPr>
                <p:nvPr/>
              </p:nvSpPr>
              <p:spPr bwMode="auto">
                <a:xfrm>
                  <a:off x="5438775" y="2984500"/>
                  <a:ext cx="188913" cy="231775"/>
                </a:xfrm>
                <a:custGeom>
                  <a:avLst/>
                  <a:gdLst>
                    <a:gd name="T0" fmla="*/ 2147483647 w 364"/>
                    <a:gd name="T1" fmla="*/ 2147483647 h 445"/>
                    <a:gd name="T2" fmla="*/ 2147483647 w 364"/>
                    <a:gd name="T3" fmla="*/ 2147483647 h 445"/>
                    <a:gd name="T4" fmla="*/ 2147483647 w 364"/>
                    <a:gd name="T5" fmla="*/ 2147483647 h 445"/>
                    <a:gd name="T6" fmla="*/ 2147483647 w 364"/>
                    <a:gd name="T7" fmla="*/ 2147483647 h 445"/>
                    <a:gd name="T8" fmla="*/ 2147483647 w 364"/>
                    <a:gd name="T9" fmla="*/ 2147483647 h 445"/>
                    <a:gd name="T10" fmla="*/ 2147483647 w 364"/>
                    <a:gd name="T11" fmla="*/ 2147483647 h 445"/>
                    <a:gd name="T12" fmla="*/ 2147483647 w 364"/>
                    <a:gd name="T13" fmla="*/ 2147483647 h 445"/>
                    <a:gd name="T14" fmla="*/ 2147483647 w 364"/>
                    <a:gd name="T15" fmla="*/ 2147483647 h 445"/>
                    <a:gd name="T16" fmla="*/ 2147483647 w 364"/>
                    <a:gd name="T17" fmla="*/ 2147483647 h 445"/>
                    <a:gd name="T18" fmla="*/ 2147483647 w 364"/>
                    <a:gd name="T19" fmla="*/ 2147483647 h 445"/>
                    <a:gd name="T20" fmla="*/ 2147483647 w 364"/>
                    <a:gd name="T21" fmla="*/ 2147483647 h 445"/>
                    <a:gd name="T22" fmla="*/ 2147483647 w 364"/>
                    <a:gd name="T23" fmla="*/ 2147483647 h 445"/>
                    <a:gd name="T24" fmla="*/ 2147483647 w 364"/>
                    <a:gd name="T25" fmla="*/ 2147483647 h 445"/>
                    <a:gd name="T26" fmla="*/ 2147483647 w 364"/>
                    <a:gd name="T27" fmla="*/ 2147483647 h 445"/>
                    <a:gd name="T28" fmla="*/ 2147483647 w 364"/>
                    <a:gd name="T29" fmla="*/ 2147483647 h 445"/>
                    <a:gd name="T30" fmla="*/ 2147483647 w 364"/>
                    <a:gd name="T31" fmla="*/ 0 h 445"/>
                    <a:gd name="T32" fmla="*/ 2147483647 w 364"/>
                    <a:gd name="T33" fmla="*/ 2147483647 h 445"/>
                    <a:gd name="T34" fmla="*/ 2147483647 w 364"/>
                    <a:gd name="T35" fmla="*/ 2147483647 h 445"/>
                    <a:gd name="T36" fmla="*/ 2147483647 w 364"/>
                    <a:gd name="T37" fmla="*/ 2147483647 h 445"/>
                    <a:gd name="T38" fmla="*/ 2147483647 w 364"/>
                    <a:gd name="T39" fmla="*/ 2147483647 h 445"/>
                    <a:gd name="T40" fmla="*/ 2147483647 w 364"/>
                    <a:gd name="T41" fmla="*/ 2147483647 h 445"/>
                    <a:gd name="T42" fmla="*/ 2147483647 w 364"/>
                    <a:gd name="T43" fmla="*/ 2147483647 h 445"/>
                    <a:gd name="T44" fmla="*/ 2147483647 w 364"/>
                    <a:gd name="T45" fmla="*/ 2147483647 h 445"/>
                    <a:gd name="T46" fmla="*/ 2147483647 w 364"/>
                    <a:gd name="T47" fmla="*/ 2147483647 h 445"/>
                    <a:gd name="T48" fmla="*/ 0 w 364"/>
                    <a:gd name="T49" fmla="*/ 2147483647 h 445"/>
                    <a:gd name="T50" fmla="*/ 2147483647 w 364"/>
                    <a:gd name="T51" fmla="*/ 2147483647 h 445"/>
                    <a:gd name="T52" fmla="*/ 2147483647 w 364"/>
                    <a:gd name="T53" fmla="*/ 2147483647 h 445"/>
                    <a:gd name="T54" fmla="*/ 2147483647 w 364"/>
                    <a:gd name="T55" fmla="*/ 2147483647 h 4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64"/>
                    <a:gd name="T85" fmla="*/ 0 h 445"/>
                    <a:gd name="T86" fmla="*/ 364 w 364"/>
                    <a:gd name="T87" fmla="*/ 445 h 4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64" h="445">
                      <a:moveTo>
                        <a:pt x="169" y="375"/>
                      </a:moveTo>
                      <a:cubicBezTo>
                        <a:pt x="169" y="375"/>
                        <a:pt x="211" y="369"/>
                        <a:pt x="220" y="358"/>
                      </a:cubicBezTo>
                      <a:cubicBezTo>
                        <a:pt x="228" y="348"/>
                        <a:pt x="228" y="330"/>
                        <a:pt x="228" y="330"/>
                      </a:cubicBezTo>
                      <a:cubicBezTo>
                        <a:pt x="228" y="330"/>
                        <a:pt x="260" y="319"/>
                        <a:pt x="269" y="304"/>
                      </a:cubicBezTo>
                      <a:cubicBezTo>
                        <a:pt x="279" y="288"/>
                        <a:pt x="274" y="250"/>
                        <a:pt x="283" y="249"/>
                      </a:cubicBezTo>
                      <a:cubicBezTo>
                        <a:pt x="292" y="248"/>
                        <a:pt x="302" y="260"/>
                        <a:pt x="312" y="249"/>
                      </a:cubicBezTo>
                      <a:cubicBezTo>
                        <a:pt x="323" y="238"/>
                        <a:pt x="318" y="218"/>
                        <a:pt x="318" y="218"/>
                      </a:cubicBezTo>
                      <a:cubicBezTo>
                        <a:pt x="355" y="184"/>
                        <a:pt x="355" y="184"/>
                        <a:pt x="355" y="184"/>
                      </a:cubicBezTo>
                      <a:cubicBezTo>
                        <a:pt x="355" y="184"/>
                        <a:pt x="364" y="144"/>
                        <a:pt x="359" y="134"/>
                      </a:cubicBezTo>
                      <a:cubicBezTo>
                        <a:pt x="355" y="124"/>
                        <a:pt x="339" y="127"/>
                        <a:pt x="339" y="127"/>
                      </a:cubicBezTo>
                      <a:cubicBezTo>
                        <a:pt x="339" y="127"/>
                        <a:pt x="317" y="87"/>
                        <a:pt x="302" y="74"/>
                      </a:cubicBezTo>
                      <a:cubicBezTo>
                        <a:pt x="287" y="61"/>
                        <a:pt x="237" y="52"/>
                        <a:pt x="237" y="52"/>
                      </a:cubicBezTo>
                      <a:cubicBezTo>
                        <a:pt x="237" y="52"/>
                        <a:pt x="194" y="38"/>
                        <a:pt x="191" y="23"/>
                      </a:cubicBezTo>
                      <a:cubicBezTo>
                        <a:pt x="190" y="18"/>
                        <a:pt x="187" y="13"/>
                        <a:pt x="184" y="7"/>
                      </a:cubicBezTo>
                      <a:cubicBezTo>
                        <a:pt x="168" y="13"/>
                        <a:pt x="168" y="13"/>
                        <a:pt x="168" y="13"/>
                      </a:cubicBezTo>
                      <a:cubicBezTo>
                        <a:pt x="168" y="13"/>
                        <a:pt x="162" y="0"/>
                        <a:pt x="158" y="0"/>
                      </a:cubicBezTo>
                      <a:cubicBezTo>
                        <a:pt x="154" y="0"/>
                        <a:pt x="147" y="30"/>
                        <a:pt x="151" y="34"/>
                      </a:cubicBezTo>
                      <a:cubicBezTo>
                        <a:pt x="155" y="38"/>
                        <a:pt x="165" y="49"/>
                        <a:pt x="161" y="51"/>
                      </a:cubicBezTo>
                      <a:cubicBezTo>
                        <a:pt x="157" y="53"/>
                        <a:pt x="151" y="45"/>
                        <a:pt x="149" y="52"/>
                      </a:cubicBezTo>
                      <a:cubicBezTo>
                        <a:pt x="147" y="59"/>
                        <a:pt x="141" y="79"/>
                        <a:pt x="141" y="79"/>
                      </a:cubicBezTo>
                      <a:cubicBezTo>
                        <a:pt x="141" y="79"/>
                        <a:pt x="128" y="102"/>
                        <a:pt x="128" y="108"/>
                      </a:cubicBezTo>
                      <a:cubicBezTo>
                        <a:pt x="128" y="114"/>
                        <a:pt x="141" y="138"/>
                        <a:pt x="141" y="142"/>
                      </a:cubicBezTo>
                      <a:cubicBezTo>
                        <a:pt x="141" y="146"/>
                        <a:pt x="159" y="161"/>
                        <a:pt x="159" y="161"/>
                      </a:cubicBezTo>
                      <a:cubicBezTo>
                        <a:pt x="133" y="276"/>
                        <a:pt x="133" y="276"/>
                        <a:pt x="133" y="276"/>
                      </a:cubicBezTo>
                      <a:cubicBezTo>
                        <a:pt x="0" y="325"/>
                        <a:pt x="0" y="325"/>
                        <a:pt x="0" y="325"/>
                      </a:cubicBezTo>
                      <a:cubicBezTo>
                        <a:pt x="54" y="445"/>
                        <a:pt x="54" y="445"/>
                        <a:pt x="54" y="445"/>
                      </a:cubicBezTo>
                      <a:cubicBezTo>
                        <a:pt x="81" y="434"/>
                        <a:pt x="159" y="415"/>
                        <a:pt x="162" y="410"/>
                      </a:cubicBezTo>
                      <a:cubicBezTo>
                        <a:pt x="167" y="404"/>
                        <a:pt x="169" y="375"/>
                        <a:pt x="169" y="375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1" name="Freeform 117"/>
                <p:cNvSpPr>
                  <a:spLocks/>
                </p:cNvSpPr>
                <p:nvPr/>
              </p:nvSpPr>
              <p:spPr bwMode="auto">
                <a:xfrm>
                  <a:off x="5399088" y="2949575"/>
                  <a:ext cx="25400" cy="50800"/>
                </a:xfrm>
                <a:custGeom>
                  <a:avLst/>
                  <a:gdLst>
                    <a:gd name="T0" fmla="*/ 2147483647 w 49"/>
                    <a:gd name="T1" fmla="*/ 2147483647 h 98"/>
                    <a:gd name="T2" fmla="*/ 2147483647 w 49"/>
                    <a:gd name="T3" fmla="*/ 2147483647 h 98"/>
                    <a:gd name="T4" fmla="*/ 2147483647 w 49"/>
                    <a:gd name="T5" fmla="*/ 2147483647 h 98"/>
                    <a:gd name="T6" fmla="*/ 2147483647 w 49"/>
                    <a:gd name="T7" fmla="*/ 2147483647 h 98"/>
                    <a:gd name="T8" fmla="*/ 2147483647 w 49"/>
                    <a:gd name="T9" fmla="*/ 2147483647 h 98"/>
                    <a:gd name="T10" fmla="*/ 2147483647 w 49"/>
                    <a:gd name="T11" fmla="*/ 2147483647 h 98"/>
                    <a:gd name="T12" fmla="*/ 2147483647 w 49"/>
                    <a:gd name="T13" fmla="*/ 2147483647 h 98"/>
                    <a:gd name="T14" fmla="*/ 2147483647 w 49"/>
                    <a:gd name="T15" fmla="*/ 2147483647 h 98"/>
                    <a:gd name="T16" fmla="*/ 0 w 49"/>
                    <a:gd name="T17" fmla="*/ 2147483647 h 98"/>
                    <a:gd name="T18" fmla="*/ 2147483647 w 49"/>
                    <a:gd name="T19" fmla="*/ 2147483647 h 98"/>
                    <a:gd name="T20" fmla="*/ 2147483647 w 49"/>
                    <a:gd name="T21" fmla="*/ 2147483647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9"/>
                    <a:gd name="T34" fmla="*/ 0 h 98"/>
                    <a:gd name="T35" fmla="*/ 49 w 49"/>
                    <a:gd name="T36" fmla="*/ 98 h 9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9" h="98">
                      <a:moveTo>
                        <a:pt x="16" y="90"/>
                      </a:moveTo>
                      <a:cubicBezTo>
                        <a:pt x="24" y="98"/>
                        <a:pt x="24" y="98"/>
                        <a:pt x="24" y="98"/>
                      </a:cubicBezTo>
                      <a:cubicBezTo>
                        <a:pt x="30" y="96"/>
                        <a:pt x="30" y="96"/>
                        <a:pt x="30" y="96"/>
                      </a:cubicBezTo>
                      <a:cubicBezTo>
                        <a:pt x="30" y="96"/>
                        <a:pt x="30" y="95"/>
                        <a:pt x="30" y="95"/>
                      </a:cubicBezTo>
                      <a:cubicBezTo>
                        <a:pt x="35" y="86"/>
                        <a:pt x="49" y="56"/>
                        <a:pt x="47" y="35"/>
                      </a:cubicBezTo>
                      <a:cubicBezTo>
                        <a:pt x="45" y="14"/>
                        <a:pt x="31" y="0"/>
                        <a:pt x="22" y="3"/>
                      </a:cubicBezTo>
                      <a:cubicBezTo>
                        <a:pt x="12" y="6"/>
                        <a:pt x="10" y="32"/>
                        <a:pt x="9" y="47"/>
                      </a:cubicBezTo>
                      <a:cubicBezTo>
                        <a:pt x="9" y="62"/>
                        <a:pt x="9" y="83"/>
                        <a:pt x="1" y="84"/>
                      </a:cubicBezTo>
                      <a:cubicBezTo>
                        <a:pt x="1" y="84"/>
                        <a:pt x="1" y="84"/>
                        <a:pt x="0" y="83"/>
                      </a:cubicBezTo>
                      <a:cubicBezTo>
                        <a:pt x="6" y="93"/>
                        <a:pt x="6" y="93"/>
                        <a:pt x="6" y="93"/>
                      </a:cubicBezTo>
                      <a:lnTo>
                        <a:pt x="16" y="9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2" name="Freeform 118"/>
                <p:cNvSpPr>
                  <a:spLocks/>
                </p:cNvSpPr>
                <p:nvPr/>
              </p:nvSpPr>
              <p:spPr bwMode="auto">
                <a:xfrm>
                  <a:off x="5092700" y="2640013"/>
                  <a:ext cx="234950" cy="230187"/>
                </a:xfrm>
                <a:custGeom>
                  <a:avLst/>
                  <a:gdLst>
                    <a:gd name="T0" fmla="*/ 2147483647 w 454"/>
                    <a:gd name="T1" fmla="*/ 2147483647 h 442"/>
                    <a:gd name="T2" fmla="*/ 2147483647 w 454"/>
                    <a:gd name="T3" fmla="*/ 2147483647 h 442"/>
                    <a:gd name="T4" fmla="*/ 2147483647 w 454"/>
                    <a:gd name="T5" fmla="*/ 2147483647 h 442"/>
                    <a:gd name="T6" fmla="*/ 2147483647 w 454"/>
                    <a:gd name="T7" fmla="*/ 2147483647 h 442"/>
                    <a:gd name="T8" fmla="*/ 2147483647 w 454"/>
                    <a:gd name="T9" fmla="*/ 2147483647 h 442"/>
                    <a:gd name="T10" fmla="*/ 2147483647 w 454"/>
                    <a:gd name="T11" fmla="*/ 2147483647 h 442"/>
                    <a:gd name="T12" fmla="*/ 2147483647 w 454"/>
                    <a:gd name="T13" fmla="*/ 2147483647 h 442"/>
                    <a:gd name="T14" fmla="*/ 2147483647 w 454"/>
                    <a:gd name="T15" fmla="*/ 2147483647 h 442"/>
                    <a:gd name="T16" fmla="*/ 2147483647 w 454"/>
                    <a:gd name="T17" fmla="*/ 2147483647 h 442"/>
                    <a:gd name="T18" fmla="*/ 2147483647 w 454"/>
                    <a:gd name="T19" fmla="*/ 2147483647 h 442"/>
                    <a:gd name="T20" fmla="*/ 2147483647 w 454"/>
                    <a:gd name="T21" fmla="*/ 2147483647 h 442"/>
                    <a:gd name="T22" fmla="*/ 2147483647 w 454"/>
                    <a:gd name="T23" fmla="*/ 2147483647 h 442"/>
                    <a:gd name="T24" fmla="*/ 2147483647 w 454"/>
                    <a:gd name="T25" fmla="*/ 2147483647 h 442"/>
                    <a:gd name="T26" fmla="*/ 2147483647 w 454"/>
                    <a:gd name="T27" fmla="*/ 2147483647 h 442"/>
                    <a:gd name="T28" fmla="*/ 2147483647 w 454"/>
                    <a:gd name="T29" fmla="*/ 2147483647 h 442"/>
                    <a:gd name="T30" fmla="*/ 2147483647 w 454"/>
                    <a:gd name="T31" fmla="*/ 2147483647 h 442"/>
                    <a:gd name="T32" fmla="*/ 2147483647 w 454"/>
                    <a:gd name="T33" fmla="*/ 2147483647 h 442"/>
                    <a:gd name="T34" fmla="*/ 2147483647 w 454"/>
                    <a:gd name="T35" fmla="*/ 2147483647 h 442"/>
                    <a:gd name="T36" fmla="*/ 2147483647 w 454"/>
                    <a:gd name="T37" fmla="*/ 2147483647 h 442"/>
                    <a:gd name="T38" fmla="*/ 2147483647 w 454"/>
                    <a:gd name="T39" fmla="*/ 2147483647 h 442"/>
                    <a:gd name="T40" fmla="*/ 2147483647 w 454"/>
                    <a:gd name="T41" fmla="*/ 2147483647 h 442"/>
                    <a:gd name="T42" fmla="*/ 2147483647 w 454"/>
                    <a:gd name="T43" fmla="*/ 2147483647 h 442"/>
                    <a:gd name="T44" fmla="*/ 2147483647 w 454"/>
                    <a:gd name="T45" fmla="*/ 2147483647 h 442"/>
                    <a:gd name="T46" fmla="*/ 2147483647 w 454"/>
                    <a:gd name="T47" fmla="*/ 2147483647 h 442"/>
                    <a:gd name="T48" fmla="*/ 2147483647 w 454"/>
                    <a:gd name="T49" fmla="*/ 2147483647 h 442"/>
                    <a:gd name="T50" fmla="*/ 2147483647 w 454"/>
                    <a:gd name="T51" fmla="*/ 2147483647 h 442"/>
                    <a:gd name="T52" fmla="*/ 2147483647 w 454"/>
                    <a:gd name="T53" fmla="*/ 2147483647 h 442"/>
                    <a:gd name="T54" fmla="*/ 2147483647 w 454"/>
                    <a:gd name="T55" fmla="*/ 2147483647 h 442"/>
                    <a:gd name="T56" fmla="*/ 2147483647 w 454"/>
                    <a:gd name="T57" fmla="*/ 2147483647 h 442"/>
                    <a:gd name="T58" fmla="*/ 2147483647 w 454"/>
                    <a:gd name="T59" fmla="*/ 2147483647 h 442"/>
                    <a:gd name="T60" fmla="*/ 2147483647 w 454"/>
                    <a:gd name="T61" fmla="*/ 2147483647 h 442"/>
                    <a:gd name="T62" fmla="*/ 2147483647 w 454"/>
                    <a:gd name="T63" fmla="*/ 2147483647 h 442"/>
                    <a:gd name="T64" fmla="*/ 2147483647 w 454"/>
                    <a:gd name="T65" fmla="*/ 2147483647 h 442"/>
                    <a:gd name="T66" fmla="*/ 2147483647 w 454"/>
                    <a:gd name="T67" fmla="*/ 2147483647 h 442"/>
                    <a:gd name="T68" fmla="*/ 2147483647 w 454"/>
                    <a:gd name="T69" fmla="*/ 2147483647 h 442"/>
                    <a:gd name="T70" fmla="*/ 2147483647 w 454"/>
                    <a:gd name="T71" fmla="*/ 2147483647 h 442"/>
                    <a:gd name="T72" fmla="*/ 2147483647 w 454"/>
                    <a:gd name="T73" fmla="*/ 2147483647 h 442"/>
                    <a:gd name="T74" fmla="*/ 2147483647 w 454"/>
                    <a:gd name="T75" fmla="*/ 2147483647 h 442"/>
                    <a:gd name="T76" fmla="*/ 0 w 454"/>
                    <a:gd name="T77" fmla="*/ 2147483647 h 442"/>
                    <a:gd name="T78" fmla="*/ 0 w 454"/>
                    <a:gd name="T79" fmla="*/ 2147483647 h 442"/>
                    <a:gd name="T80" fmla="*/ 2147483647 w 454"/>
                    <a:gd name="T81" fmla="*/ 2147483647 h 442"/>
                    <a:gd name="T82" fmla="*/ 2147483647 w 454"/>
                    <a:gd name="T83" fmla="*/ 2147483647 h 442"/>
                    <a:gd name="T84" fmla="*/ 2147483647 w 454"/>
                    <a:gd name="T85" fmla="*/ 2147483647 h 442"/>
                    <a:gd name="T86" fmla="*/ 2147483647 w 454"/>
                    <a:gd name="T87" fmla="*/ 2147483647 h 442"/>
                    <a:gd name="T88" fmla="*/ 2147483647 w 454"/>
                    <a:gd name="T89" fmla="*/ 2147483647 h 442"/>
                    <a:gd name="T90" fmla="*/ 2147483647 w 454"/>
                    <a:gd name="T91" fmla="*/ 2147483647 h 442"/>
                    <a:gd name="T92" fmla="*/ 2147483647 w 454"/>
                    <a:gd name="T93" fmla="*/ 2147483647 h 442"/>
                    <a:gd name="T94" fmla="*/ 2147483647 w 454"/>
                    <a:gd name="T95" fmla="*/ 2147483647 h 442"/>
                    <a:gd name="T96" fmla="*/ 2147483647 w 454"/>
                    <a:gd name="T97" fmla="*/ 2147483647 h 442"/>
                    <a:gd name="T98" fmla="*/ 2147483647 w 454"/>
                    <a:gd name="T99" fmla="*/ 2147483647 h 442"/>
                    <a:gd name="T100" fmla="*/ 2147483647 w 454"/>
                    <a:gd name="T101" fmla="*/ 2147483647 h 442"/>
                    <a:gd name="T102" fmla="*/ 2147483647 w 454"/>
                    <a:gd name="T103" fmla="*/ 2147483647 h 442"/>
                    <a:gd name="T104" fmla="*/ 2147483647 w 454"/>
                    <a:gd name="T105" fmla="*/ 2147483647 h 442"/>
                    <a:gd name="T106" fmla="*/ 2147483647 w 454"/>
                    <a:gd name="T107" fmla="*/ 2147483647 h 442"/>
                    <a:gd name="T108" fmla="*/ 2147483647 w 454"/>
                    <a:gd name="T109" fmla="*/ 2147483647 h 442"/>
                    <a:gd name="T110" fmla="*/ 2147483647 w 454"/>
                    <a:gd name="T111" fmla="*/ 2147483647 h 442"/>
                    <a:gd name="T112" fmla="*/ 2147483647 w 454"/>
                    <a:gd name="T113" fmla="*/ 2147483647 h 442"/>
                    <a:gd name="T114" fmla="*/ 2147483647 w 454"/>
                    <a:gd name="T115" fmla="*/ 2147483647 h 442"/>
                    <a:gd name="T116" fmla="*/ 2147483647 w 454"/>
                    <a:gd name="T117" fmla="*/ 2147483647 h 44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54"/>
                    <a:gd name="T178" fmla="*/ 0 h 442"/>
                    <a:gd name="T179" fmla="*/ 454 w 454"/>
                    <a:gd name="T180" fmla="*/ 442 h 44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54" h="442">
                      <a:moveTo>
                        <a:pt x="448" y="378"/>
                      </a:moveTo>
                      <a:cubicBezTo>
                        <a:pt x="447" y="369"/>
                        <a:pt x="432" y="365"/>
                        <a:pt x="432" y="365"/>
                      </a:cubicBezTo>
                      <a:cubicBezTo>
                        <a:pt x="428" y="346"/>
                        <a:pt x="428" y="346"/>
                        <a:pt x="428" y="346"/>
                      </a:cubicBezTo>
                      <a:cubicBezTo>
                        <a:pt x="428" y="346"/>
                        <a:pt x="423" y="346"/>
                        <a:pt x="415" y="340"/>
                      </a:cubicBezTo>
                      <a:cubicBezTo>
                        <a:pt x="407" y="334"/>
                        <a:pt x="415" y="295"/>
                        <a:pt x="415" y="295"/>
                      </a:cubicBezTo>
                      <a:cubicBezTo>
                        <a:pt x="393" y="270"/>
                        <a:pt x="393" y="270"/>
                        <a:pt x="393" y="270"/>
                      </a:cubicBezTo>
                      <a:cubicBezTo>
                        <a:pt x="393" y="270"/>
                        <a:pt x="391" y="258"/>
                        <a:pt x="380" y="258"/>
                      </a:cubicBezTo>
                      <a:cubicBezTo>
                        <a:pt x="369" y="258"/>
                        <a:pt x="348" y="240"/>
                        <a:pt x="348" y="240"/>
                      </a:cubicBezTo>
                      <a:cubicBezTo>
                        <a:pt x="335" y="239"/>
                        <a:pt x="335" y="239"/>
                        <a:pt x="335" y="239"/>
                      </a:cubicBezTo>
                      <a:cubicBezTo>
                        <a:pt x="335" y="212"/>
                        <a:pt x="335" y="212"/>
                        <a:pt x="335" y="212"/>
                      </a:cubicBezTo>
                      <a:cubicBezTo>
                        <a:pt x="335" y="212"/>
                        <a:pt x="293" y="191"/>
                        <a:pt x="291" y="182"/>
                      </a:cubicBezTo>
                      <a:cubicBezTo>
                        <a:pt x="289" y="173"/>
                        <a:pt x="299" y="168"/>
                        <a:pt x="299" y="168"/>
                      </a:cubicBezTo>
                      <a:cubicBezTo>
                        <a:pt x="299" y="168"/>
                        <a:pt x="290" y="161"/>
                        <a:pt x="291" y="154"/>
                      </a:cubicBezTo>
                      <a:cubicBezTo>
                        <a:pt x="292" y="147"/>
                        <a:pt x="305" y="148"/>
                        <a:pt x="305" y="148"/>
                      </a:cubicBezTo>
                      <a:cubicBezTo>
                        <a:pt x="304" y="135"/>
                        <a:pt x="304" y="135"/>
                        <a:pt x="304" y="135"/>
                      </a:cubicBezTo>
                      <a:cubicBezTo>
                        <a:pt x="305" y="126"/>
                        <a:pt x="305" y="126"/>
                        <a:pt x="305" y="126"/>
                      </a:cubicBezTo>
                      <a:cubicBezTo>
                        <a:pt x="305" y="126"/>
                        <a:pt x="315" y="126"/>
                        <a:pt x="318" y="118"/>
                      </a:cubicBezTo>
                      <a:cubicBezTo>
                        <a:pt x="321" y="110"/>
                        <a:pt x="307" y="101"/>
                        <a:pt x="307" y="97"/>
                      </a:cubicBezTo>
                      <a:cubicBezTo>
                        <a:pt x="307" y="93"/>
                        <a:pt x="323" y="84"/>
                        <a:pt x="318" y="80"/>
                      </a:cubicBezTo>
                      <a:cubicBezTo>
                        <a:pt x="313" y="76"/>
                        <a:pt x="299" y="85"/>
                        <a:pt x="299" y="85"/>
                      </a:cubicBezTo>
                      <a:cubicBezTo>
                        <a:pt x="288" y="73"/>
                        <a:pt x="288" y="73"/>
                        <a:pt x="288" y="73"/>
                      </a:cubicBezTo>
                      <a:cubicBezTo>
                        <a:pt x="274" y="71"/>
                        <a:pt x="274" y="71"/>
                        <a:pt x="274" y="71"/>
                      </a:cubicBezTo>
                      <a:cubicBezTo>
                        <a:pt x="274" y="71"/>
                        <a:pt x="277" y="61"/>
                        <a:pt x="265" y="50"/>
                      </a:cubicBezTo>
                      <a:cubicBezTo>
                        <a:pt x="256" y="42"/>
                        <a:pt x="251" y="19"/>
                        <a:pt x="249" y="8"/>
                      </a:cubicBezTo>
                      <a:cubicBezTo>
                        <a:pt x="222" y="19"/>
                        <a:pt x="222" y="19"/>
                        <a:pt x="222" y="19"/>
                      </a:cubicBezTo>
                      <a:cubicBezTo>
                        <a:pt x="222" y="19"/>
                        <a:pt x="224" y="2"/>
                        <a:pt x="210" y="1"/>
                      </a:cubicBezTo>
                      <a:cubicBezTo>
                        <a:pt x="196" y="0"/>
                        <a:pt x="204" y="8"/>
                        <a:pt x="196" y="10"/>
                      </a:cubicBezTo>
                      <a:cubicBezTo>
                        <a:pt x="188" y="12"/>
                        <a:pt x="179" y="1"/>
                        <a:pt x="179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4" y="14"/>
                        <a:pt x="142" y="17"/>
                      </a:cubicBezTo>
                      <a:cubicBezTo>
                        <a:pt x="141" y="17"/>
                        <a:pt x="141" y="17"/>
                        <a:pt x="140" y="17"/>
                      </a:cubicBezTo>
                      <a:cubicBezTo>
                        <a:pt x="138" y="24"/>
                        <a:pt x="133" y="33"/>
                        <a:pt x="124" y="37"/>
                      </a:cubicBezTo>
                      <a:cubicBezTo>
                        <a:pt x="108" y="44"/>
                        <a:pt x="96" y="39"/>
                        <a:pt x="92" y="53"/>
                      </a:cubicBezTo>
                      <a:cubicBezTo>
                        <a:pt x="88" y="67"/>
                        <a:pt x="103" y="75"/>
                        <a:pt x="103" y="75"/>
                      </a:cubicBezTo>
                      <a:cubicBezTo>
                        <a:pt x="103" y="75"/>
                        <a:pt x="111" y="105"/>
                        <a:pt x="107" y="110"/>
                      </a:cubicBezTo>
                      <a:cubicBezTo>
                        <a:pt x="103" y="115"/>
                        <a:pt x="97" y="122"/>
                        <a:pt x="98" y="129"/>
                      </a:cubicBezTo>
                      <a:cubicBezTo>
                        <a:pt x="99" y="136"/>
                        <a:pt x="116" y="145"/>
                        <a:pt x="104" y="154"/>
                      </a:cubicBezTo>
                      <a:cubicBezTo>
                        <a:pt x="92" y="163"/>
                        <a:pt x="43" y="181"/>
                        <a:pt x="43" y="181"/>
                      </a:cubicBezTo>
                      <a:cubicBezTo>
                        <a:pt x="0" y="216"/>
                        <a:pt x="0" y="216"/>
                        <a:pt x="0" y="216"/>
                      </a:cubicBezTo>
                      <a:cubicBezTo>
                        <a:pt x="0" y="216"/>
                        <a:pt x="0" y="216"/>
                        <a:pt x="0" y="216"/>
                      </a:cubicBezTo>
                      <a:cubicBezTo>
                        <a:pt x="12" y="246"/>
                        <a:pt x="12" y="246"/>
                        <a:pt x="12" y="246"/>
                      </a:cubicBezTo>
                      <a:cubicBezTo>
                        <a:pt x="12" y="260"/>
                        <a:pt x="12" y="260"/>
                        <a:pt x="12" y="260"/>
                      </a:cubicBezTo>
                      <a:cubicBezTo>
                        <a:pt x="29" y="269"/>
                        <a:pt x="29" y="269"/>
                        <a:pt x="29" y="269"/>
                      </a:cubicBezTo>
                      <a:cubicBezTo>
                        <a:pt x="28" y="278"/>
                        <a:pt x="28" y="278"/>
                        <a:pt x="28" y="278"/>
                      </a:cubicBezTo>
                      <a:cubicBezTo>
                        <a:pt x="28" y="278"/>
                        <a:pt x="35" y="288"/>
                        <a:pt x="44" y="287"/>
                      </a:cubicBezTo>
                      <a:cubicBezTo>
                        <a:pt x="53" y="286"/>
                        <a:pt x="78" y="287"/>
                        <a:pt x="78" y="287"/>
                      </a:cubicBezTo>
                      <a:cubicBezTo>
                        <a:pt x="78" y="287"/>
                        <a:pt x="115" y="315"/>
                        <a:pt x="127" y="321"/>
                      </a:cubicBezTo>
                      <a:cubicBezTo>
                        <a:pt x="139" y="327"/>
                        <a:pt x="160" y="341"/>
                        <a:pt x="160" y="341"/>
                      </a:cubicBezTo>
                      <a:cubicBezTo>
                        <a:pt x="288" y="438"/>
                        <a:pt x="288" y="438"/>
                        <a:pt x="288" y="438"/>
                      </a:cubicBezTo>
                      <a:cubicBezTo>
                        <a:pt x="288" y="438"/>
                        <a:pt x="339" y="439"/>
                        <a:pt x="376" y="442"/>
                      </a:cubicBezTo>
                      <a:cubicBezTo>
                        <a:pt x="376" y="442"/>
                        <a:pt x="376" y="442"/>
                        <a:pt x="376" y="442"/>
                      </a:cubicBezTo>
                      <a:cubicBezTo>
                        <a:pt x="379" y="438"/>
                        <a:pt x="386" y="431"/>
                        <a:pt x="387" y="422"/>
                      </a:cubicBezTo>
                      <a:cubicBezTo>
                        <a:pt x="389" y="410"/>
                        <a:pt x="396" y="395"/>
                        <a:pt x="396" y="395"/>
                      </a:cubicBezTo>
                      <a:cubicBezTo>
                        <a:pt x="411" y="393"/>
                        <a:pt x="411" y="393"/>
                        <a:pt x="411" y="393"/>
                      </a:cubicBezTo>
                      <a:cubicBezTo>
                        <a:pt x="431" y="393"/>
                        <a:pt x="431" y="393"/>
                        <a:pt x="431" y="393"/>
                      </a:cubicBezTo>
                      <a:cubicBezTo>
                        <a:pt x="433" y="398"/>
                        <a:pt x="433" y="398"/>
                        <a:pt x="433" y="398"/>
                      </a:cubicBezTo>
                      <a:cubicBezTo>
                        <a:pt x="451" y="392"/>
                        <a:pt x="451" y="392"/>
                        <a:pt x="451" y="392"/>
                      </a:cubicBezTo>
                      <a:cubicBezTo>
                        <a:pt x="454" y="387"/>
                        <a:pt x="454" y="387"/>
                        <a:pt x="454" y="387"/>
                      </a:cubicBezTo>
                      <a:cubicBezTo>
                        <a:pt x="451" y="384"/>
                        <a:pt x="448" y="381"/>
                        <a:pt x="448" y="378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" name="Freeform 119"/>
                <p:cNvSpPr>
                  <a:spLocks/>
                </p:cNvSpPr>
                <p:nvPr/>
              </p:nvSpPr>
              <p:spPr bwMode="auto">
                <a:xfrm>
                  <a:off x="5287963" y="2844800"/>
                  <a:ext cx="46037" cy="41275"/>
                </a:xfrm>
                <a:custGeom>
                  <a:avLst/>
                  <a:gdLst>
                    <a:gd name="T0" fmla="*/ 2147483647 w 89"/>
                    <a:gd name="T1" fmla="*/ 0 h 81"/>
                    <a:gd name="T2" fmla="*/ 2147483647 w 89"/>
                    <a:gd name="T3" fmla="*/ 2147483647 h 81"/>
                    <a:gd name="T4" fmla="*/ 2147483647 w 89"/>
                    <a:gd name="T5" fmla="*/ 2147483647 h 81"/>
                    <a:gd name="T6" fmla="*/ 0 w 89"/>
                    <a:gd name="T7" fmla="*/ 2147483647 h 81"/>
                    <a:gd name="T8" fmla="*/ 2147483647 w 89"/>
                    <a:gd name="T9" fmla="*/ 2147483647 h 81"/>
                    <a:gd name="T10" fmla="*/ 2147483647 w 89"/>
                    <a:gd name="T11" fmla="*/ 2147483647 h 81"/>
                    <a:gd name="T12" fmla="*/ 2147483647 w 89"/>
                    <a:gd name="T13" fmla="*/ 2147483647 h 81"/>
                    <a:gd name="T14" fmla="*/ 2147483647 w 89"/>
                    <a:gd name="T15" fmla="*/ 2147483647 h 81"/>
                    <a:gd name="T16" fmla="*/ 2147483647 w 89"/>
                    <a:gd name="T17" fmla="*/ 2147483647 h 81"/>
                    <a:gd name="T18" fmla="*/ 2147483647 w 89"/>
                    <a:gd name="T19" fmla="*/ 2147483647 h 81"/>
                    <a:gd name="T20" fmla="*/ 2147483647 w 89"/>
                    <a:gd name="T21" fmla="*/ 2147483647 h 81"/>
                    <a:gd name="T22" fmla="*/ 2147483647 w 89"/>
                    <a:gd name="T23" fmla="*/ 2147483647 h 81"/>
                    <a:gd name="T24" fmla="*/ 2147483647 w 89"/>
                    <a:gd name="T25" fmla="*/ 2147483647 h 81"/>
                    <a:gd name="T26" fmla="*/ 2147483647 w 89"/>
                    <a:gd name="T27" fmla="*/ 2147483647 h 81"/>
                    <a:gd name="T28" fmla="*/ 2147483647 w 89"/>
                    <a:gd name="T29" fmla="*/ 2147483647 h 81"/>
                    <a:gd name="T30" fmla="*/ 2147483647 w 89"/>
                    <a:gd name="T31" fmla="*/ 0 h 81"/>
                    <a:gd name="T32" fmla="*/ 2147483647 w 89"/>
                    <a:gd name="T33" fmla="*/ 0 h 8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9"/>
                    <a:gd name="T52" fmla="*/ 0 h 81"/>
                    <a:gd name="T53" fmla="*/ 89 w 89"/>
                    <a:gd name="T54" fmla="*/ 81 h 8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9" h="81">
                      <a:moveTo>
                        <a:pt x="35" y="0"/>
                      </a:move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2"/>
                        <a:pt x="13" y="17"/>
                        <a:pt x="11" y="29"/>
                      </a:cubicBezTo>
                      <a:cubicBezTo>
                        <a:pt x="10" y="38"/>
                        <a:pt x="3" y="45"/>
                        <a:pt x="0" y="49"/>
                      </a:cubicBezTo>
                      <a:cubicBezTo>
                        <a:pt x="21" y="50"/>
                        <a:pt x="38" y="52"/>
                        <a:pt x="40" y="55"/>
                      </a:cubicBezTo>
                      <a:cubicBezTo>
                        <a:pt x="46" y="62"/>
                        <a:pt x="36" y="80"/>
                        <a:pt x="50" y="81"/>
                      </a:cubicBezTo>
                      <a:cubicBezTo>
                        <a:pt x="58" y="81"/>
                        <a:pt x="76" y="81"/>
                        <a:pt x="89" y="80"/>
                      </a:cubicBezTo>
                      <a:cubicBezTo>
                        <a:pt x="79" y="72"/>
                        <a:pt x="63" y="58"/>
                        <a:pt x="64" y="47"/>
                      </a:cubicBezTo>
                      <a:cubicBezTo>
                        <a:pt x="64" y="47"/>
                        <a:pt x="64" y="47"/>
                        <a:pt x="64" y="46"/>
                      </a:cubicBezTo>
                      <a:cubicBezTo>
                        <a:pt x="56" y="41"/>
                        <a:pt x="56" y="41"/>
                        <a:pt x="56" y="41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5" y="27"/>
                        <a:pt x="69" y="25"/>
                        <a:pt x="73" y="25"/>
                      </a:cubicBezTo>
                      <a:cubicBezTo>
                        <a:pt x="77" y="25"/>
                        <a:pt x="77" y="16"/>
                        <a:pt x="77" y="16"/>
                      </a:cubicBezTo>
                      <a:cubicBezTo>
                        <a:pt x="77" y="16"/>
                        <a:pt x="77" y="8"/>
                        <a:pt x="68" y="8"/>
                      </a:cubicBezTo>
                      <a:cubicBezTo>
                        <a:pt x="59" y="8"/>
                        <a:pt x="59" y="13"/>
                        <a:pt x="59" y="13"/>
                      </a:cubicBezTo>
                      <a:cubicBezTo>
                        <a:pt x="55" y="0"/>
                        <a:pt x="55" y="0"/>
                        <a:pt x="55" y="0"/>
                      </a:cubicBez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4" name="Freeform 120"/>
                <p:cNvSpPr>
                  <a:spLocks/>
                </p:cNvSpPr>
                <p:nvPr/>
              </p:nvSpPr>
              <p:spPr bwMode="auto">
                <a:xfrm>
                  <a:off x="5003800" y="2784475"/>
                  <a:ext cx="517525" cy="442913"/>
                </a:xfrm>
                <a:custGeom>
                  <a:avLst/>
                  <a:gdLst>
                    <a:gd name="T0" fmla="*/ 2147483647 w 998"/>
                    <a:gd name="T1" fmla="*/ 2147483647 h 851"/>
                    <a:gd name="T2" fmla="*/ 2147483647 w 998"/>
                    <a:gd name="T3" fmla="*/ 2147483647 h 851"/>
                    <a:gd name="T4" fmla="*/ 2147483647 w 998"/>
                    <a:gd name="T5" fmla="*/ 2147483647 h 851"/>
                    <a:gd name="T6" fmla="*/ 2147483647 w 998"/>
                    <a:gd name="T7" fmla="*/ 2147483647 h 851"/>
                    <a:gd name="T8" fmla="*/ 2147483647 w 998"/>
                    <a:gd name="T9" fmla="*/ 2147483647 h 851"/>
                    <a:gd name="T10" fmla="*/ 2147483647 w 998"/>
                    <a:gd name="T11" fmla="*/ 2147483647 h 851"/>
                    <a:gd name="T12" fmla="*/ 2147483647 w 998"/>
                    <a:gd name="T13" fmla="*/ 2147483647 h 851"/>
                    <a:gd name="T14" fmla="*/ 2147483647 w 998"/>
                    <a:gd name="T15" fmla="*/ 2147483647 h 851"/>
                    <a:gd name="T16" fmla="*/ 2147483647 w 998"/>
                    <a:gd name="T17" fmla="*/ 2147483647 h 851"/>
                    <a:gd name="T18" fmla="*/ 2147483647 w 998"/>
                    <a:gd name="T19" fmla="*/ 2147483647 h 851"/>
                    <a:gd name="T20" fmla="*/ 2147483647 w 998"/>
                    <a:gd name="T21" fmla="*/ 2147483647 h 851"/>
                    <a:gd name="T22" fmla="*/ 2147483647 w 998"/>
                    <a:gd name="T23" fmla="*/ 2147483647 h 851"/>
                    <a:gd name="T24" fmla="*/ 2147483647 w 998"/>
                    <a:gd name="T25" fmla="*/ 0 h 851"/>
                    <a:gd name="T26" fmla="*/ 2147483647 w 998"/>
                    <a:gd name="T27" fmla="*/ 2147483647 h 851"/>
                    <a:gd name="T28" fmla="*/ 2147483647 w 998"/>
                    <a:gd name="T29" fmla="*/ 2147483647 h 851"/>
                    <a:gd name="T30" fmla="*/ 2147483647 w 998"/>
                    <a:gd name="T31" fmla="*/ 2147483647 h 851"/>
                    <a:gd name="T32" fmla="*/ 2147483647 w 998"/>
                    <a:gd name="T33" fmla="*/ 2147483647 h 851"/>
                    <a:gd name="T34" fmla="*/ 2147483647 w 998"/>
                    <a:gd name="T35" fmla="*/ 2147483647 h 851"/>
                    <a:gd name="T36" fmla="*/ 2147483647 w 998"/>
                    <a:gd name="T37" fmla="*/ 2147483647 h 851"/>
                    <a:gd name="T38" fmla="*/ 2147483647 w 998"/>
                    <a:gd name="T39" fmla="*/ 2147483647 h 851"/>
                    <a:gd name="T40" fmla="*/ 2147483647 w 998"/>
                    <a:gd name="T41" fmla="*/ 2147483647 h 851"/>
                    <a:gd name="T42" fmla="*/ 2147483647 w 998"/>
                    <a:gd name="T43" fmla="*/ 2147483647 h 851"/>
                    <a:gd name="T44" fmla="*/ 2147483647 w 998"/>
                    <a:gd name="T45" fmla="*/ 2147483647 h 851"/>
                    <a:gd name="T46" fmla="*/ 2147483647 w 998"/>
                    <a:gd name="T47" fmla="*/ 2147483647 h 851"/>
                    <a:gd name="T48" fmla="*/ 2147483647 w 998"/>
                    <a:gd name="T49" fmla="*/ 2147483647 h 851"/>
                    <a:gd name="T50" fmla="*/ 2147483647 w 998"/>
                    <a:gd name="T51" fmla="*/ 2147483647 h 851"/>
                    <a:gd name="T52" fmla="*/ 2147483647 w 998"/>
                    <a:gd name="T53" fmla="*/ 2147483647 h 851"/>
                    <a:gd name="T54" fmla="*/ 2147483647 w 998"/>
                    <a:gd name="T55" fmla="*/ 2147483647 h 851"/>
                    <a:gd name="T56" fmla="*/ 2147483647 w 998"/>
                    <a:gd name="T57" fmla="*/ 2147483647 h 851"/>
                    <a:gd name="T58" fmla="*/ 2147483647 w 998"/>
                    <a:gd name="T59" fmla="*/ 2147483647 h 851"/>
                    <a:gd name="T60" fmla="*/ 2147483647 w 998"/>
                    <a:gd name="T61" fmla="*/ 2147483647 h 851"/>
                    <a:gd name="T62" fmla="*/ 2147483647 w 998"/>
                    <a:gd name="T63" fmla="*/ 2147483647 h 851"/>
                    <a:gd name="T64" fmla="*/ 2147483647 w 998"/>
                    <a:gd name="T65" fmla="*/ 2147483647 h 851"/>
                    <a:gd name="T66" fmla="*/ 2147483647 w 998"/>
                    <a:gd name="T67" fmla="*/ 2147483647 h 85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98"/>
                    <a:gd name="T103" fmla="*/ 0 h 851"/>
                    <a:gd name="T104" fmla="*/ 998 w 998"/>
                    <a:gd name="T105" fmla="*/ 851 h 85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98" h="851">
                      <a:moveTo>
                        <a:pt x="980" y="527"/>
                      </a:moveTo>
                      <a:cubicBezTo>
                        <a:pt x="980" y="525"/>
                        <a:pt x="978" y="521"/>
                        <a:pt x="976" y="516"/>
                      </a:cubicBezTo>
                      <a:cubicBezTo>
                        <a:pt x="942" y="512"/>
                        <a:pt x="853" y="501"/>
                        <a:pt x="851" y="501"/>
                      </a:cubicBezTo>
                      <a:cubicBezTo>
                        <a:pt x="848" y="501"/>
                        <a:pt x="811" y="453"/>
                        <a:pt x="804" y="446"/>
                      </a:cubicBezTo>
                      <a:cubicBezTo>
                        <a:pt x="799" y="441"/>
                        <a:pt x="799" y="433"/>
                        <a:pt x="800" y="428"/>
                      </a:cubicBezTo>
                      <a:cubicBezTo>
                        <a:pt x="796" y="423"/>
                        <a:pt x="793" y="417"/>
                        <a:pt x="794" y="413"/>
                      </a:cubicBezTo>
                      <a:cubicBezTo>
                        <a:pt x="788" y="415"/>
                        <a:pt x="788" y="415"/>
                        <a:pt x="788" y="415"/>
                      </a:cubicBezTo>
                      <a:cubicBezTo>
                        <a:pt x="780" y="407"/>
                        <a:pt x="780" y="407"/>
                        <a:pt x="780" y="407"/>
                      </a:cubicBezTo>
                      <a:cubicBezTo>
                        <a:pt x="770" y="410"/>
                        <a:pt x="770" y="410"/>
                        <a:pt x="770" y="410"/>
                      </a:cubicBezTo>
                      <a:cubicBezTo>
                        <a:pt x="764" y="400"/>
                        <a:pt x="764" y="400"/>
                        <a:pt x="764" y="400"/>
                      </a:cubicBezTo>
                      <a:cubicBezTo>
                        <a:pt x="757" y="398"/>
                        <a:pt x="750" y="359"/>
                        <a:pt x="744" y="354"/>
                      </a:cubicBezTo>
                      <a:cubicBezTo>
                        <a:pt x="738" y="349"/>
                        <a:pt x="722" y="346"/>
                        <a:pt x="719" y="332"/>
                      </a:cubicBezTo>
                      <a:cubicBezTo>
                        <a:pt x="715" y="318"/>
                        <a:pt x="720" y="296"/>
                        <a:pt x="707" y="286"/>
                      </a:cubicBezTo>
                      <a:cubicBezTo>
                        <a:pt x="693" y="275"/>
                        <a:pt x="675" y="277"/>
                        <a:pt x="669" y="265"/>
                      </a:cubicBezTo>
                      <a:cubicBezTo>
                        <a:pt x="663" y="252"/>
                        <a:pt x="670" y="239"/>
                        <a:pt x="664" y="235"/>
                      </a:cubicBezTo>
                      <a:cubicBezTo>
                        <a:pt x="658" y="231"/>
                        <a:pt x="646" y="218"/>
                        <a:pt x="646" y="218"/>
                      </a:cubicBezTo>
                      <a:cubicBezTo>
                        <a:pt x="645" y="201"/>
                        <a:pt x="645" y="201"/>
                        <a:pt x="645" y="201"/>
                      </a:cubicBezTo>
                      <a:cubicBezTo>
                        <a:pt x="645" y="201"/>
                        <a:pt x="642" y="198"/>
                        <a:pt x="637" y="195"/>
                      </a:cubicBezTo>
                      <a:cubicBezTo>
                        <a:pt x="624" y="196"/>
                        <a:pt x="606" y="196"/>
                        <a:pt x="598" y="196"/>
                      </a:cubicBezTo>
                      <a:cubicBezTo>
                        <a:pt x="584" y="195"/>
                        <a:pt x="594" y="177"/>
                        <a:pt x="588" y="170"/>
                      </a:cubicBezTo>
                      <a:cubicBezTo>
                        <a:pt x="582" y="163"/>
                        <a:pt x="460" y="160"/>
                        <a:pt x="460" y="160"/>
                      </a:cubicBezTo>
                      <a:cubicBezTo>
                        <a:pt x="332" y="63"/>
                        <a:pt x="332" y="63"/>
                        <a:pt x="332" y="63"/>
                      </a:cubicBezTo>
                      <a:cubicBezTo>
                        <a:pt x="332" y="63"/>
                        <a:pt x="311" y="49"/>
                        <a:pt x="299" y="43"/>
                      </a:cubicBezTo>
                      <a:cubicBezTo>
                        <a:pt x="287" y="37"/>
                        <a:pt x="250" y="9"/>
                        <a:pt x="250" y="9"/>
                      </a:cubicBezTo>
                      <a:cubicBezTo>
                        <a:pt x="250" y="9"/>
                        <a:pt x="225" y="8"/>
                        <a:pt x="216" y="9"/>
                      </a:cubicBezTo>
                      <a:cubicBezTo>
                        <a:pt x="207" y="10"/>
                        <a:pt x="200" y="0"/>
                        <a:pt x="200" y="0"/>
                      </a:cubicBezTo>
                      <a:cubicBezTo>
                        <a:pt x="200" y="0"/>
                        <a:pt x="187" y="8"/>
                        <a:pt x="181" y="14"/>
                      </a:cubicBezTo>
                      <a:cubicBezTo>
                        <a:pt x="175" y="20"/>
                        <a:pt x="147" y="18"/>
                        <a:pt x="147" y="18"/>
                      </a:cubicBezTo>
                      <a:cubicBezTo>
                        <a:pt x="139" y="32"/>
                        <a:pt x="139" y="32"/>
                        <a:pt x="139" y="32"/>
                      </a:cubicBezTo>
                      <a:cubicBezTo>
                        <a:pt x="111" y="32"/>
                        <a:pt x="111" y="32"/>
                        <a:pt x="111" y="32"/>
                      </a:cubicBezTo>
                      <a:cubicBezTo>
                        <a:pt x="111" y="32"/>
                        <a:pt x="86" y="31"/>
                        <a:pt x="79" y="38"/>
                      </a:cubicBezTo>
                      <a:cubicBezTo>
                        <a:pt x="72" y="45"/>
                        <a:pt x="104" y="42"/>
                        <a:pt x="111" y="46"/>
                      </a:cubicBezTo>
                      <a:cubicBezTo>
                        <a:pt x="118" y="50"/>
                        <a:pt x="137" y="85"/>
                        <a:pt x="137" y="85"/>
                      </a:cubicBezTo>
                      <a:cubicBezTo>
                        <a:pt x="137" y="85"/>
                        <a:pt x="131" y="111"/>
                        <a:pt x="123" y="118"/>
                      </a:cubicBezTo>
                      <a:cubicBezTo>
                        <a:pt x="115" y="125"/>
                        <a:pt x="98" y="121"/>
                        <a:pt x="92" y="123"/>
                      </a:cubicBezTo>
                      <a:cubicBezTo>
                        <a:pt x="86" y="125"/>
                        <a:pt x="84" y="152"/>
                        <a:pt x="70" y="163"/>
                      </a:cubicBezTo>
                      <a:cubicBezTo>
                        <a:pt x="56" y="174"/>
                        <a:pt x="25" y="154"/>
                        <a:pt x="18" y="155"/>
                      </a:cubicBezTo>
                      <a:cubicBezTo>
                        <a:pt x="12" y="156"/>
                        <a:pt x="12" y="160"/>
                        <a:pt x="12" y="161"/>
                      </a:cubicBezTo>
                      <a:cubicBezTo>
                        <a:pt x="12" y="161"/>
                        <a:pt x="12" y="161"/>
                        <a:pt x="12" y="161"/>
                      </a:cubicBezTo>
                      <a:cubicBezTo>
                        <a:pt x="12" y="170"/>
                        <a:pt x="0" y="237"/>
                        <a:pt x="12" y="249"/>
                      </a:cubicBezTo>
                      <a:cubicBezTo>
                        <a:pt x="24" y="260"/>
                        <a:pt x="49" y="260"/>
                        <a:pt x="54" y="274"/>
                      </a:cubicBezTo>
                      <a:cubicBezTo>
                        <a:pt x="60" y="288"/>
                        <a:pt x="76" y="325"/>
                        <a:pt x="85" y="334"/>
                      </a:cubicBezTo>
                      <a:cubicBezTo>
                        <a:pt x="94" y="343"/>
                        <a:pt x="113" y="358"/>
                        <a:pt x="120" y="370"/>
                      </a:cubicBezTo>
                      <a:cubicBezTo>
                        <a:pt x="128" y="383"/>
                        <a:pt x="132" y="421"/>
                        <a:pt x="145" y="433"/>
                      </a:cubicBezTo>
                      <a:cubicBezTo>
                        <a:pt x="157" y="445"/>
                        <a:pt x="184" y="434"/>
                        <a:pt x="201" y="453"/>
                      </a:cubicBezTo>
                      <a:cubicBezTo>
                        <a:pt x="218" y="472"/>
                        <a:pt x="232" y="531"/>
                        <a:pt x="232" y="560"/>
                      </a:cubicBezTo>
                      <a:cubicBezTo>
                        <a:pt x="232" y="590"/>
                        <a:pt x="267" y="626"/>
                        <a:pt x="267" y="626"/>
                      </a:cubicBezTo>
                      <a:cubicBezTo>
                        <a:pt x="267" y="626"/>
                        <a:pt x="291" y="623"/>
                        <a:pt x="300" y="631"/>
                      </a:cubicBezTo>
                      <a:cubicBezTo>
                        <a:pt x="308" y="639"/>
                        <a:pt x="344" y="704"/>
                        <a:pt x="358" y="728"/>
                      </a:cubicBezTo>
                      <a:cubicBezTo>
                        <a:pt x="372" y="752"/>
                        <a:pt x="420" y="810"/>
                        <a:pt x="419" y="826"/>
                      </a:cubicBezTo>
                      <a:cubicBezTo>
                        <a:pt x="419" y="833"/>
                        <a:pt x="417" y="842"/>
                        <a:pt x="414" y="851"/>
                      </a:cubicBezTo>
                      <a:cubicBezTo>
                        <a:pt x="418" y="848"/>
                        <a:pt x="423" y="844"/>
                        <a:pt x="427" y="837"/>
                      </a:cubicBezTo>
                      <a:cubicBezTo>
                        <a:pt x="434" y="826"/>
                        <a:pt x="428" y="824"/>
                        <a:pt x="428" y="824"/>
                      </a:cubicBezTo>
                      <a:cubicBezTo>
                        <a:pt x="428" y="824"/>
                        <a:pt x="427" y="795"/>
                        <a:pt x="437" y="790"/>
                      </a:cubicBezTo>
                      <a:cubicBezTo>
                        <a:pt x="447" y="785"/>
                        <a:pt x="452" y="799"/>
                        <a:pt x="452" y="799"/>
                      </a:cubicBezTo>
                      <a:cubicBezTo>
                        <a:pt x="470" y="798"/>
                        <a:pt x="470" y="798"/>
                        <a:pt x="470" y="798"/>
                      </a:cubicBezTo>
                      <a:cubicBezTo>
                        <a:pt x="470" y="798"/>
                        <a:pt x="477" y="792"/>
                        <a:pt x="482" y="792"/>
                      </a:cubicBezTo>
                      <a:cubicBezTo>
                        <a:pt x="487" y="792"/>
                        <a:pt x="506" y="791"/>
                        <a:pt x="522" y="791"/>
                      </a:cubicBezTo>
                      <a:cubicBezTo>
                        <a:pt x="538" y="791"/>
                        <a:pt x="549" y="799"/>
                        <a:pt x="549" y="799"/>
                      </a:cubicBezTo>
                      <a:cubicBezTo>
                        <a:pt x="549" y="799"/>
                        <a:pt x="589" y="797"/>
                        <a:pt x="593" y="799"/>
                      </a:cubicBezTo>
                      <a:cubicBezTo>
                        <a:pt x="597" y="801"/>
                        <a:pt x="611" y="816"/>
                        <a:pt x="616" y="816"/>
                      </a:cubicBezTo>
                      <a:cubicBezTo>
                        <a:pt x="621" y="816"/>
                        <a:pt x="628" y="804"/>
                        <a:pt x="628" y="804"/>
                      </a:cubicBezTo>
                      <a:cubicBezTo>
                        <a:pt x="628" y="792"/>
                        <a:pt x="628" y="792"/>
                        <a:pt x="628" y="792"/>
                      </a:cubicBezTo>
                      <a:cubicBezTo>
                        <a:pt x="628" y="792"/>
                        <a:pt x="643" y="768"/>
                        <a:pt x="653" y="755"/>
                      </a:cubicBezTo>
                      <a:cubicBezTo>
                        <a:pt x="663" y="742"/>
                        <a:pt x="705" y="723"/>
                        <a:pt x="717" y="723"/>
                      </a:cubicBezTo>
                      <a:cubicBezTo>
                        <a:pt x="729" y="723"/>
                        <a:pt x="839" y="710"/>
                        <a:pt x="839" y="710"/>
                      </a:cubicBezTo>
                      <a:cubicBezTo>
                        <a:pt x="972" y="661"/>
                        <a:pt x="972" y="661"/>
                        <a:pt x="972" y="661"/>
                      </a:cubicBezTo>
                      <a:cubicBezTo>
                        <a:pt x="998" y="546"/>
                        <a:pt x="998" y="546"/>
                        <a:pt x="998" y="546"/>
                      </a:cubicBezTo>
                      <a:cubicBezTo>
                        <a:pt x="998" y="546"/>
                        <a:pt x="980" y="531"/>
                        <a:pt x="980" y="527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5" name="Freeform 121"/>
                <p:cNvSpPr>
                  <a:spLocks noEditPoints="1"/>
                </p:cNvSpPr>
                <p:nvPr/>
              </p:nvSpPr>
              <p:spPr bwMode="auto">
                <a:xfrm>
                  <a:off x="5213350" y="3154363"/>
                  <a:ext cx="298450" cy="188912"/>
                </a:xfrm>
                <a:custGeom>
                  <a:avLst/>
                  <a:gdLst>
                    <a:gd name="T0" fmla="*/ 2147483647 w 575"/>
                    <a:gd name="T1" fmla="*/ 2147483647 h 363"/>
                    <a:gd name="T2" fmla="*/ 2147483647 w 575"/>
                    <a:gd name="T3" fmla="*/ 2147483647 h 363"/>
                    <a:gd name="T4" fmla="*/ 2147483647 w 575"/>
                    <a:gd name="T5" fmla="*/ 2147483647 h 363"/>
                    <a:gd name="T6" fmla="*/ 2147483647 w 575"/>
                    <a:gd name="T7" fmla="*/ 2147483647 h 363"/>
                    <a:gd name="T8" fmla="*/ 2147483647 w 575"/>
                    <a:gd name="T9" fmla="*/ 2147483647 h 363"/>
                    <a:gd name="T10" fmla="*/ 2147483647 w 575"/>
                    <a:gd name="T11" fmla="*/ 2147483647 h 363"/>
                    <a:gd name="T12" fmla="*/ 2147483647 w 575"/>
                    <a:gd name="T13" fmla="*/ 2147483647 h 363"/>
                    <a:gd name="T14" fmla="*/ 2147483647 w 575"/>
                    <a:gd name="T15" fmla="*/ 2147483647 h 363"/>
                    <a:gd name="T16" fmla="*/ 2147483647 w 575"/>
                    <a:gd name="T17" fmla="*/ 2147483647 h 363"/>
                    <a:gd name="T18" fmla="*/ 2147483647 w 575"/>
                    <a:gd name="T19" fmla="*/ 2147483647 h 363"/>
                    <a:gd name="T20" fmla="*/ 2147483647 w 575"/>
                    <a:gd name="T21" fmla="*/ 2147483647 h 363"/>
                    <a:gd name="T22" fmla="*/ 2147483647 w 575"/>
                    <a:gd name="T23" fmla="*/ 2147483647 h 363"/>
                    <a:gd name="T24" fmla="*/ 2147483647 w 575"/>
                    <a:gd name="T25" fmla="*/ 2147483647 h 363"/>
                    <a:gd name="T26" fmla="*/ 2147483647 w 575"/>
                    <a:gd name="T27" fmla="*/ 2147483647 h 363"/>
                    <a:gd name="T28" fmla="*/ 2147483647 w 575"/>
                    <a:gd name="T29" fmla="*/ 2147483647 h 363"/>
                    <a:gd name="T30" fmla="*/ 2147483647 w 575"/>
                    <a:gd name="T31" fmla="*/ 2147483647 h 363"/>
                    <a:gd name="T32" fmla="*/ 2147483647 w 575"/>
                    <a:gd name="T33" fmla="*/ 2147483647 h 363"/>
                    <a:gd name="T34" fmla="*/ 2147483647 w 575"/>
                    <a:gd name="T35" fmla="*/ 2147483647 h 363"/>
                    <a:gd name="T36" fmla="*/ 2147483647 w 575"/>
                    <a:gd name="T37" fmla="*/ 2147483647 h 363"/>
                    <a:gd name="T38" fmla="*/ 2147483647 w 575"/>
                    <a:gd name="T39" fmla="*/ 2147483647 h 363"/>
                    <a:gd name="T40" fmla="*/ 2147483647 w 575"/>
                    <a:gd name="T41" fmla="*/ 2147483647 h 363"/>
                    <a:gd name="T42" fmla="*/ 2147483647 w 575"/>
                    <a:gd name="T43" fmla="*/ 2147483647 h 363"/>
                    <a:gd name="T44" fmla="*/ 2147483647 w 575"/>
                    <a:gd name="T45" fmla="*/ 2147483647 h 363"/>
                    <a:gd name="T46" fmla="*/ 2147483647 w 575"/>
                    <a:gd name="T47" fmla="*/ 2147483647 h 363"/>
                    <a:gd name="T48" fmla="*/ 2147483647 w 575"/>
                    <a:gd name="T49" fmla="*/ 2147483647 h 363"/>
                    <a:gd name="T50" fmla="*/ 2147483647 w 575"/>
                    <a:gd name="T51" fmla="*/ 2147483647 h 363"/>
                    <a:gd name="T52" fmla="*/ 2147483647 w 575"/>
                    <a:gd name="T53" fmla="*/ 2147483647 h 363"/>
                    <a:gd name="T54" fmla="*/ 2147483647 w 575"/>
                    <a:gd name="T55" fmla="*/ 2147483647 h 363"/>
                    <a:gd name="T56" fmla="*/ 2147483647 w 575"/>
                    <a:gd name="T57" fmla="*/ 2147483647 h 363"/>
                    <a:gd name="T58" fmla="*/ 2147483647 w 575"/>
                    <a:gd name="T59" fmla="*/ 2147483647 h 363"/>
                    <a:gd name="T60" fmla="*/ 2147483647 w 575"/>
                    <a:gd name="T61" fmla="*/ 0 h 363"/>
                    <a:gd name="T62" fmla="*/ 2147483647 w 575"/>
                    <a:gd name="T63" fmla="*/ 2147483647 h 363"/>
                    <a:gd name="T64" fmla="*/ 2147483647 w 575"/>
                    <a:gd name="T65" fmla="*/ 2147483647 h 363"/>
                    <a:gd name="T66" fmla="*/ 2147483647 w 575"/>
                    <a:gd name="T67" fmla="*/ 2147483647 h 363"/>
                    <a:gd name="T68" fmla="*/ 2147483647 w 575"/>
                    <a:gd name="T69" fmla="*/ 2147483647 h 363"/>
                    <a:gd name="T70" fmla="*/ 2147483647 w 575"/>
                    <a:gd name="T71" fmla="*/ 2147483647 h 363"/>
                    <a:gd name="T72" fmla="*/ 2147483647 w 575"/>
                    <a:gd name="T73" fmla="*/ 2147483647 h 363"/>
                    <a:gd name="T74" fmla="*/ 2147483647 w 575"/>
                    <a:gd name="T75" fmla="*/ 2147483647 h 363"/>
                    <a:gd name="T76" fmla="*/ 2147483647 w 575"/>
                    <a:gd name="T77" fmla="*/ 2147483647 h 36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75"/>
                    <a:gd name="T118" fmla="*/ 0 h 363"/>
                    <a:gd name="T119" fmla="*/ 575 w 575"/>
                    <a:gd name="T120" fmla="*/ 363 h 36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75" h="363">
                      <a:moveTo>
                        <a:pt x="311" y="13"/>
                      </a:moveTo>
                      <a:cubicBezTo>
                        <a:pt x="299" y="13"/>
                        <a:pt x="257" y="32"/>
                        <a:pt x="247" y="45"/>
                      </a:cubicBezTo>
                      <a:cubicBezTo>
                        <a:pt x="237" y="58"/>
                        <a:pt x="222" y="82"/>
                        <a:pt x="222" y="82"/>
                      </a:cubicBezTo>
                      <a:cubicBezTo>
                        <a:pt x="222" y="94"/>
                        <a:pt x="222" y="94"/>
                        <a:pt x="222" y="94"/>
                      </a:cubicBezTo>
                      <a:cubicBezTo>
                        <a:pt x="222" y="94"/>
                        <a:pt x="215" y="106"/>
                        <a:pt x="210" y="106"/>
                      </a:cubicBezTo>
                      <a:cubicBezTo>
                        <a:pt x="205" y="106"/>
                        <a:pt x="191" y="91"/>
                        <a:pt x="187" y="89"/>
                      </a:cubicBezTo>
                      <a:cubicBezTo>
                        <a:pt x="183" y="87"/>
                        <a:pt x="143" y="89"/>
                        <a:pt x="143" y="89"/>
                      </a:cubicBezTo>
                      <a:cubicBezTo>
                        <a:pt x="143" y="89"/>
                        <a:pt x="132" y="81"/>
                        <a:pt x="116" y="81"/>
                      </a:cubicBezTo>
                      <a:cubicBezTo>
                        <a:pt x="100" y="81"/>
                        <a:pt x="81" y="82"/>
                        <a:pt x="76" y="82"/>
                      </a:cubicBezTo>
                      <a:cubicBezTo>
                        <a:pt x="71" y="82"/>
                        <a:pt x="64" y="88"/>
                        <a:pt x="64" y="88"/>
                      </a:cubicBezTo>
                      <a:cubicBezTo>
                        <a:pt x="46" y="89"/>
                        <a:pt x="46" y="89"/>
                        <a:pt x="46" y="89"/>
                      </a:cubicBezTo>
                      <a:cubicBezTo>
                        <a:pt x="46" y="89"/>
                        <a:pt x="41" y="75"/>
                        <a:pt x="31" y="80"/>
                      </a:cubicBezTo>
                      <a:cubicBezTo>
                        <a:pt x="21" y="85"/>
                        <a:pt x="22" y="114"/>
                        <a:pt x="22" y="114"/>
                      </a:cubicBezTo>
                      <a:cubicBezTo>
                        <a:pt x="22" y="114"/>
                        <a:pt x="28" y="116"/>
                        <a:pt x="21" y="127"/>
                      </a:cubicBezTo>
                      <a:cubicBezTo>
                        <a:pt x="17" y="134"/>
                        <a:pt x="12" y="138"/>
                        <a:pt x="8" y="141"/>
                      </a:cubicBezTo>
                      <a:cubicBezTo>
                        <a:pt x="6" y="150"/>
                        <a:pt x="3" y="159"/>
                        <a:pt x="2" y="164"/>
                      </a:cubicBezTo>
                      <a:cubicBezTo>
                        <a:pt x="0" y="174"/>
                        <a:pt x="24" y="193"/>
                        <a:pt x="24" y="193"/>
                      </a:cubicBezTo>
                      <a:cubicBezTo>
                        <a:pt x="15" y="270"/>
                        <a:pt x="15" y="270"/>
                        <a:pt x="15" y="270"/>
                      </a:cubicBezTo>
                      <a:cubicBezTo>
                        <a:pt x="36" y="292"/>
                        <a:pt x="36" y="292"/>
                        <a:pt x="36" y="292"/>
                      </a:cubicBezTo>
                      <a:cubicBezTo>
                        <a:pt x="36" y="292"/>
                        <a:pt x="41" y="321"/>
                        <a:pt x="60" y="325"/>
                      </a:cubicBezTo>
                      <a:cubicBezTo>
                        <a:pt x="79" y="330"/>
                        <a:pt x="94" y="329"/>
                        <a:pt x="106" y="321"/>
                      </a:cubicBezTo>
                      <a:cubicBezTo>
                        <a:pt x="118" y="313"/>
                        <a:pt x="122" y="287"/>
                        <a:pt x="133" y="287"/>
                      </a:cubicBezTo>
                      <a:cubicBezTo>
                        <a:pt x="145" y="286"/>
                        <a:pt x="160" y="293"/>
                        <a:pt x="182" y="290"/>
                      </a:cubicBezTo>
                      <a:cubicBezTo>
                        <a:pt x="204" y="287"/>
                        <a:pt x="230" y="282"/>
                        <a:pt x="243" y="282"/>
                      </a:cubicBezTo>
                      <a:cubicBezTo>
                        <a:pt x="256" y="283"/>
                        <a:pt x="277" y="249"/>
                        <a:pt x="292" y="243"/>
                      </a:cubicBezTo>
                      <a:cubicBezTo>
                        <a:pt x="308" y="238"/>
                        <a:pt x="316" y="218"/>
                        <a:pt x="334" y="213"/>
                      </a:cubicBezTo>
                      <a:cubicBezTo>
                        <a:pt x="352" y="207"/>
                        <a:pt x="397" y="181"/>
                        <a:pt x="397" y="181"/>
                      </a:cubicBezTo>
                      <a:cubicBezTo>
                        <a:pt x="446" y="180"/>
                        <a:pt x="446" y="180"/>
                        <a:pt x="446" y="180"/>
                      </a:cubicBezTo>
                      <a:cubicBezTo>
                        <a:pt x="446" y="180"/>
                        <a:pt x="466" y="135"/>
                        <a:pt x="479" y="125"/>
                      </a:cubicBezTo>
                      <a:cubicBezTo>
                        <a:pt x="480" y="123"/>
                        <a:pt x="483" y="122"/>
                        <a:pt x="487" y="120"/>
                      </a:cubicBezTo>
                      <a:cubicBezTo>
                        <a:pt x="433" y="0"/>
                        <a:pt x="433" y="0"/>
                        <a:pt x="433" y="0"/>
                      </a:cubicBezTo>
                      <a:cubicBezTo>
                        <a:pt x="433" y="0"/>
                        <a:pt x="323" y="13"/>
                        <a:pt x="311" y="13"/>
                      </a:cubicBezTo>
                      <a:close/>
                      <a:moveTo>
                        <a:pt x="566" y="346"/>
                      </a:moveTo>
                      <a:cubicBezTo>
                        <a:pt x="558" y="339"/>
                        <a:pt x="549" y="328"/>
                        <a:pt x="543" y="334"/>
                      </a:cubicBezTo>
                      <a:cubicBezTo>
                        <a:pt x="537" y="339"/>
                        <a:pt x="535" y="346"/>
                        <a:pt x="532" y="344"/>
                      </a:cubicBezTo>
                      <a:cubicBezTo>
                        <a:pt x="529" y="342"/>
                        <a:pt x="526" y="335"/>
                        <a:pt x="521" y="335"/>
                      </a:cubicBezTo>
                      <a:cubicBezTo>
                        <a:pt x="515" y="336"/>
                        <a:pt x="514" y="342"/>
                        <a:pt x="514" y="342"/>
                      </a:cubicBezTo>
                      <a:cubicBezTo>
                        <a:pt x="512" y="353"/>
                        <a:pt x="520" y="363"/>
                        <a:pt x="540" y="361"/>
                      </a:cubicBezTo>
                      <a:cubicBezTo>
                        <a:pt x="560" y="359"/>
                        <a:pt x="575" y="354"/>
                        <a:pt x="566" y="34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6" name="Freeform 122"/>
                <p:cNvSpPr>
                  <a:spLocks/>
                </p:cNvSpPr>
                <p:nvPr/>
              </p:nvSpPr>
              <p:spPr bwMode="auto">
                <a:xfrm>
                  <a:off x="5000625" y="2716213"/>
                  <a:ext cx="39688" cy="53975"/>
                </a:xfrm>
                <a:custGeom>
                  <a:avLst/>
                  <a:gdLst>
                    <a:gd name="T0" fmla="*/ 2147483647 w 76"/>
                    <a:gd name="T1" fmla="*/ 2147483647 h 105"/>
                    <a:gd name="T2" fmla="*/ 2147483647 w 76"/>
                    <a:gd name="T3" fmla="*/ 2147483647 h 105"/>
                    <a:gd name="T4" fmla="*/ 2147483647 w 76"/>
                    <a:gd name="T5" fmla="*/ 2147483647 h 105"/>
                    <a:gd name="T6" fmla="*/ 2147483647 w 76"/>
                    <a:gd name="T7" fmla="*/ 2147483647 h 105"/>
                    <a:gd name="T8" fmla="*/ 2147483647 w 76"/>
                    <a:gd name="T9" fmla="*/ 0 h 105"/>
                    <a:gd name="T10" fmla="*/ 2147483647 w 76"/>
                    <a:gd name="T11" fmla="*/ 0 h 105"/>
                    <a:gd name="T12" fmla="*/ 2147483647 w 76"/>
                    <a:gd name="T13" fmla="*/ 0 h 105"/>
                    <a:gd name="T14" fmla="*/ 2147483647 w 76"/>
                    <a:gd name="T15" fmla="*/ 2147483647 h 105"/>
                    <a:gd name="T16" fmla="*/ 2147483647 w 76"/>
                    <a:gd name="T17" fmla="*/ 2147483647 h 105"/>
                    <a:gd name="T18" fmla="*/ 2147483647 w 76"/>
                    <a:gd name="T19" fmla="*/ 2147483647 h 105"/>
                    <a:gd name="T20" fmla="*/ 0 w 76"/>
                    <a:gd name="T21" fmla="*/ 2147483647 h 105"/>
                    <a:gd name="T22" fmla="*/ 2147483647 w 76"/>
                    <a:gd name="T23" fmla="*/ 2147483647 h 105"/>
                    <a:gd name="T24" fmla="*/ 2147483647 w 76"/>
                    <a:gd name="T25" fmla="*/ 2147483647 h 105"/>
                    <a:gd name="T26" fmla="*/ 2147483647 w 76"/>
                    <a:gd name="T27" fmla="*/ 2147483647 h 105"/>
                    <a:gd name="T28" fmla="*/ 2147483647 w 76"/>
                    <a:gd name="T29" fmla="*/ 2147483647 h 105"/>
                    <a:gd name="T30" fmla="*/ 2147483647 w 76"/>
                    <a:gd name="T31" fmla="*/ 2147483647 h 105"/>
                    <a:gd name="T32" fmla="*/ 2147483647 w 76"/>
                    <a:gd name="T33" fmla="*/ 2147483647 h 10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6"/>
                    <a:gd name="T52" fmla="*/ 0 h 105"/>
                    <a:gd name="T53" fmla="*/ 76 w 76"/>
                    <a:gd name="T54" fmla="*/ 105 h 10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6" h="105">
                      <a:moveTo>
                        <a:pt x="46" y="66"/>
                      </a:moveTo>
                      <a:cubicBezTo>
                        <a:pt x="46" y="66"/>
                        <a:pt x="41" y="49"/>
                        <a:pt x="50" y="46"/>
                      </a:cubicBezTo>
                      <a:cubicBezTo>
                        <a:pt x="59" y="43"/>
                        <a:pt x="66" y="46"/>
                        <a:pt x="71" y="34"/>
                      </a:cubicBezTo>
                      <a:cubicBezTo>
                        <a:pt x="76" y="22"/>
                        <a:pt x="64" y="10"/>
                        <a:pt x="64" y="1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7" y="2"/>
                        <a:pt x="37" y="4"/>
                        <a:pt x="36" y="5"/>
                      </a:cubicBezTo>
                      <a:cubicBezTo>
                        <a:pt x="29" y="15"/>
                        <a:pt x="20" y="21"/>
                        <a:pt x="20" y="21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1" y="45"/>
                        <a:pt x="1" y="69"/>
                        <a:pt x="0" y="89"/>
                      </a:cubicBezTo>
                      <a:cubicBezTo>
                        <a:pt x="0" y="94"/>
                        <a:pt x="0" y="100"/>
                        <a:pt x="1" y="105"/>
                      </a:cubicBezTo>
                      <a:cubicBezTo>
                        <a:pt x="6" y="100"/>
                        <a:pt x="6" y="100"/>
                        <a:pt x="6" y="100"/>
                      </a:cubicBezTo>
                      <a:cubicBezTo>
                        <a:pt x="13" y="87"/>
                        <a:pt x="13" y="87"/>
                        <a:pt x="13" y="87"/>
                      </a:cubicBezTo>
                      <a:cubicBezTo>
                        <a:pt x="13" y="87"/>
                        <a:pt x="22" y="93"/>
                        <a:pt x="27" y="86"/>
                      </a:cubicBezTo>
                      <a:cubicBezTo>
                        <a:pt x="32" y="79"/>
                        <a:pt x="31" y="69"/>
                        <a:pt x="31" y="69"/>
                      </a:cubicBezTo>
                      <a:cubicBezTo>
                        <a:pt x="46" y="66"/>
                        <a:pt x="46" y="66"/>
                        <a:pt x="46" y="66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7" name="Freeform 123"/>
                <p:cNvSpPr>
                  <a:spLocks/>
                </p:cNvSpPr>
                <p:nvPr/>
              </p:nvSpPr>
              <p:spPr bwMode="auto">
                <a:xfrm>
                  <a:off x="5010150" y="2640013"/>
                  <a:ext cx="155575" cy="142875"/>
                </a:xfrm>
                <a:custGeom>
                  <a:avLst/>
                  <a:gdLst>
                    <a:gd name="T0" fmla="*/ 2147483647 w 297"/>
                    <a:gd name="T1" fmla="*/ 2147483647 h 275"/>
                    <a:gd name="T2" fmla="*/ 2147483647 w 297"/>
                    <a:gd name="T3" fmla="*/ 2147483647 h 275"/>
                    <a:gd name="T4" fmla="*/ 2147483647 w 297"/>
                    <a:gd name="T5" fmla="*/ 2147483647 h 275"/>
                    <a:gd name="T6" fmla="*/ 2147483647 w 297"/>
                    <a:gd name="T7" fmla="*/ 2147483647 h 275"/>
                    <a:gd name="T8" fmla="*/ 2147483647 w 297"/>
                    <a:gd name="T9" fmla="*/ 2147483647 h 275"/>
                    <a:gd name="T10" fmla="*/ 2147483647 w 297"/>
                    <a:gd name="T11" fmla="*/ 2147483647 h 275"/>
                    <a:gd name="T12" fmla="*/ 2147483647 w 297"/>
                    <a:gd name="T13" fmla="*/ 2147483647 h 275"/>
                    <a:gd name="T14" fmla="*/ 2147483647 w 297"/>
                    <a:gd name="T15" fmla="*/ 2147483647 h 275"/>
                    <a:gd name="T16" fmla="*/ 2147483647 w 297"/>
                    <a:gd name="T17" fmla="*/ 2147483647 h 275"/>
                    <a:gd name="T18" fmla="*/ 2147483647 w 297"/>
                    <a:gd name="T19" fmla="*/ 2147483647 h 275"/>
                    <a:gd name="T20" fmla="*/ 2147483647 w 297"/>
                    <a:gd name="T21" fmla="*/ 2147483647 h 275"/>
                    <a:gd name="T22" fmla="*/ 2147483647 w 297"/>
                    <a:gd name="T23" fmla="*/ 2147483647 h 275"/>
                    <a:gd name="T24" fmla="*/ 2147483647 w 297"/>
                    <a:gd name="T25" fmla="*/ 2147483647 h 275"/>
                    <a:gd name="T26" fmla="*/ 2147483647 w 297"/>
                    <a:gd name="T27" fmla="*/ 2147483647 h 275"/>
                    <a:gd name="T28" fmla="*/ 2147483647 w 297"/>
                    <a:gd name="T29" fmla="*/ 2147483647 h 275"/>
                    <a:gd name="T30" fmla="*/ 2147483647 w 297"/>
                    <a:gd name="T31" fmla="*/ 2147483647 h 275"/>
                    <a:gd name="T32" fmla="*/ 2147483647 w 297"/>
                    <a:gd name="T33" fmla="*/ 2147483647 h 275"/>
                    <a:gd name="T34" fmla="*/ 2147483647 w 297"/>
                    <a:gd name="T35" fmla="*/ 2147483647 h 275"/>
                    <a:gd name="T36" fmla="*/ 2147483647 w 297"/>
                    <a:gd name="T37" fmla="*/ 2147483647 h 275"/>
                    <a:gd name="T38" fmla="*/ 2147483647 w 297"/>
                    <a:gd name="T39" fmla="*/ 2147483647 h 275"/>
                    <a:gd name="T40" fmla="*/ 2147483647 w 297"/>
                    <a:gd name="T41" fmla="*/ 2147483647 h 275"/>
                    <a:gd name="T42" fmla="*/ 2147483647 w 297"/>
                    <a:gd name="T43" fmla="*/ 2147483647 h 275"/>
                    <a:gd name="T44" fmla="*/ 2147483647 w 297"/>
                    <a:gd name="T45" fmla="*/ 2147483647 h 275"/>
                    <a:gd name="T46" fmla="*/ 2147483647 w 297"/>
                    <a:gd name="T47" fmla="*/ 2147483647 h 275"/>
                    <a:gd name="T48" fmla="*/ 0 w 297"/>
                    <a:gd name="T49" fmla="*/ 2147483647 h 275"/>
                    <a:gd name="T50" fmla="*/ 2147483647 w 297"/>
                    <a:gd name="T51" fmla="*/ 2147483647 h 275"/>
                    <a:gd name="T52" fmla="*/ 2147483647 w 297"/>
                    <a:gd name="T53" fmla="*/ 2147483647 h 275"/>
                    <a:gd name="T54" fmla="*/ 2147483647 w 297"/>
                    <a:gd name="T55" fmla="*/ 2147483647 h 275"/>
                    <a:gd name="T56" fmla="*/ 2147483647 w 297"/>
                    <a:gd name="T57" fmla="*/ 2147483647 h 275"/>
                    <a:gd name="T58" fmla="*/ 2147483647 w 297"/>
                    <a:gd name="T59" fmla="*/ 2147483647 h 275"/>
                    <a:gd name="T60" fmla="*/ 2147483647 w 297"/>
                    <a:gd name="T61" fmla="*/ 2147483647 h 275"/>
                    <a:gd name="T62" fmla="*/ 2147483647 w 297"/>
                    <a:gd name="T63" fmla="*/ 2147483647 h 275"/>
                    <a:gd name="T64" fmla="*/ 2147483647 w 297"/>
                    <a:gd name="T65" fmla="*/ 2147483647 h 275"/>
                    <a:gd name="T66" fmla="*/ 2147483647 w 297"/>
                    <a:gd name="T67" fmla="*/ 2147483647 h 275"/>
                    <a:gd name="T68" fmla="*/ 2147483647 w 297"/>
                    <a:gd name="T69" fmla="*/ 2147483647 h 275"/>
                    <a:gd name="T70" fmla="*/ 2147483647 w 297"/>
                    <a:gd name="T71" fmla="*/ 2147483647 h 275"/>
                    <a:gd name="T72" fmla="*/ 2147483647 w 297"/>
                    <a:gd name="T73" fmla="*/ 2147483647 h 275"/>
                    <a:gd name="T74" fmla="*/ 2147483647 w 297"/>
                    <a:gd name="T75" fmla="*/ 2147483647 h 275"/>
                    <a:gd name="T76" fmla="*/ 2147483647 w 297"/>
                    <a:gd name="T77" fmla="*/ 2147483647 h 275"/>
                    <a:gd name="T78" fmla="*/ 2147483647 w 297"/>
                    <a:gd name="T79" fmla="*/ 2147483647 h 275"/>
                    <a:gd name="T80" fmla="*/ 2147483647 w 297"/>
                    <a:gd name="T81" fmla="*/ 2147483647 h 275"/>
                    <a:gd name="T82" fmla="*/ 2147483647 w 297"/>
                    <a:gd name="T83" fmla="*/ 2147483647 h 275"/>
                    <a:gd name="T84" fmla="*/ 2147483647 w 297"/>
                    <a:gd name="T85" fmla="*/ 2147483647 h 275"/>
                    <a:gd name="T86" fmla="*/ 2147483647 w 297"/>
                    <a:gd name="T87" fmla="*/ 2147483647 h 275"/>
                    <a:gd name="T88" fmla="*/ 2147483647 w 297"/>
                    <a:gd name="T89" fmla="*/ 2147483647 h 27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97"/>
                    <a:gd name="T136" fmla="*/ 0 h 275"/>
                    <a:gd name="T137" fmla="*/ 297 w 297"/>
                    <a:gd name="T138" fmla="*/ 275 h 27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97" h="275">
                      <a:moveTo>
                        <a:pt x="281" y="39"/>
                      </a:moveTo>
                      <a:cubicBezTo>
                        <a:pt x="290" y="35"/>
                        <a:pt x="295" y="26"/>
                        <a:pt x="297" y="19"/>
                      </a:cubicBezTo>
                      <a:cubicBezTo>
                        <a:pt x="288" y="20"/>
                        <a:pt x="293" y="4"/>
                        <a:pt x="290" y="2"/>
                      </a:cubicBezTo>
                      <a:cubicBezTo>
                        <a:pt x="287" y="0"/>
                        <a:pt x="285" y="11"/>
                        <a:pt x="277" y="12"/>
                      </a:cubicBezTo>
                      <a:cubicBezTo>
                        <a:pt x="269" y="13"/>
                        <a:pt x="264" y="15"/>
                        <a:pt x="264" y="15"/>
                      </a:cubicBezTo>
                      <a:cubicBezTo>
                        <a:pt x="264" y="15"/>
                        <a:pt x="259" y="21"/>
                        <a:pt x="250" y="22"/>
                      </a:cubicBezTo>
                      <a:cubicBezTo>
                        <a:pt x="241" y="23"/>
                        <a:pt x="246" y="18"/>
                        <a:pt x="241" y="16"/>
                      </a:cubicBezTo>
                      <a:cubicBezTo>
                        <a:pt x="236" y="14"/>
                        <a:pt x="230" y="15"/>
                        <a:pt x="217" y="16"/>
                      </a:cubicBezTo>
                      <a:cubicBezTo>
                        <a:pt x="204" y="17"/>
                        <a:pt x="197" y="29"/>
                        <a:pt x="188" y="32"/>
                      </a:cubicBezTo>
                      <a:cubicBezTo>
                        <a:pt x="179" y="35"/>
                        <a:pt x="174" y="38"/>
                        <a:pt x="163" y="39"/>
                      </a:cubicBezTo>
                      <a:cubicBezTo>
                        <a:pt x="152" y="40"/>
                        <a:pt x="140" y="35"/>
                        <a:pt x="140" y="35"/>
                      </a:cubicBezTo>
                      <a:cubicBezTo>
                        <a:pt x="140" y="35"/>
                        <a:pt x="117" y="23"/>
                        <a:pt x="114" y="22"/>
                      </a:cubicBezTo>
                      <a:cubicBezTo>
                        <a:pt x="111" y="21"/>
                        <a:pt x="100" y="33"/>
                        <a:pt x="100" y="33"/>
                      </a:cubicBezTo>
                      <a:cubicBezTo>
                        <a:pt x="100" y="33"/>
                        <a:pt x="85" y="41"/>
                        <a:pt x="64" y="41"/>
                      </a:cubicBezTo>
                      <a:cubicBezTo>
                        <a:pt x="43" y="41"/>
                        <a:pt x="60" y="35"/>
                        <a:pt x="58" y="31"/>
                      </a:cubicBezTo>
                      <a:cubicBezTo>
                        <a:pt x="56" y="27"/>
                        <a:pt x="42" y="32"/>
                        <a:pt x="42" y="32"/>
                      </a:cubicBezTo>
                      <a:cubicBezTo>
                        <a:pt x="43" y="53"/>
                        <a:pt x="43" y="53"/>
                        <a:pt x="43" y="53"/>
                      </a:cubicBezTo>
                      <a:cubicBezTo>
                        <a:pt x="43" y="53"/>
                        <a:pt x="50" y="51"/>
                        <a:pt x="48" y="64"/>
                      </a:cubicBezTo>
                      <a:cubicBezTo>
                        <a:pt x="47" y="72"/>
                        <a:pt x="33" y="66"/>
                        <a:pt x="33" y="66"/>
                      </a:cubicBezTo>
                      <a:cubicBezTo>
                        <a:pt x="33" y="75"/>
                        <a:pt x="33" y="75"/>
                        <a:pt x="33" y="75"/>
                      </a:cubicBezTo>
                      <a:cubicBezTo>
                        <a:pt x="33" y="75"/>
                        <a:pt x="31" y="83"/>
                        <a:pt x="27" y="84"/>
                      </a:cubicBezTo>
                      <a:cubicBezTo>
                        <a:pt x="24" y="85"/>
                        <a:pt x="17" y="80"/>
                        <a:pt x="14" y="78"/>
                      </a:cubicBezTo>
                      <a:cubicBezTo>
                        <a:pt x="12" y="83"/>
                        <a:pt x="2" y="91"/>
                        <a:pt x="5" y="98"/>
                      </a:cubicBezTo>
                      <a:cubicBezTo>
                        <a:pt x="1" y="99"/>
                        <a:pt x="1" y="99"/>
                        <a:pt x="1" y="99"/>
                      </a:cubicBezTo>
                      <a:cubicBezTo>
                        <a:pt x="0" y="131"/>
                        <a:pt x="0" y="131"/>
                        <a:pt x="0" y="131"/>
                      </a:cubicBezTo>
                      <a:cubicBezTo>
                        <a:pt x="0" y="131"/>
                        <a:pt x="14" y="139"/>
                        <a:pt x="17" y="147"/>
                      </a:cubicBezTo>
                      <a:cubicBezTo>
                        <a:pt x="20" y="147"/>
                        <a:pt x="20" y="147"/>
                        <a:pt x="20" y="147"/>
                      </a:cubicBezTo>
                      <a:cubicBezTo>
                        <a:pt x="45" y="147"/>
                        <a:pt x="45" y="147"/>
                        <a:pt x="45" y="147"/>
                      </a:cubicBezTo>
                      <a:cubicBezTo>
                        <a:pt x="44" y="157"/>
                        <a:pt x="44" y="157"/>
                        <a:pt x="44" y="157"/>
                      </a:cubicBezTo>
                      <a:cubicBezTo>
                        <a:pt x="44" y="157"/>
                        <a:pt x="56" y="169"/>
                        <a:pt x="51" y="181"/>
                      </a:cubicBezTo>
                      <a:cubicBezTo>
                        <a:pt x="46" y="193"/>
                        <a:pt x="39" y="190"/>
                        <a:pt x="30" y="193"/>
                      </a:cubicBezTo>
                      <a:cubicBezTo>
                        <a:pt x="21" y="196"/>
                        <a:pt x="26" y="213"/>
                        <a:pt x="26" y="213"/>
                      </a:cubicBezTo>
                      <a:cubicBezTo>
                        <a:pt x="16" y="224"/>
                        <a:pt x="16" y="224"/>
                        <a:pt x="16" y="224"/>
                      </a:cubicBezTo>
                      <a:cubicBezTo>
                        <a:pt x="19" y="254"/>
                        <a:pt x="19" y="254"/>
                        <a:pt x="19" y="254"/>
                      </a:cubicBezTo>
                      <a:cubicBezTo>
                        <a:pt x="23" y="251"/>
                        <a:pt x="23" y="251"/>
                        <a:pt x="23" y="251"/>
                      </a:cubicBezTo>
                      <a:cubicBezTo>
                        <a:pt x="45" y="263"/>
                        <a:pt x="45" y="263"/>
                        <a:pt x="45" y="263"/>
                      </a:cubicBezTo>
                      <a:cubicBezTo>
                        <a:pt x="45" y="263"/>
                        <a:pt x="52" y="275"/>
                        <a:pt x="73" y="275"/>
                      </a:cubicBezTo>
                      <a:cubicBezTo>
                        <a:pt x="94" y="275"/>
                        <a:pt x="157" y="218"/>
                        <a:pt x="157" y="218"/>
                      </a:cubicBezTo>
                      <a:cubicBezTo>
                        <a:pt x="200" y="183"/>
                        <a:pt x="200" y="183"/>
                        <a:pt x="200" y="183"/>
                      </a:cubicBezTo>
                      <a:cubicBezTo>
                        <a:pt x="200" y="183"/>
                        <a:pt x="249" y="165"/>
                        <a:pt x="261" y="156"/>
                      </a:cubicBezTo>
                      <a:cubicBezTo>
                        <a:pt x="273" y="147"/>
                        <a:pt x="256" y="138"/>
                        <a:pt x="255" y="131"/>
                      </a:cubicBezTo>
                      <a:cubicBezTo>
                        <a:pt x="254" y="124"/>
                        <a:pt x="260" y="117"/>
                        <a:pt x="264" y="112"/>
                      </a:cubicBezTo>
                      <a:cubicBezTo>
                        <a:pt x="268" y="107"/>
                        <a:pt x="260" y="77"/>
                        <a:pt x="260" y="77"/>
                      </a:cubicBezTo>
                      <a:cubicBezTo>
                        <a:pt x="260" y="77"/>
                        <a:pt x="245" y="69"/>
                        <a:pt x="249" y="55"/>
                      </a:cubicBezTo>
                      <a:cubicBezTo>
                        <a:pt x="253" y="41"/>
                        <a:pt x="265" y="46"/>
                        <a:pt x="281" y="39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8" name="Freeform 124"/>
                <p:cNvSpPr>
                  <a:spLocks/>
                </p:cNvSpPr>
                <p:nvPr/>
              </p:nvSpPr>
              <p:spPr bwMode="auto">
                <a:xfrm>
                  <a:off x="5003800" y="2776538"/>
                  <a:ext cx="15875" cy="36512"/>
                </a:xfrm>
                <a:custGeom>
                  <a:avLst/>
                  <a:gdLst>
                    <a:gd name="T0" fmla="*/ 2147483647 w 32"/>
                    <a:gd name="T1" fmla="*/ 2147483647 h 70"/>
                    <a:gd name="T2" fmla="*/ 2147483647 w 32"/>
                    <a:gd name="T3" fmla="*/ 2147483647 h 70"/>
                    <a:gd name="T4" fmla="*/ 2147483647 w 32"/>
                    <a:gd name="T5" fmla="*/ 2147483647 h 70"/>
                    <a:gd name="T6" fmla="*/ 2147483647 w 32"/>
                    <a:gd name="T7" fmla="*/ 2147483647 h 70"/>
                    <a:gd name="T8" fmla="*/ 2147483647 w 32"/>
                    <a:gd name="T9" fmla="*/ 2147483647 h 70"/>
                    <a:gd name="T10" fmla="*/ 2147483647 w 32"/>
                    <a:gd name="T11" fmla="*/ 2147483647 h 70"/>
                    <a:gd name="T12" fmla="*/ 2147483647 w 32"/>
                    <a:gd name="T13" fmla="*/ 2147483647 h 70"/>
                    <a:gd name="T14" fmla="*/ 2147483647 w 32"/>
                    <a:gd name="T15" fmla="*/ 2147483647 h 70"/>
                    <a:gd name="T16" fmla="*/ 2147483647 w 32"/>
                    <a:gd name="T17" fmla="*/ 2147483647 h 7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2"/>
                    <a:gd name="T28" fmla="*/ 0 h 70"/>
                    <a:gd name="T29" fmla="*/ 32 w 32"/>
                    <a:gd name="T30" fmla="*/ 70 h 7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2" h="70">
                      <a:moveTo>
                        <a:pt x="21" y="54"/>
                      </a:moveTo>
                      <a:cubicBezTo>
                        <a:pt x="22" y="53"/>
                        <a:pt x="24" y="54"/>
                        <a:pt x="27" y="56"/>
                      </a:cubicBezTo>
                      <a:cubicBezTo>
                        <a:pt x="29" y="51"/>
                        <a:pt x="32" y="47"/>
                        <a:pt x="32" y="47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26" y="0"/>
                        <a:pt x="17" y="0"/>
                        <a:pt x="13" y="2"/>
                      </a:cubicBezTo>
                      <a:cubicBezTo>
                        <a:pt x="7" y="6"/>
                        <a:pt x="6" y="21"/>
                        <a:pt x="6" y="21"/>
                      </a:cubicBezTo>
                      <a:cubicBezTo>
                        <a:pt x="6" y="21"/>
                        <a:pt x="7" y="34"/>
                        <a:pt x="6" y="40"/>
                      </a:cubicBezTo>
                      <a:cubicBezTo>
                        <a:pt x="5" y="46"/>
                        <a:pt x="0" y="54"/>
                        <a:pt x="7" y="62"/>
                      </a:cubicBezTo>
                      <a:cubicBezTo>
                        <a:pt x="13" y="70"/>
                        <a:pt x="18" y="55"/>
                        <a:pt x="21" y="54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9" name="Freeform 125"/>
                <p:cNvSpPr>
                  <a:spLocks/>
                </p:cNvSpPr>
                <p:nvPr/>
              </p:nvSpPr>
              <p:spPr bwMode="auto">
                <a:xfrm>
                  <a:off x="5010150" y="2752725"/>
                  <a:ext cx="96838" cy="122238"/>
                </a:xfrm>
                <a:custGeom>
                  <a:avLst/>
                  <a:gdLst>
                    <a:gd name="T0" fmla="*/ 2147483647 w 186"/>
                    <a:gd name="T1" fmla="*/ 2147483647 h 236"/>
                    <a:gd name="T2" fmla="*/ 2147483647 w 186"/>
                    <a:gd name="T3" fmla="*/ 2147483647 h 236"/>
                    <a:gd name="T4" fmla="*/ 2147483647 w 186"/>
                    <a:gd name="T5" fmla="*/ 0 h 236"/>
                    <a:gd name="T6" fmla="*/ 2147483647 w 186"/>
                    <a:gd name="T7" fmla="*/ 2147483647 h 236"/>
                    <a:gd name="T8" fmla="*/ 2147483647 w 186"/>
                    <a:gd name="T9" fmla="*/ 2147483647 h 236"/>
                    <a:gd name="T10" fmla="*/ 2147483647 w 186"/>
                    <a:gd name="T11" fmla="*/ 2147483647 h 236"/>
                    <a:gd name="T12" fmla="*/ 2147483647 w 186"/>
                    <a:gd name="T13" fmla="*/ 2147483647 h 236"/>
                    <a:gd name="T14" fmla="*/ 2147483647 w 186"/>
                    <a:gd name="T15" fmla="*/ 2147483647 h 236"/>
                    <a:gd name="T16" fmla="*/ 2147483647 w 186"/>
                    <a:gd name="T17" fmla="*/ 2147483647 h 236"/>
                    <a:gd name="T18" fmla="*/ 2147483647 w 186"/>
                    <a:gd name="T19" fmla="*/ 2147483647 h 236"/>
                    <a:gd name="T20" fmla="*/ 2147483647 w 186"/>
                    <a:gd name="T21" fmla="*/ 2147483647 h 236"/>
                    <a:gd name="T22" fmla="*/ 2147483647 w 186"/>
                    <a:gd name="T23" fmla="*/ 2147483647 h 236"/>
                    <a:gd name="T24" fmla="*/ 2147483647 w 186"/>
                    <a:gd name="T25" fmla="*/ 2147483647 h 236"/>
                    <a:gd name="T26" fmla="*/ 0 w 186"/>
                    <a:gd name="T27" fmla="*/ 2147483647 h 236"/>
                    <a:gd name="T28" fmla="*/ 2147483647 w 186"/>
                    <a:gd name="T29" fmla="*/ 2147483647 h 236"/>
                    <a:gd name="T30" fmla="*/ 2147483647 w 186"/>
                    <a:gd name="T31" fmla="*/ 2147483647 h 236"/>
                    <a:gd name="T32" fmla="*/ 2147483647 w 186"/>
                    <a:gd name="T33" fmla="*/ 2147483647 h 236"/>
                    <a:gd name="T34" fmla="*/ 2147483647 w 186"/>
                    <a:gd name="T35" fmla="*/ 2147483647 h 236"/>
                    <a:gd name="T36" fmla="*/ 2147483647 w 186"/>
                    <a:gd name="T37" fmla="*/ 2147483647 h 236"/>
                    <a:gd name="T38" fmla="*/ 2147483647 w 186"/>
                    <a:gd name="T39" fmla="*/ 2147483647 h 236"/>
                    <a:gd name="T40" fmla="*/ 2147483647 w 186"/>
                    <a:gd name="T41" fmla="*/ 2147483647 h 236"/>
                    <a:gd name="T42" fmla="*/ 2147483647 w 186"/>
                    <a:gd name="T43" fmla="*/ 2147483647 h 236"/>
                    <a:gd name="T44" fmla="*/ 2147483647 w 186"/>
                    <a:gd name="T45" fmla="*/ 2147483647 h 236"/>
                    <a:gd name="T46" fmla="*/ 2147483647 w 186"/>
                    <a:gd name="T47" fmla="*/ 2147483647 h 236"/>
                    <a:gd name="T48" fmla="*/ 2147483647 w 186"/>
                    <a:gd name="T49" fmla="*/ 2147483647 h 236"/>
                    <a:gd name="T50" fmla="*/ 2147483647 w 186"/>
                    <a:gd name="T51" fmla="*/ 2147483647 h 236"/>
                    <a:gd name="T52" fmla="*/ 2147483647 w 186"/>
                    <a:gd name="T53" fmla="*/ 2147483647 h 236"/>
                    <a:gd name="T54" fmla="*/ 2147483647 w 186"/>
                    <a:gd name="T55" fmla="*/ 2147483647 h 236"/>
                    <a:gd name="T56" fmla="*/ 2147483647 w 186"/>
                    <a:gd name="T57" fmla="*/ 2147483647 h 2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86"/>
                    <a:gd name="T88" fmla="*/ 0 h 236"/>
                    <a:gd name="T89" fmla="*/ 186 w 186"/>
                    <a:gd name="T90" fmla="*/ 236 h 2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86" h="236">
                      <a:moveTo>
                        <a:pt x="169" y="44"/>
                      </a:moveTo>
                      <a:cubicBezTo>
                        <a:pt x="169" y="30"/>
                        <a:pt x="169" y="30"/>
                        <a:pt x="169" y="30"/>
                      </a:cubicBezTo>
                      <a:cubicBezTo>
                        <a:pt x="157" y="0"/>
                        <a:pt x="157" y="0"/>
                        <a:pt x="157" y="0"/>
                      </a:cubicBezTo>
                      <a:cubicBezTo>
                        <a:pt x="154" y="2"/>
                        <a:pt x="94" y="57"/>
                        <a:pt x="73" y="57"/>
                      </a:cubicBezTo>
                      <a:cubicBezTo>
                        <a:pt x="52" y="57"/>
                        <a:pt x="45" y="45"/>
                        <a:pt x="45" y="45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7" y="93"/>
                        <a:pt x="17" y="93"/>
                        <a:pt x="17" y="93"/>
                      </a:cubicBezTo>
                      <a:cubicBezTo>
                        <a:pt x="17" y="93"/>
                        <a:pt x="10" y="103"/>
                        <a:pt x="10" y="107"/>
                      </a:cubicBezTo>
                      <a:cubicBezTo>
                        <a:pt x="10" y="111"/>
                        <a:pt x="12" y="111"/>
                        <a:pt x="16" y="115"/>
                      </a:cubicBezTo>
                      <a:cubicBezTo>
                        <a:pt x="20" y="119"/>
                        <a:pt x="18" y="127"/>
                        <a:pt x="15" y="134"/>
                      </a:cubicBezTo>
                      <a:cubicBezTo>
                        <a:pt x="12" y="141"/>
                        <a:pt x="4" y="146"/>
                        <a:pt x="4" y="158"/>
                      </a:cubicBezTo>
                      <a:cubicBezTo>
                        <a:pt x="4" y="170"/>
                        <a:pt x="0" y="211"/>
                        <a:pt x="0" y="211"/>
                      </a:cubicBezTo>
                      <a:cubicBezTo>
                        <a:pt x="2" y="217"/>
                        <a:pt x="2" y="217"/>
                        <a:pt x="2" y="217"/>
                      </a:cubicBezTo>
                      <a:cubicBezTo>
                        <a:pt x="2" y="217"/>
                        <a:pt x="3" y="217"/>
                        <a:pt x="3" y="217"/>
                      </a:cubicBezTo>
                      <a:cubicBezTo>
                        <a:pt x="10" y="216"/>
                        <a:pt x="41" y="236"/>
                        <a:pt x="55" y="225"/>
                      </a:cubicBezTo>
                      <a:cubicBezTo>
                        <a:pt x="69" y="214"/>
                        <a:pt x="71" y="187"/>
                        <a:pt x="77" y="185"/>
                      </a:cubicBezTo>
                      <a:cubicBezTo>
                        <a:pt x="83" y="183"/>
                        <a:pt x="100" y="187"/>
                        <a:pt x="108" y="180"/>
                      </a:cubicBezTo>
                      <a:cubicBezTo>
                        <a:pt x="116" y="173"/>
                        <a:pt x="122" y="147"/>
                        <a:pt x="122" y="147"/>
                      </a:cubicBezTo>
                      <a:cubicBezTo>
                        <a:pt x="122" y="147"/>
                        <a:pt x="103" y="112"/>
                        <a:pt x="96" y="108"/>
                      </a:cubicBezTo>
                      <a:cubicBezTo>
                        <a:pt x="89" y="104"/>
                        <a:pt x="57" y="107"/>
                        <a:pt x="64" y="100"/>
                      </a:cubicBezTo>
                      <a:cubicBezTo>
                        <a:pt x="71" y="93"/>
                        <a:pt x="96" y="94"/>
                        <a:pt x="96" y="94"/>
                      </a:cubicBezTo>
                      <a:cubicBezTo>
                        <a:pt x="124" y="94"/>
                        <a:pt x="124" y="94"/>
                        <a:pt x="124" y="94"/>
                      </a:cubicBezTo>
                      <a:cubicBezTo>
                        <a:pt x="132" y="80"/>
                        <a:pt x="132" y="80"/>
                        <a:pt x="132" y="80"/>
                      </a:cubicBezTo>
                      <a:cubicBezTo>
                        <a:pt x="132" y="80"/>
                        <a:pt x="160" y="82"/>
                        <a:pt x="166" y="76"/>
                      </a:cubicBezTo>
                      <a:cubicBezTo>
                        <a:pt x="172" y="70"/>
                        <a:pt x="185" y="62"/>
                        <a:pt x="185" y="62"/>
                      </a:cubicBezTo>
                      <a:cubicBezTo>
                        <a:pt x="186" y="53"/>
                        <a:pt x="186" y="53"/>
                        <a:pt x="186" y="53"/>
                      </a:cubicBezTo>
                      <a:lnTo>
                        <a:pt x="169" y="44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" name="Freeform 126"/>
                <p:cNvSpPr>
                  <a:spLocks/>
                </p:cNvSpPr>
                <p:nvPr/>
              </p:nvSpPr>
              <p:spPr bwMode="auto">
                <a:xfrm>
                  <a:off x="4990140" y="2748585"/>
                  <a:ext cx="34925" cy="112713"/>
                </a:xfrm>
                <a:custGeom>
                  <a:avLst/>
                  <a:gdLst>
                    <a:gd name="T0" fmla="*/ 0 w 67"/>
                    <a:gd name="T1" fmla="*/ 2147483647 h 216"/>
                    <a:gd name="T2" fmla="*/ 2147483647 w 67"/>
                    <a:gd name="T3" fmla="*/ 2147483647 h 216"/>
                    <a:gd name="T4" fmla="*/ 2147483647 w 67"/>
                    <a:gd name="T5" fmla="*/ 2147483647 h 216"/>
                    <a:gd name="T6" fmla="*/ 2147483647 w 67"/>
                    <a:gd name="T7" fmla="*/ 2147483647 h 216"/>
                    <a:gd name="T8" fmla="*/ 2147483647 w 67"/>
                    <a:gd name="T9" fmla="*/ 2147483647 h 216"/>
                    <a:gd name="T10" fmla="*/ 2147483647 w 67"/>
                    <a:gd name="T11" fmla="*/ 2147483647 h 216"/>
                    <a:gd name="T12" fmla="*/ 2147483647 w 67"/>
                    <a:gd name="T13" fmla="*/ 2147483647 h 216"/>
                    <a:gd name="T14" fmla="*/ 2147483647 w 67"/>
                    <a:gd name="T15" fmla="*/ 2147483647 h 216"/>
                    <a:gd name="T16" fmla="*/ 2147483647 w 67"/>
                    <a:gd name="T17" fmla="*/ 2147483647 h 216"/>
                    <a:gd name="T18" fmla="*/ 2147483647 w 67"/>
                    <a:gd name="T19" fmla="*/ 2147483647 h 216"/>
                    <a:gd name="T20" fmla="*/ 2147483647 w 67"/>
                    <a:gd name="T21" fmla="*/ 2147483647 h 216"/>
                    <a:gd name="T22" fmla="*/ 2147483647 w 67"/>
                    <a:gd name="T23" fmla="*/ 2147483647 h 216"/>
                    <a:gd name="T24" fmla="*/ 2147483647 w 67"/>
                    <a:gd name="T25" fmla="*/ 2147483647 h 216"/>
                    <a:gd name="T26" fmla="*/ 2147483647 w 67"/>
                    <a:gd name="T27" fmla="*/ 2147483647 h 216"/>
                    <a:gd name="T28" fmla="*/ 2147483647 w 67"/>
                    <a:gd name="T29" fmla="*/ 2147483647 h 216"/>
                    <a:gd name="T30" fmla="*/ 2147483647 w 67"/>
                    <a:gd name="T31" fmla="*/ 2147483647 h 216"/>
                    <a:gd name="T32" fmla="*/ 2147483647 w 67"/>
                    <a:gd name="T33" fmla="*/ 2147483647 h 216"/>
                    <a:gd name="T34" fmla="*/ 2147483647 w 67"/>
                    <a:gd name="T35" fmla="*/ 0 h 216"/>
                    <a:gd name="T36" fmla="*/ 2147483647 w 67"/>
                    <a:gd name="T37" fmla="*/ 2147483647 h 216"/>
                    <a:gd name="T38" fmla="*/ 2147483647 w 67"/>
                    <a:gd name="T39" fmla="*/ 2147483647 h 216"/>
                    <a:gd name="T40" fmla="*/ 2147483647 w 67"/>
                    <a:gd name="T41" fmla="*/ 2147483647 h 216"/>
                    <a:gd name="T42" fmla="*/ 2147483647 w 67"/>
                    <a:gd name="T43" fmla="*/ 2147483647 h 216"/>
                    <a:gd name="T44" fmla="*/ 2147483647 w 67"/>
                    <a:gd name="T45" fmla="*/ 2147483647 h 216"/>
                    <a:gd name="T46" fmla="*/ 2147483647 w 67"/>
                    <a:gd name="T47" fmla="*/ 2147483647 h 216"/>
                    <a:gd name="T48" fmla="*/ 2147483647 w 67"/>
                    <a:gd name="T49" fmla="*/ 2147483647 h 216"/>
                    <a:gd name="T50" fmla="*/ 2147483647 w 67"/>
                    <a:gd name="T51" fmla="*/ 2147483647 h 216"/>
                    <a:gd name="T52" fmla="*/ 0 w 67"/>
                    <a:gd name="T53" fmla="*/ 2147483647 h 21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67"/>
                    <a:gd name="T82" fmla="*/ 0 h 216"/>
                    <a:gd name="T83" fmla="*/ 67 w 67"/>
                    <a:gd name="T84" fmla="*/ 216 h 21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67" h="216">
                      <a:moveTo>
                        <a:pt x="0" y="113"/>
                      </a:moveTo>
                      <a:cubicBezTo>
                        <a:pt x="36" y="206"/>
                        <a:pt x="36" y="206"/>
                        <a:pt x="36" y="206"/>
                      </a:cubicBezTo>
                      <a:cubicBezTo>
                        <a:pt x="41" y="216"/>
                        <a:pt x="41" y="216"/>
                        <a:pt x="41" y="216"/>
                      </a:cubicBezTo>
                      <a:cubicBezTo>
                        <a:pt x="41" y="216"/>
                        <a:pt x="45" y="175"/>
                        <a:pt x="45" y="163"/>
                      </a:cubicBezTo>
                      <a:cubicBezTo>
                        <a:pt x="45" y="151"/>
                        <a:pt x="53" y="146"/>
                        <a:pt x="56" y="139"/>
                      </a:cubicBezTo>
                      <a:cubicBezTo>
                        <a:pt x="59" y="132"/>
                        <a:pt x="61" y="124"/>
                        <a:pt x="57" y="120"/>
                      </a:cubicBezTo>
                      <a:cubicBezTo>
                        <a:pt x="53" y="116"/>
                        <a:pt x="51" y="116"/>
                        <a:pt x="51" y="112"/>
                      </a:cubicBezTo>
                      <a:cubicBezTo>
                        <a:pt x="51" y="111"/>
                        <a:pt x="52" y="109"/>
                        <a:pt x="53" y="107"/>
                      </a:cubicBezTo>
                      <a:cubicBezTo>
                        <a:pt x="50" y="105"/>
                        <a:pt x="48" y="104"/>
                        <a:pt x="47" y="105"/>
                      </a:cubicBezTo>
                      <a:cubicBezTo>
                        <a:pt x="44" y="106"/>
                        <a:pt x="39" y="121"/>
                        <a:pt x="33" y="113"/>
                      </a:cubicBezTo>
                      <a:cubicBezTo>
                        <a:pt x="26" y="105"/>
                        <a:pt x="31" y="97"/>
                        <a:pt x="32" y="91"/>
                      </a:cubicBezTo>
                      <a:cubicBezTo>
                        <a:pt x="33" y="85"/>
                        <a:pt x="32" y="72"/>
                        <a:pt x="32" y="72"/>
                      </a:cubicBezTo>
                      <a:cubicBezTo>
                        <a:pt x="32" y="72"/>
                        <a:pt x="33" y="57"/>
                        <a:pt x="39" y="53"/>
                      </a:cubicBezTo>
                      <a:cubicBezTo>
                        <a:pt x="43" y="51"/>
                        <a:pt x="52" y="51"/>
                        <a:pt x="57" y="52"/>
                      </a:cubicBezTo>
                      <a:cubicBezTo>
                        <a:pt x="57" y="50"/>
                        <a:pt x="57" y="50"/>
                        <a:pt x="57" y="50"/>
                      </a:cubicBezTo>
                      <a:cubicBezTo>
                        <a:pt x="60" y="41"/>
                        <a:pt x="60" y="41"/>
                        <a:pt x="60" y="41"/>
                      </a:cubicBezTo>
                      <a:cubicBezTo>
                        <a:pt x="57" y="11"/>
                        <a:pt x="57" y="11"/>
                        <a:pt x="57" y="11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52" y="3"/>
                        <a:pt x="52" y="3"/>
                        <a:pt x="52" y="3"/>
                      </a:cubicBezTo>
                      <a:cubicBezTo>
                        <a:pt x="52" y="3"/>
                        <a:pt x="53" y="13"/>
                        <a:pt x="48" y="20"/>
                      </a:cubicBezTo>
                      <a:cubicBezTo>
                        <a:pt x="43" y="27"/>
                        <a:pt x="34" y="21"/>
                        <a:pt x="34" y="21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3" y="52"/>
                        <a:pt x="27" y="63"/>
                        <a:pt x="27" y="63"/>
                      </a:cubicBezTo>
                      <a:cubicBezTo>
                        <a:pt x="13" y="89"/>
                        <a:pt x="13" y="89"/>
                        <a:pt x="13" y="89"/>
                      </a:cubicBezTo>
                      <a:cubicBezTo>
                        <a:pt x="11" y="105"/>
                        <a:pt x="11" y="105"/>
                        <a:pt x="11" y="105"/>
                      </a:cubicBez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1" name="Freeform 127"/>
                <p:cNvSpPr>
                  <a:spLocks/>
                </p:cNvSpPr>
                <p:nvPr/>
              </p:nvSpPr>
              <p:spPr bwMode="auto">
                <a:xfrm>
                  <a:off x="4360863" y="2638425"/>
                  <a:ext cx="96837" cy="201613"/>
                </a:xfrm>
                <a:custGeom>
                  <a:avLst/>
                  <a:gdLst>
                    <a:gd name="T0" fmla="*/ 2147483647 w 187"/>
                    <a:gd name="T1" fmla="*/ 2147483647 h 387"/>
                    <a:gd name="T2" fmla="*/ 2147483647 w 187"/>
                    <a:gd name="T3" fmla="*/ 2147483647 h 387"/>
                    <a:gd name="T4" fmla="*/ 2147483647 w 187"/>
                    <a:gd name="T5" fmla="*/ 2147483647 h 387"/>
                    <a:gd name="T6" fmla="*/ 2147483647 w 187"/>
                    <a:gd name="T7" fmla="*/ 2147483647 h 387"/>
                    <a:gd name="T8" fmla="*/ 2147483647 w 187"/>
                    <a:gd name="T9" fmla="*/ 2147483647 h 387"/>
                    <a:gd name="T10" fmla="*/ 2147483647 w 187"/>
                    <a:gd name="T11" fmla="*/ 2147483647 h 387"/>
                    <a:gd name="T12" fmla="*/ 0 w 187"/>
                    <a:gd name="T13" fmla="*/ 2147483647 h 387"/>
                    <a:gd name="T14" fmla="*/ 0 w 187"/>
                    <a:gd name="T15" fmla="*/ 2147483647 h 387"/>
                    <a:gd name="T16" fmla="*/ 2147483647 w 187"/>
                    <a:gd name="T17" fmla="*/ 2147483647 h 387"/>
                    <a:gd name="T18" fmla="*/ 2147483647 w 187"/>
                    <a:gd name="T19" fmla="*/ 2147483647 h 387"/>
                    <a:gd name="T20" fmla="*/ 2147483647 w 187"/>
                    <a:gd name="T21" fmla="*/ 2147483647 h 387"/>
                    <a:gd name="T22" fmla="*/ 2147483647 w 187"/>
                    <a:gd name="T23" fmla="*/ 2147483647 h 387"/>
                    <a:gd name="T24" fmla="*/ 2147483647 w 187"/>
                    <a:gd name="T25" fmla="*/ 2147483647 h 387"/>
                    <a:gd name="T26" fmla="*/ 2147483647 w 187"/>
                    <a:gd name="T27" fmla="*/ 2147483647 h 387"/>
                    <a:gd name="T28" fmla="*/ 2147483647 w 187"/>
                    <a:gd name="T29" fmla="*/ 2147483647 h 387"/>
                    <a:gd name="T30" fmla="*/ 2147483647 w 187"/>
                    <a:gd name="T31" fmla="*/ 2147483647 h 387"/>
                    <a:gd name="T32" fmla="*/ 2147483647 w 187"/>
                    <a:gd name="T33" fmla="*/ 2147483647 h 387"/>
                    <a:gd name="T34" fmla="*/ 2147483647 w 187"/>
                    <a:gd name="T35" fmla="*/ 2147483647 h 387"/>
                    <a:gd name="T36" fmla="*/ 2147483647 w 187"/>
                    <a:gd name="T37" fmla="*/ 2147483647 h 387"/>
                    <a:gd name="T38" fmla="*/ 2147483647 w 187"/>
                    <a:gd name="T39" fmla="*/ 2147483647 h 387"/>
                    <a:gd name="T40" fmla="*/ 2147483647 w 187"/>
                    <a:gd name="T41" fmla="*/ 2147483647 h 387"/>
                    <a:gd name="T42" fmla="*/ 2147483647 w 187"/>
                    <a:gd name="T43" fmla="*/ 2147483647 h 387"/>
                    <a:gd name="T44" fmla="*/ 2147483647 w 187"/>
                    <a:gd name="T45" fmla="*/ 2147483647 h 387"/>
                    <a:gd name="T46" fmla="*/ 2147483647 w 187"/>
                    <a:gd name="T47" fmla="*/ 2147483647 h 387"/>
                    <a:gd name="T48" fmla="*/ 2147483647 w 187"/>
                    <a:gd name="T49" fmla="*/ 2147483647 h 387"/>
                    <a:gd name="T50" fmla="*/ 2147483647 w 187"/>
                    <a:gd name="T51" fmla="*/ 2147483647 h 387"/>
                    <a:gd name="T52" fmla="*/ 2147483647 w 187"/>
                    <a:gd name="T53" fmla="*/ 2147483647 h 387"/>
                    <a:gd name="T54" fmla="*/ 2147483647 w 187"/>
                    <a:gd name="T55" fmla="*/ 2147483647 h 387"/>
                    <a:gd name="T56" fmla="*/ 2147483647 w 187"/>
                    <a:gd name="T57" fmla="*/ 2147483647 h 387"/>
                    <a:gd name="T58" fmla="*/ 2147483647 w 187"/>
                    <a:gd name="T59" fmla="*/ 2147483647 h 387"/>
                    <a:gd name="T60" fmla="*/ 2147483647 w 187"/>
                    <a:gd name="T61" fmla="*/ 2147483647 h 387"/>
                    <a:gd name="T62" fmla="*/ 2147483647 w 187"/>
                    <a:gd name="T63" fmla="*/ 2147483647 h 387"/>
                    <a:gd name="T64" fmla="*/ 2147483647 w 187"/>
                    <a:gd name="T65" fmla="*/ 2147483647 h 387"/>
                    <a:gd name="T66" fmla="*/ 2147483647 w 187"/>
                    <a:gd name="T67" fmla="*/ 2147483647 h 387"/>
                    <a:gd name="T68" fmla="*/ 2147483647 w 187"/>
                    <a:gd name="T69" fmla="*/ 2147483647 h 387"/>
                    <a:gd name="T70" fmla="*/ 2147483647 w 187"/>
                    <a:gd name="T71" fmla="*/ 2147483647 h 387"/>
                    <a:gd name="T72" fmla="*/ 2147483647 w 187"/>
                    <a:gd name="T73" fmla="*/ 2147483647 h 387"/>
                    <a:gd name="T74" fmla="*/ 2147483647 w 187"/>
                    <a:gd name="T75" fmla="*/ 2147483647 h 387"/>
                    <a:gd name="T76" fmla="*/ 2147483647 w 187"/>
                    <a:gd name="T77" fmla="*/ 2147483647 h 387"/>
                    <a:gd name="T78" fmla="*/ 2147483647 w 187"/>
                    <a:gd name="T79" fmla="*/ 2147483647 h 38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87"/>
                    <a:gd name="T121" fmla="*/ 0 h 387"/>
                    <a:gd name="T122" fmla="*/ 187 w 187"/>
                    <a:gd name="T123" fmla="*/ 387 h 38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87" h="387">
                      <a:moveTo>
                        <a:pt x="25" y="48"/>
                      </a:moveTo>
                      <a:cubicBezTo>
                        <a:pt x="38" y="52"/>
                        <a:pt x="38" y="52"/>
                        <a:pt x="38" y="52"/>
                      </a:cubicBezTo>
                      <a:cubicBezTo>
                        <a:pt x="38" y="52"/>
                        <a:pt x="29" y="83"/>
                        <a:pt x="33" y="90"/>
                      </a:cubicBezTo>
                      <a:cubicBezTo>
                        <a:pt x="37" y="97"/>
                        <a:pt x="39" y="109"/>
                        <a:pt x="38" y="119"/>
                      </a:cubicBezTo>
                      <a:cubicBezTo>
                        <a:pt x="37" y="129"/>
                        <a:pt x="30" y="151"/>
                        <a:pt x="30" y="151"/>
                      </a:cubicBezTo>
                      <a:cubicBezTo>
                        <a:pt x="16" y="162"/>
                        <a:pt x="16" y="162"/>
                        <a:pt x="16" y="162"/>
                      </a:cubicBezTo>
                      <a:cubicBezTo>
                        <a:pt x="16" y="162"/>
                        <a:pt x="0" y="175"/>
                        <a:pt x="0" y="185"/>
                      </a:cubicBezTo>
                      <a:cubicBezTo>
                        <a:pt x="0" y="195"/>
                        <a:pt x="0" y="208"/>
                        <a:pt x="0" y="208"/>
                      </a:cubicBezTo>
                      <a:cubicBezTo>
                        <a:pt x="7" y="208"/>
                        <a:pt x="7" y="208"/>
                        <a:pt x="7" y="208"/>
                      </a:cubicBezTo>
                      <a:cubicBezTo>
                        <a:pt x="7" y="227"/>
                        <a:pt x="7" y="227"/>
                        <a:pt x="7" y="227"/>
                      </a:cubicBezTo>
                      <a:cubicBezTo>
                        <a:pt x="7" y="227"/>
                        <a:pt x="33" y="232"/>
                        <a:pt x="34" y="240"/>
                      </a:cubicBezTo>
                      <a:cubicBezTo>
                        <a:pt x="35" y="248"/>
                        <a:pt x="35" y="266"/>
                        <a:pt x="35" y="266"/>
                      </a:cubicBezTo>
                      <a:cubicBezTo>
                        <a:pt x="35" y="266"/>
                        <a:pt x="67" y="278"/>
                        <a:pt x="67" y="291"/>
                      </a:cubicBezTo>
                      <a:cubicBezTo>
                        <a:pt x="67" y="302"/>
                        <a:pt x="82" y="364"/>
                        <a:pt x="88" y="387"/>
                      </a:cubicBezTo>
                      <a:cubicBezTo>
                        <a:pt x="95" y="384"/>
                        <a:pt x="104" y="381"/>
                        <a:pt x="104" y="381"/>
                      </a:cubicBezTo>
                      <a:cubicBezTo>
                        <a:pt x="104" y="381"/>
                        <a:pt x="124" y="367"/>
                        <a:pt x="123" y="355"/>
                      </a:cubicBezTo>
                      <a:cubicBezTo>
                        <a:pt x="122" y="343"/>
                        <a:pt x="112" y="323"/>
                        <a:pt x="114" y="317"/>
                      </a:cubicBezTo>
                      <a:cubicBezTo>
                        <a:pt x="116" y="311"/>
                        <a:pt x="129" y="306"/>
                        <a:pt x="129" y="306"/>
                      </a:cubicBezTo>
                      <a:cubicBezTo>
                        <a:pt x="129" y="306"/>
                        <a:pt x="142" y="289"/>
                        <a:pt x="148" y="283"/>
                      </a:cubicBezTo>
                      <a:cubicBezTo>
                        <a:pt x="154" y="277"/>
                        <a:pt x="179" y="273"/>
                        <a:pt x="183" y="265"/>
                      </a:cubicBezTo>
                      <a:cubicBezTo>
                        <a:pt x="187" y="257"/>
                        <a:pt x="172" y="255"/>
                        <a:pt x="172" y="255"/>
                      </a:cubicBezTo>
                      <a:cubicBezTo>
                        <a:pt x="175" y="228"/>
                        <a:pt x="175" y="228"/>
                        <a:pt x="175" y="228"/>
                      </a:cubicBezTo>
                      <a:cubicBezTo>
                        <a:pt x="170" y="227"/>
                        <a:pt x="167" y="226"/>
                        <a:pt x="167" y="226"/>
                      </a:cubicBezTo>
                      <a:cubicBezTo>
                        <a:pt x="160" y="207"/>
                        <a:pt x="160" y="207"/>
                        <a:pt x="160" y="207"/>
                      </a:cubicBezTo>
                      <a:cubicBezTo>
                        <a:pt x="150" y="201"/>
                        <a:pt x="150" y="201"/>
                        <a:pt x="150" y="201"/>
                      </a:cubicBezTo>
                      <a:cubicBezTo>
                        <a:pt x="148" y="212"/>
                        <a:pt x="148" y="212"/>
                        <a:pt x="148" y="212"/>
                      </a:cubicBezTo>
                      <a:cubicBezTo>
                        <a:pt x="142" y="203"/>
                        <a:pt x="142" y="203"/>
                        <a:pt x="142" y="203"/>
                      </a:cubicBezTo>
                      <a:cubicBezTo>
                        <a:pt x="142" y="203"/>
                        <a:pt x="111" y="202"/>
                        <a:pt x="111" y="183"/>
                      </a:cubicBezTo>
                      <a:cubicBezTo>
                        <a:pt x="111" y="164"/>
                        <a:pt x="109" y="174"/>
                        <a:pt x="132" y="154"/>
                      </a:cubicBezTo>
                      <a:cubicBezTo>
                        <a:pt x="155" y="134"/>
                        <a:pt x="169" y="118"/>
                        <a:pt x="156" y="102"/>
                      </a:cubicBezTo>
                      <a:cubicBezTo>
                        <a:pt x="143" y="86"/>
                        <a:pt x="128" y="89"/>
                        <a:pt x="132" y="73"/>
                      </a:cubicBezTo>
                      <a:cubicBezTo>
                        <a:pt x="136" y="57"/>
                        <a:pt x="135" y="59"/>
                        <a:pt x="145" y="50"/>
                      </a:cubicBezTo>
                      <a:cubicBezTo>
                        <a:pt x="155" y="41"/>
                        <a:pt x="163" y="19"/>
                        <a:pt x="156" y="18"/>
                      </a:cubicBezTo>
                      <a:cubicBezTo>
                        <a:pt x="149" y="17"/>
                        <a:pt x="130" y="43"/>
                        <a:pt x="125" y="45"/>
                      </a:cubicBezTo>
                      <a:cubicBezTo>
                        <a:pt x="120" y="47"/>
                        <a:pt x="108" y="33"/>
                        <a:pt x="108" y="33"/>
                      </a:cubicBezTo>
                      <a:cubicBezTo>
                        <a:pt x="108" y="33"/>
                        <a:pt x="127" y="16"/>
                        <a:pt x="110" y="8"/>
                      </a:cubicBezTo>
                      <a:cubicBezTo>
                        <a:pt x="93" y="0"/>
                        <a:pt x="66" y="19"/>
                        <a:pt x="60" y="23"/>
                      </a:cubicBezTo>
                      <a:cubicBezTo>
                        <a:pt x="58" y="24"/>
                        <a:pt x="56" y="25"/>
                        <a:pt x="53" y="25"/>
                      </a:cubicBezTo>
                      <a:cubicBezTo>
                        <a:pt x="53" y="35"/>
                        <a:pt x="53" y="35"/>
                        <a:pt x="53" y="35"/>
                      </a:cubicBezTo>
                      <a:lnTo>
                        <a:pt x="25" y="48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" name="Freeform 128"/>
                <p:cNvSpPr>
                  <a:spLocks/>
                </p:cNvSpPr>
                <p:nvPr/>
              </p:nvSpPr>
              <p:spPr bwMode="auto">
                <a:xfrm>
                  <a:off x="4914900" y="4402138"/>
                  <a:ext cx="38100" cy="44450"/>
                </a:xfrm>
                <a:custGeom>
                  <a:avLst/>
                  <a:gdLst>
                    <a:gd name="T0" fmla="*/ 2147483647 w 73"/>
                    <a:gd name="T1" fmla="*/ 2147483647 h 87"/>
                    <a:gd name="T2" fmla="*/ 2147483647 w 73"/>
                    <a:gd name="T3" fmla="*/ 2147483647 h 87"/>
                    <a:gd name="T4" fmla="*/ 2147483647 w 73"/>
                    <a:gd name="T5" fmla="*/ 2147483647 h 87"/>
                    <a:gd name="T6" fmla="*/ 2147483647 w 73"/>
                    <a:gd name="T7" fmla="*/ 0 h 87"/>
                    <a:gd name="T8" fmla="*/ 2147483647 w 73"/>
                    <a:gd name="T9" fmla="*/ 2147483647 h 87"/>
                    <a:gd name="T10" fmla="*/ 2147483647 w 73"/>
                    <a:gd name="T11" fmla="*/ 2147483647 h 87"/>
                    <a:gd name="T12" fmla="*/ 2147483647 w 73"/>
                    <a:gd name="T13" fmla="*/ 2147483647 h 87"/>
                    <a:gd name="T14" fmla="*/ 2147483647 w 73"/>
                    <a:gd name="T15" fmla="*/ 2147483647 h 87"/>
                    <a:gd name="T16" fmla="*/ 2147483647 w 73"/>
                    <a:gd name="T17" fmla="*/ 2147483647 h 87"/>
                    <a:gd name="T18" fmla="*/ 2147483647 w 73"/>
                    <a:gd name="T19" fmla="*/ 2147483647 h 87"/>
                    <a:gd name="T20" fmla="*/ 2147483647 w 73"/>
                    <a:gd name="T21" fmla="*/ 2147483647 h 87"/>
                    <a:gd name="T22" fmla="*/ 2147483647 w 73"/>
                    <a:gd name="T23" fmla="*/ 2147483647 h 8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"/>
                    <a:gd name="T37" fmla="*/ 0 h 87"/>
                    <a:gd name="T38" fmla="*/ 73 w 73"/>
                    <a:gd name="T39" fmla="*/ 87 h 8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" h="87">
                      <a:moveTo>
                        <a:pt x="59" y="35"/>
                      </a:moveTo>
                      <a:cubicBezTo>
                        <a:pt x="57" y="28"/>
                        <a:pt x="62" y="11"/>
                        <a:pt x="62" y="11"/>
                      </a:cubicBezTo>
                      <a:cubicBezTo>
                        <a:pt x="46" y="14"/>
                        <a:pt x="46" y="14"/>
                        <a:pt x="46" y="14"/>
                      </a:cubicBezTo>
                      <a:cubicBezTo>
                        <a:pt x="46" y="14"/>
                        <a:pt x="34" y="0"/>
                        <a:pt x="27" y="0"/>
                      </a:cubicBezTo>
                      <a:cubicBezTo>
                        <a:pt x="20" y="0"/>
                        <a:pt x="14" y="25"/>
                        <a:pt x="11" y="29"/>
                      </a:cubicBezTo>
                      <a:cubicBezTo>
                        <a:pt x="8" y="33"/>
                        <a:pt x="0" y="46"/>
                        <a:pt x="2" y="58"/>
                      </a:cubicBezTo>
                      <a:cubicBezTo>
                        <a:pt x="4" y="70"/>
                        <a:pt x="27" y="86"/>
                        <a:pt x="34" y="86"/>
                      </a:cubicBezTo>
                      <a:cubicBezTo>
                        <a:pt x="41" y="86"/>
                        <a:pt x="56" y="87"/>
                        <a:pt x="56" y="87"/>
                      </a:cubicBezTo>
                      <a:cubicBezTo>
                        <a:pt x="63" y="62"/>
                        <a:pt x="63" y="62"/>
                        <a:pt x="63" y="62"/>
                      </a:cubicBezTo>
                      <a:cubicBezTo>
                        <a:pt x="63" y="62"/>
                        <a:pt x="68" y="59"/>
                        <a:pt x="73" y="58"/>
                      </a:cubicBezTo>
                      <a:cubicBezTo>
                        <a:pt x="69" y="42"/>
                        <a:pt x="69" y="42"/>
                        <a:pt x="69" y="42"/>
                      </a:cubicBezTo>
                      <a:cubicBezTo>
                        <a:pt x="69" y="42"/>
                        <a:pt x="62" y="42"/>
                        <a:pt x="59" y="35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3" name="Freeform 129"/>
                <p:cNvSpPr>
                  <a:spLocks/>
                </p:cNvSpPr>
                <p:nvPr/>
              </p:nvSpPr>
              <p:spPr bwMode="auto">
                <a:xfrm>
                  <a:off x="4879975" y="3713163"/>
                  <a:ext cx="53975" cy="50800"/>
                </a:xfrm>
                <a:custGeom>
                  <a:avLst/>
                  <a:gdLst>
                    <a:gd name="T0" fmla="*/ 2147483647 w 104"/>
                    <a:gd name="T1" fmla="*/ 2147483647 h 98"/>
                    <a:gd name="T2" fmla="*/ 2147483647 w 104"/>
                    <a:gd name="T3" fmla="*/ 2147483647 h 98"/>
                    <a:gd name="T4" fmla="*/ 2147483647 w 104"/>
                    <a:gd name="T5" fmla="*/ 2147483647 h 98"/>
                    <a:gd name="T6" fmla="*/ 2147483647 w 104"/>
                    <a:gd name="T7" fmla="*/ 2147483647 h 98"/>
                    <a:gd name="T8" fmla="*/ 2147483647 w 104"/>
                    <a:gd name="T9" fmla="*/ 2147483647 h 98"/>
                    <a:gd name="T10" fmla="*/ 2147483647 w 104"/>
                    <a:gd name="T11" fmla="*/ 2147483647 h 98"/>
                    <a:gd name="T12" fmla="*/ 2147483647 w 104"/>
                    <a:gd name="T13" fmla="*/ 2147483647 h 98"/>
                    <a:gd name="T14" fmla="*/ 2147483647 w 104"/>
                    <a:gd name="T15" fmla="*/ 2147483647 h 98"/>
                    <a:gd name="T16" fmla="*/ 2147483647 w 104"/>
                    <a:gd name="T17" fmla="*/ 2147483647 h 98"/>
                    <a:gd name="T18" fmla="*/ 2147483647 w 104"/>
                    <a:gd name="T19" fmla="*/ 0 h 98"/>
                    <a:gd name="T20" fmla="*/ 2147483647 w 104"/>
                    <a:gd name="T21" fmla="*/ 2147483647 h 98"/>
                    <a:gd name="T22" fmla="*/ 2147483647 w 104"/>
                    <a:gd name="T23" fmla="*/ 2147483647 h 98"/>
                    <a:gd name="T24" fmla="*/ 2147483647 w 104"/>
                    <a:gd name="T25" fmla="*/ 2147483647 h 98"/>
                    <a:gd name="T26" fmla="*/ 2147483647 w 104"/>
                    <a:gd name="T27" fmla="*/ 2147483647 h 98"/>
                    <a:gd name="T28" fmla="*/ 2147483647 w 104"/>
                    <a:gd name="T29" fmla="*/ 2147483647 h 98"/>
                    <a:gd name="T30" fmla="*/ 2147483647 w 104"/>
                    <a:gd name="T31" fmla="*/ 2147483647 h 98"/>
                    <a:gd name="T32" fmla="*/ 2147483647 w 104"/>
                    <a:gd name="T33" fmla="*/ 2147483647 h 98"/>
                    <a:gd name="T34" fmla="*/ 2147483647 w 104"/>
                    <a:gd name="T35" fmla="*/ 2147483647 h 98"/>
                    <a:gd name="T36" fmla="*/ 2147483647 w 104"/>
                    <a:gd name="T37" fmla="*/ 2147483647 h 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4"/>
                    <a:gd name="T58" fmla="*/ 0 h 98"/>
                    <a:gd name="T59" fmla="*/ 104 w 104"/>
                    <a:gd name="T60" fmla="*/ 98 h 9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4" h="98">
                      <a:moveTo>
                        <a:pt x="35" y="98"/>
                      </a:moveTo>
                      <a:cubicBezTo>
                        <a:pt x="39" y="98"/>
                        <a:pt x="52" y="91"/>
                        <a:pt x="52" y="91"/>
                      </a:cubicBezTo>
                      <a:cubicBezTo>
                        <a:pt x="57" y="74"/>
                        <a:pt x="57" y="74"/>
                        <a:pt x="57" y="74"/>
                      </a:cubicBezTo>
                      <a:cubicBezTo>
                        <a:pt x="87" y="74"/>
                        <a:pt x="87" y="74"/>
                        <a:pt x="87" y="74"/>
                      </a:cubicBezTo>
                      <a:cubicBezTo>
                        <a:pt x="90" y="74"/>
                        <a:pt x="90" y="74"/>
                        <a:pt x="90" y="74"/>
                      </a:cubicBezTo>
                      <a:cubicBezTo>
                        <a:pt x="96" y="73"/>
                        <a:pt x="104" y="71"/>
                        <a:pt x="104" y="64"/>
                      </a:cubicBezTo>
                      <a:cubicBezTo>
                        <a:pt x="104" y="52"/>
                        <a:pt x="98" y="44"/>
                        <a:pt x="98" y="44"/>
                      </a:cubicBezTo>
                      <a:cubicBezTo>
                        <a:pt x="98" y="44"/>
                        <a:pt x="104" y="39"/>
                        <a:pt x="100" y="31"/>
                      </a:cubicBezTo>
                      <a:cubicBezTo>
                        <a:pt x="96" y="23"/>
                        <a:pt x="86" y="13"/>
                        <a:pt x="86" y="13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75" y="1"/>
                        <a:pt x="75" y="1"/>
                        <a:pt x="75" y="1"/>
                      </a:cubicBezTo>
                      <a:cubicBezTo>
                        <a:pt x="75" y="1"/>
                        <a:pt x="71" y="17"/>
                        <a:pt x="64" y="25"/>
                      </a:cubicBezTo>
                      <a:cubicBezTo>
                        <a:pt x="58" y="32"/>
                        <a:pt x="52" y="17"/>
                        <a:pt x="52" y="17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2" y="17"/>
                        <a:pt x="18" y="28"/>
                        <a:pt x="17" y="36"/>
                      </a:cubicBezTo>
                      <a:cubicBezTo>
                        <a:pt x="15" y="44"/>
                        <a:pt x="25" y="55"/>
                        <a:pt x="24" y="58"/>
                      </a:cubicBezTo>
                      <a:cubicBezTo>
                        <a:pt x="22" y="62"/>
                        <a:pt x="0" y="72"/>
                        <a:pt x="4" y="80"/>
                      </a:cubicBezTo>
                      <a:cubicBezTo>
                        <a:pt x="8" y="88"/>
                        <a:pt x="22" y="85"/>
                        <a:pt x="22" y="85"/>
                      </a:cubicBezTo>
                      <a:cubicBezTo>
                        <a:pt x="22" y="85"/>
                        <a:pt x="31" y="98"/>
                        <a:pt x="35" y="9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4" name="Freeform 130"/>
                <p:cNvSpPr>
                  <a:spLocks/>
                </p:cNvSpPr>
                <p:nvPr/>
              </p:nvSpPr>
              <p:spPr bwMode="auto">
                <a:xfrm>
                  <a:off x="4886325" y="3751263"/>
                  <a:ext cx="46038" cy="58737"/>
                </a:xfrm>
                <a:custGeom>
                  <a:avLst/>
                  <a:gdLst>
                    <a:gd name="T0" fmla="*/ 2147483647 w 87"/>
                    <a:gd name="T1" fmla="*/ 2147483647 h 112"/>
                    <a:gd name="T2" fmla="*/ 2147483647 w 87"/>
                    <a:gd name="T3" fmla="*/ 2147483647 h 112"/>
                    <a:gd name="T4" fmla="*/ 2147483647 w 87"/>
                    <a:gd name="T5" fmla="*/ 2147483647 h 112"/>
                    <a:gd name="T6" fmla="*/ 2147483647 w 87"/>
                    <a:gd name="T7" fmla="*/ 2147483647 h 112"/>
                    <a:gd name="T8" fmla="*/ 2147483647 w 87"/>
                    <a:gd name="T9" fmla="*/ 2147483647 h 112"/>
                    <a:gd name="T10" fmla="*/ 2147483647 w 87"/>
                    <a:gd name="T11" fmla="*/ 2147483647 h 112"/>
                    <a:gd name="T12" fmla="*/ 2147483647 w 87"/>
                    <a:gd name="T13" fmla="*/ 2147483647 h 112"/>
                    <a:gd name="T14" fmla="*/ 2147483647 w 87"/>
                    <a:gd name="T15" fmla="*/ 2147483647 h 112"/>
                    <a:gd name="T16" fmla="*/ 2147483647 w 87"/>
                    <a:gd name="T17" fmla="*/ 2147483647 h 112"/>
                    <a:gd name="T18" fmla="*/ 2147483647 w 87"/>
                    <a:gd name="T19" fmla="*/ 2147483647 h 112"/>
                    <a:gd name="T20" fmla="*/ 2147483647 w 87"/>
                    <a:gd name="T21" fmla="*/ 0 h 112"/>
                    <a:gd name="T22" fmla="*/ 2147483647 w 87"/>
                    <a:gd name="T23" fmla="*/ 0 h 112"/>
                    <a:gd name="T24" fmla="*/ 2147483647 w 87"/>
                    <a:gd name="T25" fmla="*/ 0 h 112"/>
                    <a:gd name="T26" fmla="*/ 2147483647 w 87"/>
                    <a:gd name="T27" fmla="*/ 0 h 112"/>
                    <a:gd name="T28" fmla="*/ 2147483647 w 87"/>
                    <a:gd name="T29" fmla="*/ 2147483647 h 112"/>
                    <a:gd name="T30" fmla="*/ 2147483647 w 87"/>
                    <a:gd name="T31" fmla="*/ 2147483647 h 112"/>
                    <a:gd name="T32" fmla="*/ 2147483647 w 87"/>
                    <a:gd name="T33" fmla="*/ 2147483647 h 112"/>
                    <a:gd name="T34" fmla="*/ 0 w 87"/>
                    <a:gd name="T35" fmla="*/ 2147483647 h 112"/>
                    <a:gd name="T36" fmla="*/ 2147483647 w 87"/>
                    <a:gd name="T37" fmla="*/ 2147483647 h 112"/>
                    <a:gd name="T38" fmla="*/ 2147483647 w 87"/>
                    <a:gd name="T39" fmla="*/ 2147483647 h 11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7"/>
                    <a:gd name="T61" fmla="*/ 0 h 112"/>
                    <a:gd name="T62" fmla="*/ 87 w 87"/>
                    <a:gd name="T63" fmla="*/ 112 h 11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7" h="112">
                      <a:moveTo>
                        <a:pt x="21" y="49"/>
                      </a:moveTo>
                      <a:cubicBezTo>
                        <a:pt x="21" y="58"/>
                        <a:pt x="19" y="72"/>
                        <a:pt x="19" y="72"/>
                      </a:cubicBezTo>
                      <a:cubicBezTo>
                        <a:pt x="19" y="72"/>
                        <a:pt x="19" y="99"/>
                        <a:pt x="25" y="112"/>
                      </a:cubicBezTo>
                      <a:cubicBezTo>
                        <a:pt x="29" y="112"/>
                        <a:pt x="35" y="110"/>
                        <a:pt x="45" y="103"/>
                      </a:cubicBezTo>
                      <a:cubicBezTo>
                        <a:pt x="61" y="91"/>
                        <a:pt x="54" y="81"/>
                        <a:pt x="61" y="68"/>
                      </a:cubicBezTo>
                      <a:cubicBezTo>
                        <a:pt x="68" y="55"/>
                        <a:pt x="80" y="56"/>
                        <a:pt x="80" y="56"/>
                      </a:cubicBezTo>
                      <a:cubicBezTo>
                        <a:pt x="78" y="47"/>
                        <a:pt x="78" y="47"/>
                        <a:pt x="78" y="47"/>
                      </a:cubicBezTo>
                      <a:cubicBezTo>
                        <a:pt x="86" y="44"/>
                        <a:pt x="86" y="44"/>
                        <a:pt x="86" y="44"/>
                      </a:cubicBezTo>
                      <a:cubicBezTo>
                        <a:pt x="87" y="33"/>
                        <a:pt x="87" y="33"/>
                        <a:pt x="87" y="33"/>
                      </a:cubicBezTo>
                      <a:cubicBezTo>
                        <a:pt x="87" y="33"/>
                        <a:pt x="63" y="32"/>
                        <a:pt x="65" y="23"/>
                      </a:cubicBezTo>
                      <a:cubicBezTo>
                        <a:pt x="67" y="14"/>
                        <a:pt x="71" y="0"/>
                        <a:pt x="71" y="0"/>
                      </a:cubicBezTo>
                      <a:cubicBezTo>
                        <a:pt x="71" y="0"/>
                        <a:pt x="74" y="0"/>
                        <a:pt x="77" y="0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39" y="17"/>
                        <a:pt x="39" y="17"/>
                        <a:pt x="39" y="17"/>
                      </a:cubicBezTo>
                      <a:cubicBezTo>
                        <a:pt x="39" y="17"/>
                        <a:pt x="26" y="24"/>
                        <a:pt x="22" y="24"/>
                      </a:cubicBezTo>
                      <a:cubicBezTo>
                        <a:pt x="18" y="24"/>
                        <a:pt x="9" y="11"/>
                        <a:pt x="9" y="11"/>
                      </a:cubicBezTo>
                      <a:cubicBezTo>
                        <a:pt x="9" y="11"/>
                        <a:pt x="5" y="12"/>
                        <a:pt x="0" y="12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2"/>
                        <a:pt x="21" y="40"/>
                        <a:pt x="21" y="4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5" name="Freeform 131"/>
                <p:cNvSpPr>
                  <a:spLocks noEditPoints="1"/>
                </p:cNvSpPr>
                <p:nvPr/>
              </p:nvSpPr>
              <p:spPr bwMode="auto">
                <a:xfrm>
                  <a:off x="4572000" y="4302125"/>
                  <a:ext cx="466725" cy="688975"/>
                </a:xfrm>
                <a:custGeom>
                  <a:avLst/>
                  <a:gdLst>
                    <a:gd name="T0" fmla="*/ 2147483647 w 898"/>
                    <a:gd name="T1" fmla="*/ 2147483647 h 1326"/>
                    <a:gd name="T2" fmla="*/ 2147483647 w 898"/>
                    <a:gd name="T3" fmla="*/ 2147483647 h 1326"/>
                    <a:gd name="T4" fmla="*/ 2147483647 w 898"/>
                    <a:gd name="T5" fmla="*/ 2147483647 h 1326"/>
                    <a:gd name="T6" fmla="*/ 2147483647 w 898"/>
                    <a:gd name="T7" fmla="*/ 2147483647 h 1326"/>
                    <a:gd name="T8" fmla="*/ 2147483647 w 898"/>
                    <a:gd name="T9" fmla="*/ 2147483647 h 1326"/>
                    <a:gd name="T10" fmla="*/ 2147483647 w 898"/>
                    <a:gd name="T11" fmla="*/ 2147483647 h 1326"/>
                    <a:gd name="T12" fmla="*/ 2147483647 w 898"/>
                    <a:gd name="T13" fmla="*/ 2147483647 h 1326"/>
                    <a:gd name="T14" fmla="*/ 2147483647 w 898"/>
                    <a:gd name="T15" fmla="*/ 2147483647 h 1326"/>
                    <a:gd name="T16" fmla="*/ 2147483647 w 898"/>
                    <a:gd name="T17" fmla="*/ 2147483647 h 1326"/>
                    <a:gd name="T18" fmla="*/ 2147483647 w 898"/>
                    <a:gd name="T19" fmla="*/ 2147483647 h 1326"/>
                    <a:gd name="T20" fmla="*/ 2147483647 w 898"/>
                    <a:gd name="T21" fmla="*/ 2147483647 h 1326"/>
                    <a:gd name="T22" fmla="*/ 2147483647 w 898"/>
                    <a:gd name="T23" fmla="*/ 2147483647 h 1326"/>
                    <a:gd name="T24" fmla="*/ 2147483647 w 898"/>
                    <a:gd name="T25" fmla="*/ 2147483647 h 1326"/>
                    <a:gd name="T26" fmla="*/ 2147483647 w 898"/>
                    <a:gd name="T27" fmla="*/ 2147483647 h 1326"/>
                    <a:gd name="T28" fmla="*/ 2147483647 w 898"/>
                    <a:gd name="T29" fmla="*/ 2147483647 h 1326"/>
                    <a:gd name="T30" fmla="*/ 2147483647 w 898"/>
                    <a:gd name="T31" fmla="*/ 2147483647 h 1326"/>
                    <a:gd name="T32" fmla="*/ 2147483647 w 898"/>
                    <a:gd name="T33" fmla="*/ 2147483647 h 1326"/>
                    <a:gd name="T34" fmla="*/ 2147483647 w 898"/>
                    <a:gd name="T35" fmla="*/ 2147483647 h 1326"/>
                    <a:gd name="T36" fmla="*/ 2147483647 w 898"/>
                    <a:gd name="T37" fmla="*/ 2147483647 h 1326"/>
                    <a:gd name="T38" fmla="*/ 2147483647 w 898"/>
                    <a:gd name="T39" fmla="*/ 2147483647 h 1326"/>
                    <a:gd name="T40" fmla="*/ 2147483647 w 898"/>
                    <a:gd name="T41" fmla="*/ 2147483647 h 1326"/>
                    <a:gd name="T42" fmla="*/ 2147483647 w 898"/>
                    <a:gd name="T43" fmla="*/ 2147483647 h 1326"/>
                    <a:gd name="T44" fmla="*/ 2147483647 w 898"/>
                    <a:gd name="T45" fmla="*/ 2147483647 h 1326"/>
                    <a:gd name="T46" fmla="*/ 2147483647 w 898"/>
                    <a:gd name="T47" fmla="*/ 2147483647 h 1326"/>
                    <a:gd name="T48" fmla="*/ 2147483647 w 898"/>
                    <a:gd name="T49" fmla="*/ 2147483647 h 1326"/>
                    <a:gd name="T50" fmla="*/ 2147483647 w 898"/>
                    <a:gd name="T51" fmla="*/ 2147483647 h 1326"/>
                    <a:gd name="T52" fmla="*/ 2147483647 w 898"/>
                    <a:gd name="T53" fmla="*/ 2147483647 h 1326"/>
                    <a:gd name="T54" fmla="*/ 2147483647 w 898"/>
                    <a:gd name="T55" fmla="*/ 2147483647 h 1326"/>
                    <a:gd name="T56" fmla="*/ 0 w 898"/>
                    <a:gd name="T57" fmla="*/ 2147483647 h 1326"/>
                    <a:gd name="T58" fmla="*/ 2147483647 w 898"/>
                    <a:gd name="T59" fmla="*/ 2147483647 h 1326"/>
                    <a:gd name="T60" fmla="*/ 2147483647 w 898"/>
                    <a:gd name="T61" fmla="*/ 2147483647 h 1326"/>
                    <a:gd name="T62" fmla="*/ 2147483647 w 898"/>
                    <a:gd name="T63" fmla="*/ 2147483647 h 1326"/>
                    <a:gd name="T64" fmla="*/ 2147483647 w 898"/>
                    <a:gd name="T65" fmla="*/ 2147483647 h 1326"/>
                    <a:gd name="T66" fmla="*/ 2147483647 w 898"/>
                    <a:gd name="T67" fmla="*/ 2147483647 h 1326"/>
                    <a:gd name="T68" fmla="*/ 2147483647 w 898"/>
                    <a:gd name="T69" fmla="*/ 2147483647 h 1326"/>
                    <a:gd name="T70" fmla="*/ 2147483647 w 898"/>
                    <a:gd name="T71" fmla="*/ 2147483647 h 1326"/>
                    <a:gd name="T72" fmla="*/ 2147483647 w 898"/>
                    <a:gd name="T73" fmla="*/ 2147483647 h 1326"/>
                    <a:gd name="T74" fmla="*/ 2147483647 w 898"/>
                    <a:gd name="T75" fmla="*/ 2147483647 h 1326"/>
                    <a:gd name="T76" fmla="*/ 2147483647 w 898"/>
                    <a:gd name="T77" fmla="*/ 2147483647 h 1326"/>
                    <a:gd name="T78" fmla="*/ 2147483647 w 898"/>
                    <a:gd name="T79" fmla="*/ 2147483647 h 1326"/>
                    <a:gd name="T80" fmla="*/ 2147483647 w 898"/>
                    <a:gd name="T81" fmla="*/ 2147483647 h 1326"/>
                    <a:gd name="T82" fmla="*/ 2147483647 w 898"/>
                    <a:gd name="T83" fmla="*/ 2147483647 h 1326"/>
                    <a:gd name="T84" fmla="*/ 2147483647 w 898"/>
                    <a:gd name="T85" fmla="*/ 2147483647 h 1326"/>
                    <a:gd name="T86" fmla="*/ 2147483647 w 898"/>
                    <a:gd name="T87" fmla="*/ 2147483647 h 1326"/>
                    <a:gd name="T88" fmla="*/ 2147483647 w 898"/>
                    <a:gd name="T89" fmla="*/ 2147483647 h 1326"/>
                    <a:gd name="T90" fmla="*/ 2147483647 w 898"/>
                    <a:gd name="T91" fmla="*/ 2147483647 h 1326"/>
                    <a:gd name="T92" fmla="*/ 2147483647 w 898"/>
                    <a:gd name="T93" fmla="*/ 2147483647 h 1326"/>
                    <a:gd name="T94" fmla="*/ 2147483647 w 898"/>
                    <a:gd name="T95" fmla="*/ 2147483647 h 1326"/>
                    <a:gd name="T96" fmla="*/ 2147483647 w 898"/>
                    <a:gd name="T97" fmla="*/ 2147483647 h 1326"/>
                    <a:gd name="T98" fmla="*/ 2147483647 w 898"/>
                    <a:gd name="T99" fmla="*/ 2147483647 h 1326"/>
                    <a:gd name="T100" fmla="*/ 2147483647 w 898"/>
                    <a:gd name="T101" fmla="*/ 2147483647 h 1326"/>
                    <a:gd name="T102" fmla="*/ 2147483647 w 898"/>
                    <a:gd name="T103" fmla="*/ 2147483647 h 1326"/>
                    <a:gd name="T104" fmla="*/ 2147483647 w 898"/>
                    <a:gd name="T105" fmla="*/ 2147483647 h 1326"/>
                    <a:gd name="T106" fmla="*/ 2147483647 w 898"/>
                    <a:gd name="T107" fmla="*/ 2147483647 h 1326"/>
                    <a:gd name="T108" fmla="*/ 2147483647 w 898"/>
                    <a:gd name="T109" fmla="*/ 2147483647 h 1326"/>
                    <a:gd name="T110" fmla="*/ 2147483647 w 898"/>
                    <a:gd name="T111" fmla="*/ 2147483647 h 1326"/>
                    <a:gd name="T112" fmla="*/ 2147483647 w 898"/>
                    <a:gd name="T113" fmla="*/ 2147483647 h 1326"/>
                    <a:gd name="T114" fmla="*/ 2147483647 w 898"/>
                    <a:gd name="T115" fmla="*/ 2147483647 h 1326"/>
                    <a:gd name="T116" fmla="*/ 2147483647 w 898"/>
                    <a:gd name="T117" fmla="*/ 2147483647 h 132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98"/>
                    <a:gd name="T178" fmla="*/ 0 h 1326"/>
                    <a:gd name="T179" fmla="*/ 898 w 898"/>
                    <a:gd name="T180" fmla="*/ 1326 h 132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98" h="1326">
                      <a:moveTo>
                        <a:pt x="746" y="250"/>
                      </a:moveTo>
                      <a:cubicBezTo>
                        <a:pt x="738" y="246"/>
                        <a:pt x="725" y="254"/>
                        <a:pt x="725" y="254"/>
                      </a:cubicBezTo>
                      <a:cubicBezTo>
                        <a:pt x="718" y="279"/>
                        <a:pt x="718" y="279"/>
                        <a:pt x="718" y="279"/>
                      </a:cubicBezTo>
                      <a:cubicBezTo>
                        <a:pt x="718" y="279"/>
                        <a:pt x="703" y="278"/>
                        <a:pt x="696" y="278"/>
                      </a:cubicBezTo>
                      <a:cubicBezTo>
                        <a:pt x="689" y="278"/>
                        <a:pt x="666" y="262"/>
                        <a:pt x="664" y="250"/>
                      </a:cubicBezTo>
                      <a:cubicBezTo>
                        <a:pt x="662" y="238"/>
                        <a:pt x="670" y="225"/>
                        <a:pt x="673" y="221"/>
                      </a:cubicBezTo>
                      <a:cubicBezTo>
                        <a:pt x="676" y="217"/>
                        <a:pt x="682" y="192"/>
                        <a:pt x="689" y="192"/>
                      </a:cubicBezTo>
                      <a:cubicBezTo>
                        <a:pt x="696" y="192"/>
                        <a:pt x="708" y="206"/>
                        <a:pt x="708" y="206"/>
                      </a:cubicBezTo>
                      <a:cubicBezTo>
                        <a:pt x="726" y="182"/>
                        <a:pt x="726" y="182"/>
                        <a:pt x="726" y="182"/>
                      </a:cubicBezTo>
                      <a:cubicBezTo>
                        <a:pt x="726" y="182"/>
                        <a:pt x="726" y="134"/>
                        <a:pt x="727" y="125"/>
                      </a:cubicBezTo>
                      <a:cubicBezTo>
                        <a:pt x="728" y="116"/>
                        <a:pt x="707" y="84"/>
                        <a:pt x="705" y="75"/>
                      </a:cubicBezTo>
                      <a:cubicBezTo>
                        <a:pt x="703" y="66"/>
                        <a:pt x="696" y="15"/>
                        <a:pt x="696" y="15"/>
                      </a:cubicBezTo>
                      <a:cubicBezTo>
                        <a:pt x="684" y="8"/>
                        <a:pt x="684" y="8"/>
                        <a:pt x="684" y="8"/>
                      </a:cubicBezTo>
                      <a:cubicBezTo>
                        <a:pt x="684" y="8"/>
                        <a:pt x="657" y="9"/>
                        <a:pt x="649" y="8"/>
                      </a:cubicBezTo>
                      <a:cubicBezTo>
                        <a:pt x="641" y="7"/>
                        <a:pt x="625" y="0"/>
                        <a:pt x="625" y="0"/>
                      </a:cubicBezTo>
                      <a:cubicBezTo>
                        <a:pt x="586" y="2"/>
                        <a:pt x="586" y="2"/>
                        <a:pt x="586" y="2"/>
                      </a:cubicBezTo>
                      <a:cubicBezTo>
                        <a:pt x="578" y="18"/>
                        <a:pt x="578" y="18"/>
                        <a:pt x="578" y="18"/>
                      </a:cubicBezTo>
                      <a:cubicBezTo>
                        <a:pt x="578" y="18"/>
                        <a:pt x="554" y="19"/>
                        <a:pt x="549" y="25"/>
                      </a:cubicBezTo>
                      <a:cubicBezTo>
                        <a:pt x="544" y="31"/>
                        <a:pt x="530" y="57"/>
                        <a:pt x="519" y="64"/>
                      </a:cubicBezTo>
                      <a:cubicBezTo>
                        <a:pt x="508" y="71"/>
                        <a:pt x="505" y="70"/>
                        <a:pt x="495" y="77"/>
                      </a:cubicBezTo>
                      <a:cubicBezTo>
                        <a:pt x="485" y="84"/>
                        <a:pt x="484" y="107"/>
                        <a:pt x="484" y="113"/>
                      </a:cubicBezTo>
                      <a:cubicBezTo>
                        <a:pt x="484" y="119"/>
                        <a:pt x="461" y="137"/>
                        <a:pt x="461" y="137"/>
                      </a:cubicBezTo>
                      <a:cubicBezTo>
                        <a:pt x="450" y="140"/>
                        <a:pt x="450" y="140"/>
                        <a:pt x="450" y="140"/>
                      </a:cubicBezTo>
                      <a:cubicBezTo>
                        <a:pt x="436" y="152"/>
                        <a:pt x="436" y="152"/>
                        <a:pt x="436" y="152"/>
                      </a:cubicBezTo>
                      <a:cubicBezTo>
                        <a:pt x="436" y="152"/>
                        <a:pt x="432" y="185"/>
                        <a:pt x="421" y="192"/>
                      </a:cubicBezTo>
                      <a:cubicBezTo>
                        <a:pt x="410" y="199"/>
                        <a:pt x="402" y="192"/>
                        <a:pt x="402" y="192"/>
                      </a:cubicBezTo>
                      <a:cubicBezTo>
                        <a:pt x="402" y="192"/>
                        <a:pt x="399" y="197"/>
                        <a:pt x="389" y="199"/>
                      </a:cubicBezTo>
                      <a:cubicBezTo>
                        <a:pt x="379" y="201"/>
                        <a:pt x="364" y="190"/>
                        <a:pt x="364" y="190"/>
                      </a:cubicBezTo>
                      <a:cubicBezTo>
                        <a:pt x="347" y="189"/>
                        <a:pt x="347" y="189"/>
                        <a:pt x="347" y="189"/>
                      </a:cubicBezTo>
                      <a:cubicBezTo>
                        <a:pt x="337" y="179"/>
                        <a:pt x="337" y="179"/>
                        <a:pt x="337" y="179"/>
                      </a:cubicBezTo>
                      <a:cubicBezTo>
                        <a:pt x="337" y="179"/>
                        <a:pt x="321" y="167"/>
                        <a:pt x="308" y="167"/>
                      </a:cubicBezTo>
                      <a:cubicBezTo>
                        <a:pt x="295" y="167"/>
                        <a:pt x="290" y="205"/>
                        <a:pt x="290" y="212"/>
                      </a:cubicBezTo>
                      <a:cubicBezTo>
                        <a:pt x="290" y="219"/>
                        <a:pt x="279" y="217"/>
                        <a:pt x="272" y="220"/>
                      </a:cubicBezTo>
                      <a:cubicBezTo>
                        <a:pt x="265" y="223"/>
                        <a:pt x="263" y="240"/>
                        <a:pt x="263" y="240"/>
                      </a:cubicBezTo>
                      <a:cubicBezTo>
                        <a:pt x="263" y="240"/>
                        <a:pt x="253" y="238"/>
                        <a:pt x="249" y="239"/>
                      </a:cubicBezTo>
                      <a:cubicBezTo>
                        <a:pt x="245" y="240"/>
                        <a:pt x="244" y="251"/>
                        <a:pt x="244" y="251"/>
                      </a:cubicBezTo>
                      <a:cubicBezTo>
                        <a:pt x="244" y="251"/>
                        <a:pt x="198" y="256"/>
                        <a:pt x="193" y="253"/>
                      </a:cubicBezTo>
                      <a:cubicBezTo>
                        <a:pt x="188" y="250"/>
                        <a:pt x="193" y="231"/>
                        <a:pt x="193" y="231"/>
                      </a:cubicBezTo>
                      <a:cubicBezTo>
                        <a:pt x="193" y="231"/>
                        <a:pt x="201" y="218"/>
                        <a:pt x="203" y="209"/>
                      </a:cubicBezTo>
                      <a:cubicBezTo>
                        <a:pt x="205" y="200"/>
                        <a:pt x="196" y="189"/>
                        <a:pt x="196" y="189"/>
                      </a:cubicBezTo>
                      <a:cubicBezTo>
                        <a:pt x="196" y="189"/>
                        <a:pt x="197" y="179"/>
                        <a:pt x="188" y="160"/>
                      </a:cubicBezTo>
                      <a:cubicBezTo>
                        <a:pt x="184" y="152"/>
                        <a:pt x="175" y="147"/>
                        <a:pt x="166" y="143"/>
                      </a:cubicBezTo>
                      <a:cubicBezTo>
                        <a:pt x="163" y="339"/>
                        <a:pt x="163" y="339"/>
                        <a:pt x="163" y="339"/>
                      </a:cubicBezTo>
                      <a:cubicBezTo>
                        <a:pt x="163" y="339"/>
                        <a:pt x="149" y="340"/>
                        <a:pt x="142" y="343"/>
                      </a:cubicBezTo>
                      <a:cubicBezTo>
                        <a:pt x="135" y="346"/>
                        <a:pt x="137" y="351"/>
                        <a:pt x="137" y="351"/>
                      </a:cubicBezTo>
                      <a:cubicBezTo>
                        <a:pt x="129" y="353"/>
                        <a:pt x="129" y="353"/>
                        <a:pt x="129" y="353"/>
                      </a:cubicBezTo>
                      <a:cubicBezTo>
                        <a:pt x="129" y="353"/>
                        <a:pt x="132" y="367"/>
                        <a:pt x="126" y="367"/>
                      </a:cubicBezTo>
                      <a:cubicBezTo>
                        <a:pt x="121" y="367"/>
                        <a:pt x="114" y="367"/>
                        <a:pt x="114" y="367"/>
                      </a:cubicBezTo>
                      <a:cubicBezTo>
                        <a:pt x="114" y="367"/>
                        <a:pt x="110" y="361"/>
                        <a:pt x="102" y="361"/>
                      </a:cubicBezTo>
                      <a:cubicBezTo>
                        <a:pt x="94" y="361"/>
                        <a:pt x="88" y="369"/>
                        <a:pt x="88" y="369"/>
                      </a:cubicBezTo>
                      <a:cubicBezTo>
                        <a:pt x="76" y="369"/>
                        <a:pt x="76" y="369"/>
                        <a:pt x="76" y="369"/>
                      </a:cubicBezTo>
                      <a:cubicBezTo>
                        <a:pt x="76" y="369"/>
                        <a:pt x="72" y="361"/>
                        <a:pt x="65" y="357"/>
                      </a:cubicBezTo>
                      <a:cubicBezTo>
                        <a:pt x="58" y="353"/>
                        <a:pt x="49" y="359"/>
                        <a:pt x="45" y="352"/>
                      </a:cubicBezTo>
                      <a:cubicBezTo>
                        <a:pt x="40" y="345"/>
                        <a:pt x="41" y="330"/>
                        <a:pt x="41" y="330"/>
                      </a:cubicBezTo>
                      <a:cubicBezTo>
                        <a:pt x="41" y="330"/>
                        <a:pt x="31" y="318"/>
                        <a:pt x="27" y="317"/>
                      </a:cubicBezTo>
                      <a:cubicBezTo>
                        <a:pt x="23" y="316"/>
                        <a:pt x="12" y="340"/>
                        <a:pt x="12" y="340"/>
                      </a:cubicBezTo>
                      <a:cubicBezTo>
                        <a:pt x="0" y="346"/>
                        <a:pt x="0" y="346"/>
                        <a:pt x="0" y="346"/>
                      </a:cubicBezTo>
                      <a:cubicBezTo>
                        <a:pt x="0" y="345"/>
                        <a:pt x="0" y="345"/>
                        <a:pt x="0" y="345"/>
                      </a:cubicBezTo>
                      <a:cubicBezTo>
                        <a:pt x="0" y="345"/>
                        <a:pt x="7" y="368"/>
                        <a:pt x="11" y="372"/>
                      </a:cubicBezTo>
                      <a:cubicBezTo>
                        <a:pt x="15" y="376"/>
                        <a:pt x="31" y="394"/>
                        <a:pt x="31" y="407"/>
                      </a:cubicBezTo>
                      <a:cubicBezTo>
                        <a:pt x="31" y="420"/>
                        <a:pt x="28" y="446"/>
                        <a:pt x="38" y="461"/>
                      </a:cubicBezTo>
                      <a:cubicBezTo>
                        <a:pt x="48" y="476"/>
                        <a:pt x="83" y="509"/>
                        <a:pt x="83" y="523"/>
                      </a:cubicBezTo>
                      <a:cubicBezTo>
                        <a:pt x="83" y="537"/>
                        <a:pt x="82" y="564"/>
                        <a:pt x="78" y="568"/>
                      </a:cubicBezTo>
                      <a:cubicBezTo>
                        <a:pt x="74" y="572"/>
                        <a:pt x="62" y="564"/>
                        <a:pt x="61" y="572"/>
                      </a:cubicBezTo>
                      <a:cubicBezTo>
                        <a:pt x="60" y="580"/>
                        <a:pt x="63" y="588"/>
                        <a:pt x="73" y="605"/>
                      </a:cubicBezTo>
                      <a:cubicBezTo>
                        <a:pt x="83" y="622"/>
                        <a:pt x="75" y="641"/>
                        <a:pt x="81" y="649"/>
                      </a:cubicBezTo>
                      <a:cubicBezTo>
                        <a:pt x="87" y="657"/>
                        <a:pt x="84" y="646"/>
                        <a:pt x="90" y="643"/>
                      </a:cubicBezTo>
                      <a:cubicBezTo>
                        <a:pt x="96" y="640"/>
                        <a:pt x="103" y="650"/>
                        <a:pt x="103" y="650"/>
                      </a:cubicBezTo>
                      <a:cubicBezTo>
                        <a:pt x="121" y="656"/>
                        <a:pt x="121" y="656"/>
                        <a:pt x="121" y="656"/>
                      </a:cubicBezTo>
                      <a:cubicBezTo>
                        <a:pt x="121" y="656"/>
                        <a:pt x="126" y="682"/>
                        <a:pt x="145" y="679"/>
                      </a:cubicBezTo>
                      <a:cubicBezTo>
                        <a:pt x="164" y="676"/>
                        <a:pt x="165" y="662"/>
                        <a:pt x="177" y="658"/>
                      </a:cubicBezTo>
                      <a:cubicBezTo>
                        <a:pt x="189" y="654"/>
                        <a:pt x="224" y="665"/>
                        <a:pt x="233" y="662"/>
                      </a:cubicBezTo>
                      <a:cubicBezTo>
                        <a:pt x="242" y="659"/>
                        <a:pt x="238" y="638"/>
                        <a:pt x="261" y="638"/>
                      </a:cubicBezTo>
                      <a:cubicBezTo>
                        <a:pt x="284" y="638"/>
                        <a:pt x="292" y="646"/>
                        <a:pt x="292" y="646"/>
                      </a:cubicBezTo>
                      <a:cubicBezTo>
                        <a:pt x="292" y="646"/>
                        <a:pt x="303" y="635"/>
                        <a:pt x="326" y="636"/>
                      </a:cubicBezTo>
                      <a:cubicBezTo>
                        <a:pt x="349" y="637"/>
                        <a:pt x="361" y="647"/>
                        <a:pt x="366" y="646"/>
                      </a:cubicBezTo>
                      <a:cubicBezTo>
                        <a:pt x="371" y="645"/>
                        <a:pt x="383" y="635"/>
                        <a:pt x="383" y="635"/>
                      </a:cubicBezTo>
                      <a:cubicBezTo>
                        <a:pt x="383" y="635"/>
                        <a:pt x="397" y="642"/>
                        <a:pt x="406" y="637"/>
                      </a:cubicBezTo>
                      <a:cubicBezTo>
                        <a:pt x="415" y="632"/>
                        <a:pt x="427" y="624"/>
                        <a:pt x="427" y="624"/>
                      </a:cubicBezTo>
                      <a:cubicBezTo>
                        <a:pt x="427" y="624"/>
                        <a:pt x="451" y="632"/>
                        <a:pt x="473" y="617"/>
                      </a:cubicBezTo>
                      <a:cubicBezTo>
                        <a:pt x="495" y="602"/>
                        <a:pt x="525" y="573"/>
                        <a:pt x="525" y="573"/>
                      </a:cubicBezTo>
                      <a:cubicBezTo>
                        <a:pt x="538" y="565"/>
                        <a:pt x="538" y="565"/>
                        <a:pt x="538" y="565"/>
                      </a:cubicBezTo>
                      <a:cubicBezTo>
                        <a:pt x="600" y="499"/>
                        <a:pt x="600" y="499"/>
                        <a:pt x="600" y="499"/>
                      </a:cubicBezTo>
                      <a:cubicBezTo>
                        <a:pt x="615" y="500"/>
                        <a:pt x="615" y="500"/>
                        <a:pt x="615" y="500"/>
                      </a:cubicBezTo>
                      <a:cubicBezTo>
                        <a:pt x="615" y="500"/>
                        <a:pt x="652" y="449"/>
                        <a:pt x="656" y="435"/>
                      </a:cubicBezTo>
                      <a:cubicBezTo>
                        <a:pt x="660" y="421"/>
                        <a:pt x="677" y="385"/>
                        <a:pt x="686" y="379"/>
                      </a:cubicBezTo>
                      <a:cubicBezTo>
                        <a:pt x="695" y="373"/>
                        <a:pt x="726" y="360"/>
                        <a:pt x="729" y="349"/>
                      </a:cubicBezTo>
                      <a:cubicBezTo>
                        <a:pt x="732" y="338"/>
                        <a:pt x="748" y="297"/>
                        <a:pt x="748" y="297"/>
                      </a:cubicBezTo>
                      <a:cubicBezTo>
                        <a:pt x="748" y="297"/>
                        <a:pt x="754" y="280"/>
                        <a:pt x="759" y="264"/>
                      </a:cubicBezTo>
                      <a:cubicBezTo>
                        <a:pt x="755" y="258"/>
                        <a:pt x="750" y="252"/>
                        <a:pt x="746" y="250"/>
                      </a:cubicBezTo>
                      <a:close/>
                      <a:moveTo>
                        <a:pt x="580" y="418"/>
                      </a:moveTo>
                      <a:cubicBezTo>
                        <a:pt x="580" y="418"/>
                        <a:pt x="571" y="426"/>
                        <a:pt x="563" y="428"/>
                      </a:cubicBezTo>
                      <a:cubicBezTo>
                        <a:pt x="555" y="430"/>
                        <a:pt x="552" y="428"/>
                        <a:pt x="542" y="432"/>
                      </a:cubicBezTo>
                      <a:cubicBezTo>
                        <a:pt x="532" y="436"/>
                        <a:pt x="531" y="456"/>
                        <a:pt x="531" y="456"/>
                      </a:cubicBezTo>
                      <a:cubicBezTo>
                        <a:pt x="516" y="457"/>
                        <a:pt x="516" y="457"/>
                        <a:pt x="516" y="457"/>
                      </a:cubicBezTo>
                      <a:cubicBezTo>
                        <a:pt x="498" y="437"/>
                        <a:pt x="498" y="437"/>
                        <a:pt x="498" y="437"/>
                      </a:cubicBezTo>
                      <a:cubicBezTo>
                        <a:pt x="498" y="426"/>
                        <a:pt x="498" y="426"/>
                        <a:pt x="498" y="426"/>
                      </a:cubicBezTo>
                      <a:cubicBezTo>
                        <a:pt x="481" y="401"/>
                        <a:pt x="481" y="401"/>
                        <a:pt x="481" y="401"/>
                      </a:cubicBezTo>
                      <a:cubicBezTo>
                        <a:pt x="498" y="399"/>
                        <a:pt x="498" y="399"/>
                        <a:pt x="498" y="399"/>
                      </a:cubicBezTo>
                      <a:cubicBezTo>
                        <a:pt x="500" y="389"/>
                        <a:pt x="500" y="389"/>
                        <a:pt x="500" y="389"/>
                      </a:cubicBezTo>
                      <a:cubicBezTo>
                        <a:pt x="512" y="376"/>
                        <a:pt x="512" y="376"/>
                        <a:pt x="512" y="376"/>
                      </a:cubicBezTo>
                      <a:cubicBezTo>
                        <a:pt x="512" y="376"/>
                        <a:pt x="514" y="366"/>
                        <a:pt x="519" y="362"/>
                      </a:cubicBezTo>
                      <a:cubicBezTo>
                        <a:pt x="524" y="358"/>
                        <a:pt x="534" y="361"/>
                        <a:pt x="534" y="361"/>
                      </a:cubicBezTo>
                      <a:cubicBezTo>
                        <a:pt x="535" y="351"/>
                        <a:pt x="535" y="351"/>
                        <a:pt x="535" y="351"/>
                      </a:cubicBezTo>
                      <a:cubicBezTo>
                        <a:pt x="543" y="348"/>
                        <a:pt x="543" y="348"/>
                        <a:pt x="543" y="348"/>
                      </a:cubicBezTo>
                      <a:cubicBezTo>
                        <a:pt x="543" y="348"/>
                        <a:pt x="559" y="343"/>
                        <a:pt x="564" y="349"/>
                      </a:cubicBezTo>
                      <a:cubicBezTo>
                        <a:pt x="569" y="355"/>
                        <a:pt x="581" y="374"/>
                        <a:pt x="581" y="374"/>
                      </a:cubicBezTo>
                      <a:cubicBezTo>
                        <a:pt x="591" y="377"/>
                        <a:pt x="591" y="377"/>
                        <a:pt x="591" y="377"/>
                      </a:cubicBezTo>
                      <a:cubicBezTo>
                        <a:pt x="592" y="393"/>
                        <a:pt x="592" y="393"/>
                        <a:pt x="592" y="393"/>
                      </a:cubicBezTo>
                      <a:cubicBezTo>
                        <a:pt x="577" y="406"/>
                        <a:pt x="577" y="406"/>
                        <a:pt x="577" y="406"/>
                      </a:cubicBezTo>
                      <a:lnTo>
                        <a:pt x="580" y="418"/>
                      </a:lnTo>
                      <a:close/>
                      <a:moveTo>
                        <a:pt x="873" y="1289"/>
                      </a:moveTo>
                      <a:cubicBezTo>
                        <a:pt x="873" y="1289"/>
                        <a:pt x="855" y="1303"/>
                        <a:pt x="873" y="1305"/>
                      </a:cubicBezTo>
                      <a:cubicBezTo>
                        <a:pt x="890" y="1307"/>
                        <a:pt x="898" y="1293"/>
                        <a:pt x="873" y="1289"/>
                      </a:cubicBezTo>
                      <a:close/>
                      <a:moveTo>
                        <a:pt x="859" y="1326"/>
                      </a:moveTo>
                      <a:cubicBezTo>
                        <a:pt x="865" y="1315"/>
                        <a:pt x="865" y="1315"/>
                        <a:pt x="865" y="1315"/>
                      </a:cubicBezTo>
                      <a:cubicBezTo>
                        <a:pt x="845" y="1316"/>
                        <a:pt x="845" y="1316"/>
                        <a:pt x="845" y="1316"/>
                      </a:cubicBezTo>
                      <a:lnTo>
                        <a:pt x="859" y="1326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" name="Freeform 132"/>
                <p:cNvSpPr>
                  <a:spLocks/>
                </p:cNvSpPr>
                <p:nvPr/>
              </p:nvSpPr>
              <p:spPr bwMode="auto">
                <a:xfrm>
                  <a:off x="3954463" y="2646363"/>
                  <a:ext cx="511175" cy="509587"/>
                </a:xfrm>
                <a:custGeom>
                  <a:avLst/>
                  <a:gdLst>
                    <a:gd name="T0" fmla="*/ 2147483647 w 983"/>
                    <a:gd name="T1" fmla="*/ 2147483647 h 981"/>
                    <a:gd name="T2" fmla="*/ 2147483647 w 983"/>
                    <a:gd name="T3" fmla="*/ 2147483647 h 981"/>
                    <a:gd name="T4" fmla="*/ 2147483647 w 983"/>
                    <a:gd name="T5" fmla="*/ 2147483647 h 981"/>
                    <a:gd name="T6" fmla="*/ 2147483647 w 983"/>
                    <a:gd name="T7" fmla="*/ 2147483647 h 981"/>
                    <a:gd name="T8" fmla="*/ 2147483647 w 983"/>
                    <a:gd name="T9" fmla="*/ 2147483647 h 981"/>
                    <a:gd name="T10" fmla="*/ 2147483647 w 983"/>
                    <a:gd name="T11" fmla="*/ 2147483647 h 981"/>
                    <a:gd name="T12" fmla="*/ 2147483647 w 983"/>
                    <a:gd name="T13" fmla="*/ 2147483647 h 981"/>
                    <a:gd name="T14" fmla="*/ 2147483647 w 983"/>
                    <a:gd name="T15" fmla="*/ 2147483647 h 981"/>
                    <a:gd name="T16" fmla="*/ 2147483647 w 983"/>
                    <a:gd name="T17" fmla="*/ 2147483647 h 981"/>
                    <a:gd name="T18" fmla="*/ 2147483647 w 983"/>
                    <a:gd name="T19" fmla="*/ 2147483647 h 981"/>
                    <a:gd name="T20" fmla="*/ 2147483647 w 983"/>
                    <a:gd name="T21" fmla="*/ 2147483647 h 981"/>
                    <a:gd name="T22" fmla="*/ 2147483647 w 983"/>
                    <a:gd name="T23" fmla="*/ 2147483647 h 981"/>
                    <a:gd name="T24" fmla="*/ 2147483647 w 983"/>
                    <a:gd name="T25" fmla="*/ 2147483647 h 981"/>
                    <a:gd name="T26" fmla="*/ 2147483647 w 983"/>
                    <a:gd name="T27" fmla="*/ 2147483647 h 981"/>
                    <a:gd name="T28" fmla="*/ 2147483647 w 983"/>
                    <a:gd name="T29" fmla="*/ 2147483647 h 981"/>
                    <a:gd name="T30" fmla="*/ 2147483647 w 983"/>
                    <a:gd name="T31" fmla="*/ 2147483647 h 981"/>
                    <a:gd name="T32" fmla="*/ 2147483647 w 983"/>
                    <a:gd name="T33" fmla="*/ 2147483647 h 981"/>
                    <a:gd name="T34" fmla="*/ 2147483647 w 983"/>
                    <a:gd name="T35" fmla="*/ 2147483647 h 981"/>
                    <a:gd name="T36" fmla="*/ 2147483647 w 983"/>
                    <a:gd name="T37" fmla="*/ 2147483647 h 981"/>
                    <a:gd name="T38" fmla="*/ 2147483647 w 983"/>
                    <a:gd name="T39" fmla="*/ 2147483647 h 981"/>
                    <a:gd name="T40" fmla="*/ 2147483647 w 983"/>
                    <a:gd name="T41" fmla="*/ 2147483647 h 981"/>
                    <a:gd name="T42" fmla="*/ 2147483647 w 983"/>
                    <a:gd name="T43" fmla="*/ 2147483647 h 981"/>
                    <a:gd name="T44" fmla="*/ 2147483647 w 983"/>
                    <a:gd name="T45" fmla="*/ 2147483647 h 981"/>
                    <a:gd name="T46" fmla="*/ 2147483647 w 983"/>
                    <a:gd name="T47" fmla="*/ 2147483647 h 981"/>
                    <a:gd name="T48" fmla="*/ 2147483647 w 983"/>
                    <a:gd name="T49" fmla="*/ 2147483647 h 981"/>
                    <a:gd name="T50" fmla="*/ 2147483647 w 983"/>
                    <a:gd name="T51" fmla="*/ 2147483647 h 981"/>
                    <a:gd name="T52" fmla="*/ 2147483647 w 983"/>
                    <a:gd name="T53" fmla="*/ 2147483647 h 981"/>
                    <a:gd name="T54" fmla="*/ 2147483647 w 983"/>
                    <a:gd name="T55" fmla="*/ 2147483647 h 981"/>
                    <a:gd name="T56" fmla="*/ 2147483647 w 983"/>
                    <a:gd name="T57" fmla="*/ 2147483647 h 981"/>
                    <a:gd name="T58" fmla="*/ 2147483647 w 983"/>
                    <a:gd name="T59" fmla="*/ 2147483647 h 981"/>
                    <a:gd name="T60" fmla="*/ 2147483647 w 983"/>
                    <a:gd name="T61" fmla="*/ 2147483647 h 981"/>
                    <a:gd name="T62" fmla="*/ 2147483647 w 983"/>
                    <a:gd name="T63" fmla="*/ 2147483647 h 981"/>
                    <a:gd name="T64" fmla="*/ 2147483647 w 983"/>
                    <a:gd name="T65" fmla="*/ 2147483647 h 981"/>
                    <a:gd name="T66" fmla="*/ 2147483647 w 983"/>
                    <a:gd name="T67" fmla="*/ 0 h 981"/>
                    <a:gd name="T68" fmla="*/ 2147483647 w 983"/>
                    <a:gd name="T69" fmla="*/ 2147483647 h 981"/>
                    <a:gd name="T70" fmla="*/ 2147483647 w 983"/>
                    <a:gd name="T71" fmla="*/ 2147483647 h 981"/>
                    <a:gd name="T72" fmla="*/ 2147483647 w 983"/>
                    <a:gd name="T73" fmla="*/ 2147483647 h 981"/>
                    <a:gd name="T74" fmla="*/ 2147483647 w 983"/>
                    <a:gd name="T75" fmla="*/ 2147483647 h 981"/>
                    <a:gd name="T76" fmla="*/ 2147483647 w 983"/>
                    <a:gd name="T77" fmla="*/ 2147483647 h 981"/>
                    <a:gd name="T78" fmla="*/ 2147483647 w 983"/>
                    <a:gd name="T79" fmla="*/ 2147483647 h 981"/>
                    <a:gd name="T80" fmla="*/ 2147483647 w 983"/>
                    <a:gd name="T81" fmla="*/ 2147483647 h 981"/>
                    <a:gd name="T82" fmla="*/ 2147483647 w 983"/>
                    <a:gd name="T83" fmla="*/ 2147483647 h 981"/>
                    <a:gd name="T84" fmla="*/ 2147483647 w 983"/>
                    <a:gd name="T85" fmla="*/ 2147483647 h 981"/>
                    <a:gd name="T86" fmla="*/ 2147483647 w 983"/>
                    <a:gd name="T87" fmla="*/ 2147483647 h 981"/>
                    <a:gd name="T88" fmla="*/ 2147483647 w 983"/>
                    <a:gd name="T89" fmla="*/ 2147483647 h 981"/>
                    <a:gd name="T90" fmla="*/ 2147483647 w 983"/>
                    <a:gd name="T91" fmla="*/ 2147483647 h 981"/>
                    <a:gd name="T92" fmla="*/ 2147483647 w 983"/>
                    <a:gd name="T93" fmla="*/ 2147483647 h 981"/>
                    <a:gd name="T94" fmla="*/ 2147483647 w 983"/>
                    <a:gd name="T95" fmla="*/ 2147483647 h 981"/>
                    <a:gd name="T96" fmla="*/ 2147483647 w 983"/>
                    <a:gd name="T97" fmla="*/ 2147483647 h 981"/>
                    <a:gd name="T98" fmla="*/ 2147483647 w 983"/>
                    <a:gd name="T99" fmla="*/ 2147483647 h 981"/>
                    <a:gd name="T100" fmla="*/ 2147483647 w 983"/>
                    <a:gd name="T101" fmla="*/ 2147483647 h 98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983"/>
                    <a:gd name="T154" fmla="*/ 0 h 981"/>
                    <a:gd name="T155" fmla="*/ 983 w 983"/>
                    <a:gd name="T156" fmla="*/ 981 h 98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983" h="981">
                      <a:moveTo>
                        <a:pt x="242" y="356"/>
                      </a:moveTo>
                      <a:cubicBezTo>
                        <a:pt x="236" y="356"/>
                        <a:pt x="212" y="357"/>
                        <a:pt x="212" y="357"/>
                      </a:cubicBezTo>
                      <a:cubicBezTo>
                        <a:pt x="212" y="357"/>
                        <a:pt x="197" y="388"/>
                        <a:pt x="189" y="391"/>
                      </a:cubicBezTo>
                      <a:cubicBezTo>
                        <a:pt x="181" y="394"/>
                        <a:pt x="155" y="390"/>
                        <a:pt x="155" y="390"/>
                      </a:cubicBezTo>
                      <a:cubicBezTo>
                        <a:pt x="154" y="398"/>
                        <a:pt x="154" y="398"/>
                        <a:pt x="154" y="398"/>
                      </a:cubicBezTo>
                      <a:cubicBezTo>
                        <a:pt x="136" y="399"/>
                        <a:pt x="136" y="399"/>
                        <a:pt x="136" y="399"/>
                      </a:cubicBezTo>
                      <a:cubicBezTo>
                        <a:pt x="136" y="399"/>
                        <a:pt x="136" y="411"/>
                        <a:pt x="130" y="412"/>
                      </a:cubicBezTo>
                      <a:cubicBezTo>
                        <a:pt x="124" y="413"/>
                        <a:pt x="111" y="404"/>
                        <a:pt x="111" y="404"/>
                      </a:cubicBezTo>
                      <a:cubicBezTo>
                        <a:pt x="93" y="418"/>
                        <a:pt x="93" y="418"/>
                        <a:pt x="93" y="418"/>
                      </a:cubicBezTo>
                      <a:cubicBezTo>
                        <a:pt x="81" y="417"/>
                        <a:pt x="81" y="417"/>
                        <a:pt x="81" y="417"/>
                      </a:cubicBezTo>
                      <a:cubicBezTo>
                        <a:pt x="81" y="417"/>
                        <a:pt x="67" y="437"/>
                        <a:pt x="60" y="442"/>
                      </a:cubicBezTo>
                      <a:cubicBezTo>
                        <a:pt x="53" y="447"/>
                        <a:pt x="40" y="454"/>
                        <a:pt x="40" y="454"/>
                      </a:cubicBezTo>
                      <a:cubicBezTo>
                        <a:pt x="37" y="472"/>
                        <a:pt x="37" y="472"/>
                        <a:pt x="37" y="472"/>
                      </a:cubicBezTo>
                      <a:cubicBezTo>
                        <a:pt x="35" y="511"/>
                        <a:pt x="35" y="511"/>
                        <a:pt x="35" y="511"/>
                      </a:cubicBezTo>
                      <a:cubicBezTo>
                        <a:pt x="0" y="511"/>
                        <a:pt x="0" y="511"/>
                        <a:pt x="0" y="511"/>
                      </a:cubicBezTo>
                      <a:cubicBezTo>
                        <a:pt x="37" y="513"/>
                        <a:pt x="37" y="513"/>
                        <a:pt x="37" y="513"/>
                      </a:cubicBezTo>
                      <a:cubicBezTo>
                        <a:pt x="35" y="535"/>
                        <a:pt x="35" y="535"/>
                        <a:pt x="35" y="535"/>
                      </a:cubicBezTo>
                      <a:cubicBezTo>
                        <a:pt x="208" y="656"/>
                        <a:pt x="208" y="656"/>
                        <a:pt x="208" y="656"/>
                      </a:cubicBezTo>
                      <a:cubicBezTo>
                        <a:pt x="482" y="865"/>
                        <a:pt x="482" y="865"/>
                        <a:pt x="482" y="865"/>
                      </a:cubicBezTo>
                      <a:cubicBezTo>
                        <a:pt x="481" y="882"/>
                        <a:pt x="481" y="882"/>
                        <a:pt x="481" y="882"/>
                      </a:cubicBezTo>
                      <a:cubicBezTo>
                        <a:pt x="481" y="882"/>
                        <a:pt x="498" y="878"/>
                        <a:pt x="500" y="886"/>
                      </a:cubicBezTo>
                      <a:cubicBezTo>
                        <a:pt x="502" y="894"/>
                        <a:pt x="500" y="901"/>
                        <a:pt x="510" y="904"/>
                      </a:cubicBezTo>
                      <a:cubicBezTo>
                        <a:pt x="520" y="907"/>
                        <a:pt x="533" y="905"/>
                        <a:pt x="533" y="905"/>
                      </a:cubicBezTo>
                      <a:cubicBezTo>
                        <a:pt x="538" y="923"/>
                        <a:pt x="538" y="923"/>
                        <a:pt x="538" y="923"/>
                      </a:cubicBezTo>
                      <a:cubicBezTo>
                        <a:pt x="538" y="923"/>
                        <a:pt x="561" y="917"/>
                        <a:pt x="571" y="925"/>
                      </a:cubicBezTo>
                      <a:cubicBezTo>
                        <a:pt x="581" y="933"/>
                        <a:pt x="582" y="953"/>
                        <a:pt x="582" y="953"/>
                      </a:cubicBezTo>
                      <a:cubicBezTo>
                        <a:pt x="582" y="953"/>
                        <a:pt x="558" y="967"/>
                        <a:pt x="573" y="974"/>
                      </a:cubicBezTo>
                      <a:cubicBezTo>
                        <a:pt x="588" y="981"/>
                        <a:pt x="610" y="973"/>
                        <a:pt x="610" y="973"/>
                      </a:cubicBezTo>
                      <a:cubicBezTo>
                        <a:pt x="610" y="973"/>
                        <a:pt x="679" y="958"/>
                        <a:pt x="693" y="956"/>
                      </a:cubicBezTo>
                      <a:cubicBezTo>
                        <a:pt x="707" y="954"/>
                        <a:pt x="752" y="901"/>
                        <a:pt x="774" y="886"/>
                      </a:cubicBezTo>
                      <a:cubicBezTo>
                        <a:pt x="796" y="871"/>
                        <a:pt x="983" y="735"/>
                        <a:pt x="983" y="735"/>
                      </a:cubicBezTo>
                      <a:cubicBezTo>
                        <a:pt x="983" y="735"/>
                        <a:pt x="968" y="694"/>
                        <a:pt x="963" y="691"/>
                      </a:cubicBezTo>
                      <a:cubicBezTo>
                        <a:pt x="958" y="688"/>
                        <a:pt x="930" y="675"/>
                        <a:pt x="924" y="678"/>
                      </a:cubicBezTo>
                      <a:cubicBezTo>
                        <a:pt x="918" y="681"/>
                        <a:pt x="913" y="686"/>
                        <a:pt x="909" y="684"/>
                      </a:cubicBezTo>
                      <a:cubicBezTo>
                        <a:pt x="905" y="682"/>
                        <a:pt x="893" y="671"/>
                        <a:pt x="893" y="664"/>
                      </a:cubicBezTo>
                      <a:cubicBezTo>
                        <a:pt x="893" y="657"/>
                        <a:pt x="898" y="647"/>
                        <a:pt x="893" y="639"/>
                      </a:cubicBezTo>
                      <a:cubicBezTo>
                        <a:pt x="888" y="631"/>
                        <a:pt x="861" y="595"/>
                        <a:pt x="862" y="589"/>
                      </a:cubicBezTo>
                      <a:cubicBezTo>
                        <a:pt x="863" y="583"/>
                        <a:pt x="889" y="581"/>
                        <a:pt x="889" y="569"/>
                      </a:cubicBezTo>
                      <a:cubicBezTo>
                        <a:pt x="889" y="557"/>
                        <a:pt x="885" y="551"/>
                        <a:pt x="885" y="551"/>
                      </a:cubicBezTo>
                      <a:cubicBezTo>
                        <a:pt x="880" y="515"/>
                        <a:pt x="880" y="515"/>
                        <a:pt x="880" y="515"/>
                      </a:cubicBezTo>
                      <a:cubicBezTo>
                        <a:pt x="889" y="502"/>
                        <a:pt x="889" y="502"/>
                        <a:pt x="889" y="502"/>
                      </a:cubicBezTo>
                      <a:cubicBezTo>
                        <a:pt x="883" y="488"/>
                        <a:pt x="883" y="488"/>
                        <a:pt x="883" y="488"/>
                      </a:cubicBezTo>
                      <a:cubicBezTo>
                        <a:pt x="883" y="488"/>
                        <a:pt x="892" y="458"/>
                        <a:pt x="891" y="448"/>
                      </a:cubicBezTo>
                      <a:cubicBezTo>
                        <a:pt x="890" y="438"/>
                        <a:pt x="863" y="387"/>
                        <a:pt x="862" y="381"/>
                      </a:cubicBezTo>
                      <a:cubicBezTo>
                        <a:pt x="862" y="378"/>
                        <a:pt x="866" y="376"/>
                        <a:pt x="870" y="373"/>
                      </a:cubicBezTo>
                      <a:cubicBezTo>
                        <a:pt x="870" y="373"/>
                        <a:pt x="870" y="373"/>
                        <a:pt x="870" y="373"/>
                      </a:cubicBezTo>
                      <a:cubicBezTo>
                        <a:pt x="864" y="350"/>
                        <a:pt x="849" y="288"/>
                        <a:pt x="849" y="277"/>
                      </a:cubicBezTo>
                      <a:cubicBezTo>
                        <a:pt x="849" y="264"/>
                        <a:pt x="817" y="252"/>
                        <a:pt x="817" y="252"/>
                      </a:cubicBezTo>
                      <a:cubicBezTo>
                        <a:pt x="817" y="252"/>
                        <a:pt x="817" y="234"/>
                        <a:pt x="816" y="226"/>
                      </a:cubicBezTo>
                      <a:cubicBezTo>
                        <a:pt x="815" y="218"/>
                        <a:pt x="789" y="213"/>
                        <a:pt x="789" y="213"/>
                      </a:cubicBezTo>
                      <a:cubicBezTo>
                        <a:pt x="789" y="194"/>
                        <a:pt x="789" y="194"/>
                        <a:pt x="789" y="194"/>
                      </a:cubicBezTo>
                      <a:cubicBezTo>
                        <a:pt x="782" y="194"/>
                        <a:pt x="782" y="194"/>
                        <a:pt x="782" y="194"/>
                      </a:cubicBezTo>
                      <a:cubicBezTo>
                        <a:pt x="782" y="194"/>
                        <a:pt x="782" y="181"/>
                        <a:pt x="782" y="171"/>
                      </a:cubicBezTo>
                      <a:cubicBezTo>
                        <a:pt x="782" y="161"/>
                        <a:pt x="798" y="148"/>
                        <a:pt x="798" y="148"/>
                      </a:cubicBezTo>
                      <a:cubicBezTo>
                        <a:pt x="812" y="137"/>
                        <a:pt x="812" y="137"/>
                        <a:pt x="812" y="137"/>
                      </a:cubicBezTo>
                      <a:cubicBezTo>
                        <a:pt x="812" y="137"/>
                        <a:pt x="819" y="115"/>
                        <a:pt x="820" y="105"/>
                      </a:cubicBezTo>
                      <a:cubicBezTo>
                        <a:pt x="821" y="95"/>
                        <a:pt x="819" y="83"/>
                        <a:pt x="815" y="76"/>
                      </a:cubicBezTo>
                      <a:cubicBezTo>
                        <a:pt x="811" y="69"/>
                        <a:pt x="820" y="38"/>
                        <a:pt x="820" y="38"/>
                      </a:cubicBezTo>
                      <a:cubicBezTo>
                        <a:pt x="807" y="34"/>
                        <a:pt x="807" y="34"/>
                        <a:pt x="807" y="34"/>
                      </a:cubicBezTo>
                      <a:cubicBezTo>
                        <a:pt x="835" y="21"/>
                        <a:pt x="835" y="21"/>
                        <a:pt x="835" y="21"/>
                      </a:cubicBezTo>
                      <a:cubicBezTo>
                        <a:pt x="835" y="11"/>
                        <a:pt x="835" y="11"/>
                        <a:pt x="835" y="11"/>
                      </a:cubicBezTo>
                      <a:cubicBezTo>
                        <a:pt x="826" y="11"/>
                        <a:pt x="815" y="10"/>
                        <a:pt x="815" y="10"/>
                      </a:cubicBezTo>
                      <a:cubicBezTo>
                        <a:pt x="806" y="15"/>
                        <a:pt x="806" y="15"/>
                        <a:pt x="806" y="15"/>
                      </a:cubicBezTo>
                      <a:cubicBezTo>
                        <a:pt x="779" y="3"/>
                        <a:pt x="779" y="3"/>
                        <a:pt x="779" y="3"/>
                      </a:cubicBezTo>
                      <a:cubicBezTo>
                        <a:pt x="769" y="5"/>
                        <a:pt x="769" y="5"/>
                        <a:pt x="769" y="5"/>
                      </a:cubicBezTo>
                      <a:cubicBezTo>
                        <a:pt x="769" y="14"/>
                        <a:pt x="769" y="14"/>
                        <a:pt x="769" y="14"/>
                      </a:cubicBezTo>
                      <a:cubicBezTo>
                        <a:pt x="744" y="12"/>
                        <a:pt x="744" y="12"/>
                        <a:pt x="744" y="12"/>
                      </a:cubicBezTo>
                      <a:cubicBezTo>
                        <a:pt x="728" y="0"/>
                        <a:pt x="728" y="0"/>
                        <a:pt x="728" y="0"/>
                      </a:cubicBezTo>
                      <a:cubicBezTo>
                        <a:pt x="724" y="19"/>
                        <a:pt x="724" y="19"/>
                        <a:pt x="724" y="19"/>
                      </a:cubicBezTo>
                      <a:cubicBezTo>
                        <a:pt x="704" y="14"/>
                        <a:pt x="704" y="14"/>
                        <a:pt x="704" y="14"/>
                      </a:cubicBezTo>
                      <a:cubicBezTo>
                        <a:pt x="686" y="29"/>
                        <a:pt x="686" y="29"/>
                        <a:pt x="686" y="29"/>
                      </a:cubicBezTo>
                      <a:cubicBezTo>
                        <a:pt x="686" y="29"/>
                        <a:pt x="662" y="17"/>
                        <a:pt x="631" y="18"/>
                      </a:cubicBezTo>
                      <a:cubicBezTo>
                        <a:pt x="600" y="19"/>
                        <a:pt x="599" y="26"/>
                        <a:pt x="585" y="27"/>
                      </a:cubicBezTo>
                      <a:cubicBezTo>
                        <a:pt x="571" y="28"/>
                        <a:pt x="545" y="27"/>
                        <a:pt x="545" y="27"/>
                      </a:cubicBezTo>
                      <a:cubicBezTo>
                        <a:pt x="542" y="34"/>
                        <a:pt x="542" y="34"/>
                        <a:pt x="542" y="34"/>
                      </a:cubicBezTo>
                      <a:cubicBezTo>
                        <a:pt x="503" y="33"/>
                        <a:pt x="503" y="33"/>
                        <a:pt x="503" y="33"/>
                      </a:cubicBezTo>
                      <a:cubicBezTo>
                        <a:pt x="503" y="33"/>
                        <a:pt x="456" y="43"/>
                        <a:pt x="455" y="51"/>
                      </a:cubicBezTo>
                      <a:cubicBezTo>
                        <a:pt x="454" y="59"/>
                        <a:pt x="446" y="72"/>
                        <a:pt x="446" y="72"/>
                      </a:cubicBezTo>
                      <a:cubicBezTo>
                        <a:pt x="446" y="72"/>
                        <a:pt x="396" y="74"/>
                        <a:pt x="394" y="83"/>
                      </a:cubicBezTo>
                      <a:cubicBezTo>
                        <a:pt x="392" y="92"/>
                        <a:pt x="370" y="113"/>
                        <a:pt x="355" y="113"/>
                      </a:cubicBezTo>
                      <a:cubicBezTo>
                        <a:pt x="353" y="113"/>
                        <a:pt x="351" y="113"/>
                        <a:pt x="349" y="112"/>
                      </a:cubicBezTo>
                      <a:cubicBezTo>
                        <a:pt x="349" y="112"/>
                        <a:pt x="349" y="112"/>
                        <a:pt x="349" y="112"/>
                      </a:cubicBezTo>
                      <a:cubicBezTo>
                        <a:pt x="350" y="116"/>
                        <a:pt x="354" y="125"/>
                        <a:pt x="364" y="129"/>
                      </a:cubicBezTo>
                      <a:cubicBezTo>
                        <a:pt x="364" y="130"/>
                        <a:pt x="360" y="141"/>
                        <a:pt x="360" y="141"/>
                      </a:cubicBezTo>
                      <a:cubicBezTo>
                        <a:pt x="368" y="141"/>
                        <a:pt x="368" y="141"/>
                        <a:pt x="368" y="141"/>
                      </a:cubicBezTo>
                      <a:cubicBezTo>
                        <a:pt x="365" y="186"/>
                        <a:pt x="365" y="186"/>
                        <a:pt x="365" y="186"/>
                      </a:cubicBezTo>
                      <a:cubicBezTo>
                        <a:pt x="371" y="197"/>
                        <a:pt x="371" y="197"/>
                        <a:pt x="371" y="197"/>
                      </a:cubicBezTo>
                      <a:cubicBezTo>
                        <a:pt x="364" y="218"/>
                        <a:pt x="364" y="218"/>
                        <a:pt x="364" y="218"/>
                      </a:cubicBezTo>
                      <a:cubicBezTo>
                        <a:pt x="378" y="218"/>
                        <a:pt x="378" y="218"/>
                        <a:pt x="378" y="218"/>
                      </a:cubicBezTo>
                      <a:cubicBezTo>
                        <a:pt x="375" y="238"/>
                        <a:pt x="375" y="238"/>
                        <a:pt x="375" y="238"/>
                      </a:cubicBezTo>
                      <a:cubicBezTo>
                        <a:pt x="393" y="250"/>
                        <a:pt x="393" y="250"/>
                        <a:pt x="393" y="250"/>
                      </a:cubicBezTo>
                      <a:cubicBezTo>
                        <a:pt x="393" y="250"/>
                        <a:pt x="384" y="256"/>
                        <a:pt x="382" y="259"/>
                      </a:cubicBezTo>
                      <a:cubicBezTo>
                        <a:pt x="380" y="262"/>
                        <a:pt x="381" y="269"/>
                        <a:pt x="381" y="269"/>
                      </a:cubicBezTo>
                      <a:cubicBezTo>
                        <a:pt x="343" y="274"/>
                        <a:pt x="343" y="274"/>
                        <a:pt x="343" y="274"/>
                      </a:cubicBezTo>
                      <a:cubicBezTo>
                        <a:pt x="343" y="274"/>
                        <a:pt x="333" y="268"/>
                        <a:pt x="329" y="268"/>
                      </a:cubicBezTo>
                      <a:cubicBezTo>
                        <a:pt x="325" y="268"/>
                        <a:pt x="321" y="275"/>
                        <a:pt x="321" y="275"/>
                      </a:cubicBezTo>
                      <a:cubicBezTo>
                        <a:pt x="321" y="275"/>
                        <a:pt x="313" y="270"/>
                        <a:pt x="308" y="273"/>
                      </a:cubicBezTo>
                      <a:cubicBezTo>
                        <a:pt x="303" y="276"/>
                        <a:pt x="310" y="283"/>
                        <a:pt x="303" y="288"/>
                      </a:cubicBezTo>
                      <a:cubicBezTo>
                        <a:pt x="296" y="293"/>
                        <a:pt x="274" y="287"/>
                        <a:pt x="266" y="294"/>
                      </a:cubicBezTo>
                      <a:cubicBezTo>
                        <a:pt x="258" y="301"/>
                        <a:pt x="267" y="318"/>
                        <a:pt x="267" y="318"/>
                      </a:cubicBezTo>
                      <a:cubicBezTo>
                        <a:pt x="277" y="330"/>
                        <a:pt x="277" y="330"/>
                        <a:pt x="277" y="330"/>
                      </a:cubicBezTo>
                      <a:cubicBezTo>
                        <a:pt x="260" y="337"/>
                        <a:pt x="260" y="337"/>
                        <a:pt x="260" y="337"/>
                      </a:cubicBezTo>
                      <a:cubicBezTo>
                        <a:pt x="260" y="337"/>
                        <a:pt x="248" y="356"/>
                        <a:pt x="242" y="356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" name="Freeform 133"/>
                <p:cNvSpPr>
                  <a:spLocks/>
                </p:cNvSpPr>
                <p:nvPr/>
              </p:nvSpPr>
              <p:spPr bwMode="auto">
                <a:xfrm>
                  <a:off x="3883025" y="3440113"/>
                  <a:ext cx="107950" cy="122237"/>
                </a:xfrm>
                <a:custGeom>
                  <a:avLst/>
                  <a:gdLst>
                    <a:gd name="T0" fmla="*/ 2147483647 w 207"/>
                    <a:gd name="T1" fmla="*/ 2147483647 h 236"/>
                    <a:gd name="T2" fmla="*/ 2147483647 w 207"/>
                    <a:gd name="T3" fmla="*/ 2147483647 h 236"/>
                    <a:gd name="T4" fmla="*/ 2147483647 w 207"/>
                    <a:gd name="T5" fmla="*/ 2147483647 h 236"/>
                    <a:gd name="T6" fmla="*/ 2147483647 w 207"/>
                    <a:gd name="T7" fmla="*/ 2147483647 h 236"/>
                    <a:gd name="T8" fmla="*/ 2147483647 w 207"/>
                    <a:gd name="T9" fmla="*/ 2147483647 h 236"/>
                    <a:gd name="T10" fmla="*/ 2147483647 w 207"/>
                    <a:gd name="T11" fmla="*/ 2147483647 h 236"/>
                    <a:gd name="T12" fmla="*/ 2147483647 w 207"/>
                    <a:gd name="T13" fmla="*/ 2147483647 h 236"/>
                    <a:gd name="T14" fmla="*/ 2147483647 w 207"/>
                    <a:gd name="T15" fmla="*/ 2147483647 h 236"/>
                    <a:gd name="T16" fmla="*/ 2147483647 w 207"/>
                    <a:gd name="T17" fmla="*/ 2147483647 h 236"/>
                    <a:gd name="T18" fmla="*/ 2147483647 w 207"/>
                    <a:gd name="T19" fmla="*/ 2147483647 h 236"/>
                    <a:gd name="T20" fmla="*/ 2147483647 w 207"/>
                    <a:gd name="T21" fmla="*/ 2147483647 h 236"/>
                    <a:gd name="T22" fmla="*/ 2147483647 w 207"/>
                    <a:gd name="T23" fmla="*/ 2147483647 h 236"/>
                    <a:gd name="T24" fmla="*/ 2147483647 w 207"/>
                    <a:gd name="T25" fmla="*/ 2147483647 h 236"/>
                    <a:gd name="T26" fmla="*/ 2147483647 w 207"/>
                    <a:gd name="T27" fmla="*/ 2147483647 h 236"/>
                    <a:gd name="T28" fmla="*/ 2147483647 w 207"/>
                    <a:gd name="T29" fmla="*/ 2147483647 h 236"/>
                    <a:gd name="T30" fmla="*/ 2147483647 w 207"/>
                    <a:gd name="T31" fmla="*/ 2147483647 h 236"/>
                    <a:gd name="T32" fmla="*/ 2147483647 w 207"/>
                    <a:gd name="T33" fmla="*/ 2147483647 h 236"/>
                    <a:gd name="T34" fmla="*/ 2147483647 w 207"/>
                    <a:gd name="T35" fmla="*/ 2147483647 h 236"/>
                    <a:gd name="T36" fmla="*/ 2147483647 w 207"/>
                    <a:gd name="T37" fmla="*/ 2147483647 h 236"/>
                    <a:gd name="T38" fmla="*/ 2147483647 w 207"/>
                    <a:gd name="T39" fmla="*/ 2147483647 h 236"/>
                    <a:gd name="T40" fmla="*/ 0 w 207"/>
                    <a:gd name="T41" fmla="*/ 2147483647 h 236"/>
                    <a:gd name="T42" fmla="*/ 0 w 207"/>
                    <a:gd name="T43" fmla="*/ 2147483647 h 236"/>
                    <a:gd name="T44" fmla="*/ 2147483647 w 207"/>
                    <a:gd name="T45" fmla="*/ 2147483647 h 236"/>
                    <a:gd name="T46" fmla="*/ 2147483647 w 207"/>
                    <a:gd name="T47" fmla="*/ 2147483647 h 236"/>
                    <a:gd name="T48" fmla="*/ 2147483647 w 207"/>
                    <a:gd name="T49" fmla="*/ 2147483647 h 236"/>
                    <a:gd name="T50" fmla="*/ 2147483647 w 207"/>
                    <a:gd name="T51" fmla="*/ 2147483647 h 236"/>
                    <a:gd name="T52" fmla="*/ 2147483647 w 207"/>
                    <a:gd name="T53" fmla="*/ 2147483647 h 236"/>
                    <a:gd name="T54" fmla="*/ 2147483647 w 207"/>
                    <a:gd name="T55" fmla="*/ 2147483647 h 236"/>
                    <a:gd name="T56" fmla="*/ 2147483647 w 207"/>
                    <a:gd name="T57" fmla="*/ 2147483647 h 236"/>
                    <a:gd name="T58" fmla="*/ 2147483647 w 207"/>
                    <a:gd name="T59" fmla="*/ 2147483647 h 236"/>
                    <a:gd name="T60" fmla="*/ 2147483647 w 207"/>
                    <a:gd name="T61" fmla="*/ 2147483647 h 236"/>
                    <a:gd name="T62" fmla="*/ 2147483647 w 207"/>
                    <a:gd name="T63" fmla="*/ 2147483647 h 2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07"/>
                    <a:gd name="T97" fmla="*/ 0 h 236"/>
                    <a:gd name="T98" fmla="*/ 207 w 207"/>
                    <a:gd name="T99" fmla="*/ 236 h 2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07" h="236">
                      <a:moveTo>
                        <a:pt x="207" y="175"/>
                      </a:moveTo>
                      <a:cubicBezTo>
                        <a:pt x="207" y="162"/>
                        <a:pt x="186" y="146"/>
                        <a:pt x="186" y="146"/>
                      </a:cubicBezTo>
                      <a:cubicBezTo>
                        <a:pt x="185" y="129"/>
                        <a:pt x="185" y="129"/>
                        <a:pt x="185" y="129"/>
                      </a:cubicBezTo>
                      <a:cubicBezTo>
                        <a:pt x="161" y="133"/>
                        <a:pt x="161" y="133"/>
                        <a:pt x="161" y="133"/>
                      </a:cubicBezTo>
                      <a:cubicBezTo>
                        <a:pt x="161" y="123"/>
                        <a:pt x="161" y="123"/>
                        <a:pt x="161" y="123"/>
                      </a:cubicBezTo>
                      <a:cubicBezTo>
                        <a:pt x="161" y="123"/>
                        <a:pt x="149" y="124"/>
                        <a:pt x="148" y="121"/>
                      </a:cubicBezTo>
                      <a:cubicBezTo>
                        <a:pt x="147" y="118"/>
                        <a:pt x="162" y="104"/>
                        <a:pt x="162" y="89"/>
                      </a:cubicBezTo>
                      <a:cubicBezTo>
                        <a:pt x="162" y="79"/>
                        <a:pt x="154" y="65"/>
                        <a:pt x="149" y="55"/>
                      </a:cubicBezTo>
                      <a:cubicBezTo>
                        <a:pt x="147" y="55"/>
                        <a:pt x="146" y="55"/>
                        <a:pt x="145" y="56"/>
                      </a:cubicBezTo>
                      <a:cubicBezTo>
                        <a:pt x="140" y="60"/>
                        <a:pt x="140" y="82"/>
                        <a:pt x="129" y="82"/>
                      </a:cubicBezTo>
                      <a:cubicBezTo>
                        <a:pt x="118" y="82"/>
                        <a:pt x="117" y="72"/>
                        <a:pt x="117" y="72"/>
                      </a:cubicBezTo>
                      <a:cubicBezTo>
                        <a:pt x="109" y="72"/>
                        <a:pt x="109" y="72"/>
                        <a:pt x="109" y="72"/>
                      </a:cubicBezTo>
                      <a:cubicBezTo>
                        <a:pt x="109" y="72"/>
                        <a:pt x="118" y="26"/>
                        <a:pt x="99" y="13"/>
                      </a:cubicBezTo>
                      <a:cubicBezTo>
                        <a:pt x="80" y="0"/>
                        <a:pt x="83" y="18"/>
                        <a:pt x="83" y="18"/>
                      </a:cubicBez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9" y="31"/>
                        <a:pt x="69" y="31"/>
                        <a:pt x="69" y="31"/>
                      </a:cubicBezTo>
                      <a:cubicBezTo>
                        <a:pt x="55" y="34"/>
                        <a:pt x="55" y="34"/>
                        <a:pt x="55" y="34"/>
                      </a:cubicBezTo>
                      <a:cubicBezTo>
                        <a:pt x="55" y="34"/>
                        <a:pt x="59" y="38"/>
                        <a:pt x="55" y="48"/>
                      </a:cubicBezTo>
                      <a:cubicBezTo>
                        <a:pt x="51" y="58"/>
                        <a:pt x="17" y="75"/>
                        <a:pt x="16" y="82"/>
                      </a:cubicBezTo>
                      <a:cubicBezTo>
                        <a:pt x="15" y="86"/>
                        <a:pt x="15" y="97"/>
                        <a:pt x="14" y="105"/>
                      </a:cubicBezTo>
                      <a:cubicBezTo>
                        <a:pt x="0" y="89"/>
                        <a:pt x="0" y="89"/>
                        <a:pt x="0" y="89"/>
                      </a:cubicBezTo>
                      <a:cubicBezTo>
                        <a:pt x="0" y="89"/>
                        <a:pt x="0" y="89"/>
                        <a:pt x="0" y="89"/>
                      </a:cubicBezTo>
                      <a:cubicBezTo>
                        <a:pt x="23" y="115"/>
                        <a:pt x="23" y="115"/>
                        <a:pt x="23" y="115"/>
                      </a:cubicBezTo>
                      <a:cubicBezTo>
                        <a:pt x="40" y="117"/>
                        <a:pt x="40" y="117"/>
                        <a:pt x="40" y="117"/>
                      </a:cubicBezTo>
                      <a:cubicBezTo>
                        <a:pt x="48" y="135"/>
                        <a:pt x="48" y="135"/>
                        <a:pt x="48" y="135"/>
                      </a:cubicBezTo>
                      <a:cubicBezTo>
                        <a:pt x="48" y="135"/>
                        <a:pt x="66" y="131"/>
                        <a:pt x="70" y="139"/>
                      </a:cubicBezTo>
                      <a:cubicBezTo>
                        <a:pt x="74" y="147"/>
                        <a:pt x="89" y="173"/>
                        <a:pt x="105" y="187"/>
                      </a:cubicBezTo>
                      <a:cubicBezTo>
                        <a:pt x="121" y="201"/>
                        <a:pt x="149" y="208"/>
                        <a:pt x="156" y="213"/>
                      </a:cubicBezTo>
                      <a:cubicBezTo>
                        <a:pt x="163" y="218"/>
                        <a:pt x="180" y="236"/>
                        <a:pt x="195" y="236"/>
                      </a:cubicBezTo>
                      <a:cubicBezTo>
                        <a:pt x="196" y="236"/>
                        <a:pt x="197" y="236"/>
                        <a:pt x="198" y="236"/>
                      </a:cubicBezTo>
                      <a:cubicBezTo>
                        <a:pt x="197" y="209"/>
                        <a:pt x="197" y="209"/>
                        <a:pt x="197" y="209"/>
                      </a:cubicBezTo>
                      <a:cubicBezTo>
                        <a:pt x="197" y="209"/>
                        <a:pt x="207" y="188"/>
                        <a:pt x="207" y="17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" name="Freeform 134"/>
                <p:cNvSpPr>
                  <a:spLocks/>
                </p:cNvSpPr>
                <p:nvPr/>
              </p:nvSpPr>
              <p:spPr bwMode="auto">
                <a:xfrm>
                  <a:off x="3846513" y="3402013"/>
                  <a:ext cx="73025" cy="92075"/>
                </a:xfrm>
                <a:custGeom>
                  <a:avLst/>
                  <a:gdLst>
                    <a:gd name="T0" fmla="*/ 2147483647 w 140"/>
                    <a:gd name="T1" fmla="*/ 2147483647 h 179"/>
                    <a:gd name="T2" fmla="*/ 2147483647 w 140"/>
                    <a:gd name="T3" fmla="*/ 2147483647 h 179"/>
                    <a:gd name="T4" fmla="*/ 2147483647 w 140"/>
                    <a:gd name="T5" fmla="*/ 2147483647 h 179"/>
                    <a:gd name="T6" fmla="*/ 2147483647 w 140"/>
                    <a:gd name="T7" fmla="*/ 2147483647 h 179"/>
                    <a:gd name="T8" fmla="*/ 2147483647 w 140"/>
                    <a:gd name="T9" fmla="*/ 2147483647 h 179"/>
                    <a:gd name="T10" fmla="*/ 2147483647 w 140"/>
                    <a:gd name="T11" fmla="*/ 2147483647 h 179"/>
                    <a:gd name="T12" fmla="*/ 2147483647 w 140"/>
                    <a:gd name="T13" fmla="*/ 2147483647 h 179"/>
                    <a:gd name="T14" fmla="*/ 2147483647 w 140"/>
                    <a:gd name="T15" fmla="*/ 2147483647 h 179"/>
                    <a:gd name="T16" fmla="*/ 2147483647 w 140"/>
                    <a:gd name="T17" fmla="*/ 2147483647 h 179"/>
                    <a:gd name="T18" fmla="*/ 2147483647 w 140"/>
                    <a:gd name="T19" fmla="*/ 0 h 179"/>
                    <a:gd name="T20" fmla="*/ 2147483647 w 140"/>
                    <a:gd name="T21" fmla="*/ 0 h 179"/>
                    <a:gd name="T22" fmla="*/ 2147483647 w 140"/>
                    <a:gd name="T23" fmla="*/ 2147483647 h 179"/>
                    <a:gd name="T24" fmla="*/ 2147483647 w 140"/>
                    <a:gd name="T25" fmla="*/ 2147483647 h 179"/>
                    <a:gd name="T26" fmla="*/ 2147483647 w 140"/>
                    <a:gd name="T27" fmla="*/ 2147483647 h 179"/>
                    <a:gd name="T28" fmla="*/ 0 w 140"/>
                    <a:gd name="T29" fmla="*/ 2147483647 h 179"/>
                    <a:gd name="T30" fmla="*/ 2147483647 w 140"/>
                    <a:gd name="T31" fmla="*/ 2147483647 h 179"/>
                    <a:gd name="T32" fmla="*/ 2147483647 w 140"/>
                    <a:gd name="T33" fmla="*/ 2147483647 h 179"/>
                    <a:gd name="T34" fmla="*/ 2147483647 w 140"/>
                    <a:gd name="T35" fmla="*/ 2147483647 h 179"/>
                    <a:gd name="T36" fmla="*/ 2147483647 w 140"/>
                    <a:gd name="T37" fmla="*/ 2147483647 h 179"/>
                    <a:gd name="T38" fmla="*/ 2147483647 w 140"/>
                    <a:gd name="T39" fmla="*/ 2147483647 h 179"/>
                    <a:gd name="T40" fmla="*/ 2147483647 w 140"/>
                    <a:gd name="T41" fmla="*/ 2147483647 h 179"/>
                    <a:gd name="T42" fmla="*/ 2147483647 w 140"/>
                    <a:gd name="T43" fmla="*/ 2147483647 h 179"/>
                    <a:gd name="T44" fmla="*/ 2147483647 w 140"/>
                    <a:gd name="T45" fmla="*/ 2147483647 h 179"/>
                    <a:gd name="T46" fmla="*/ 2147483647 w 140"/>
                    <a:gd name="T47" fmla="*/ 2147483647 h 179"/>
                    <a:gd name="T48" fmla="*/ 2147483647 w 140"/>
                    <a:gd name="T49" fmla="*/ 2147483647 h 17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0"/>
                    <a:gd name="T76" fmla="*/ 0 h 179"/>
                    <a:gd name="T77" fmla="*/ 140 w 140"/>
                    <a:gd name="T78" fmla="*/ 179 h 17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0" h="179">
                      <a:moveTo>
                        <a:pt x="126" y="122"/>
                      </a:moveTo>
                      <a:cubicBezTo>
                        <a:pt x="130" y="112"/>
                        <a:pt x="126" y="108"/>
                        <a:pt x="126" y="108"/>
                      </a:cubicBezTo>
                      <a:cubicBezTo>
                        <a:pt x="140" y="105"/>
                        <a:pt x="140" y="105"/>
                        <a:pt x="140" y="105"/>
                      </a:cubicBezTo>
                      <a:cubicBezTo>
                        <a:pt x="138" y="88"/>
                        <a:pt x="138" y="88"/>
                        <a:pt x="138" y="88"/>
                      </a:cubicBezTo>
                      <a:cubicBezTo>
                        <a:pt x="119" y="99"/>
                        <a:pt x="119" y="99"/>
                        <a:pt x="119" y="99"/>
                      </a:cubicBezTo>
                      <a:cubicBezTo>
                        <a:pt x="120" y="86"/>
                        <a:pt x="120" y="86"/>
                        <a:pt x="120" y="86"/>
                      </a:cubicBezTo>
                      <a:cubicBezTo>
                        <a:pt x="120" y="86"/>
                        <a:pt x="131" y="78"/>
                        <a:pt x="131" y="70"/>
                      </a:cubicBezTo>
                      <a:cubicBezTo>
                        <a:pt x="131" y="62"/>
                        <a:pt x="120" y="50"/>
                        <a:pt x="120" y="50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95" y="0"/>
                        <a:pt x="95" y="0"/>
                        <a:pt x="95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5" y="12"/>
                        <a:pt x="65" y="12"/>
                        <a:pt x="65" y="12"/>
                      </a:cubicBezTo>
                      <a:cubicBezTo>
                        <a:pt x="40" y="12"/>
                        <a:pt x="40" y="12"/>
                        <a:pt x="40" y="12"/>
                      </a:cubicBezTo>
                      <a:cubicBezTo>
                        <a:pt x="40" y="12"/>
                        <a:pt x="21" y="54"/>
                        <a:pt x="9" y="54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9" y="66"/>
                        <a:pt x="9" y="66"/>
                        <a:pt x="9" y="66"/>
                      </a:cubicBezTo>
                      <a:cubicBezTo>
                        <a:pt x="9" y="66"/>
                        <a:pt x="1" y="75"/>
                        <a:pt x="1" y="84"/>
                      </a:cubicBezTo>
                      <a:cubicBezTo>
                        <a:pt x="1" y="93"/>
                        <a:pt x="16" y="103"/>
                        <a:pt x="16" y="103"/>
                      </a:cubicBezTo>
                      <a:cubicBezTo>
                        <a:pt x="15" y="121"/>
                        <a:pt x="15" y="121"/>
                        <a:pt x="15" y="121"/>
                      </a:cubicBezTo>
                      <a:cubicBezTo>
                        <a:pt x="29" y="132"/>
                        <a:pt x="29" y="132"/>
                        <a:pt x="29" y="132"/>
                      </a:cubicBezTo>
                      <a:cubicBezTo>
                        <a:pt x="29" y="132"/>
                        <a:pt x="28" y="139"/>
                        <a:pt x="37" y="148"/>
                      </a:cubicBezTo>
                      <a:cubicBezTo>
                        <a:pt x="46" y="157"/>
                        <a:pt x="65" y="157"/>
                        <a:pt x="65" y="157"/>
                      </a:cubicBezTo>
                      <a:cubicBezTo>
                        <a:pt x="85" y="179"/>
                        <a:pt x="85" y="179"/>
                        <a:pt x="85" y="179"/>
                      </a:cubicBezTo>
                      <a:cubicBezTo>
                        <a:pt x="86" y="171"/>
                        <a:pt x="86" y="160"/>
                        <a:pt x="87" y="156"/>
                      </a:cubicBezTo>
                      <a:cubicBezTo>
                        <a:pt x="88" y="149"/>
                        <a:pt x="122" y="132"/>
                        <a:pt x="126" y="12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" name="Freeform 135"/>
                <p:cNvSpPr>
                  <a:spLocks/>
                </p:cNvSpPr>
                <p:nvPr/>
              </p:nvSpPr>
              <p:spPr bwMode="auto">
                <a:xfrm>
                  <a:off x="3959225" y="3384550"/>
                  <a:ext cx="150813" cy="177800"/>
                </a:xfrm>
                <a:custGeom>
                  <a:avLst/>
                  <a:gdLst>
                    <a:gd name="T0" fmla="*/ 2147483647 w 291"/>
                    <a:gd name="T1" fmla="*/ 2147483647 h 343"/>
                    <a:gd name="T2" fmla="*/ 2147483647 w 291"/>
                    <a:gd name="T3" fmla="*/ 2147483647 h 343"/>
                    <a:gd name="T4" fmla="*/ 2147483647 w 291"/>
                    <a:gd name="T5" fmla="*/ 2147483647 h 343"/>
                    <a:gd name="T6" fmla="*/ 2147483647 w 291"/>
                    <a:gd name="T7" fmla="*/ 2147483647 h 343"/>
                    <a:gd name="T8" fmla="*/ 2147483647 w 291"/>
                    <a:gd name="T9" fmla="*/ 2147483647 h 343"/>
                    <a:gd name="T10" fmla="*/ 2147483647 w 291"/>
                    <a:gd name="T11" fmla="*/ 2147483647 h 343"/>
                    <a:gd name="T12" fmla="*/ 2147483647 w 291"/>
                    <a:gd name="T13" fmla="*/ 2147483647 h 343"/>
                    <a:gd name="T14" fmla="*/ 2147483647 w 291"/>
                    <a:gd name="T15" fmla="*/ 2147483647 h 343"/>
                    <a:gd name="T16" fmla="*/ 2147483647 w 291"/>
                    <a:gd name="T17" fmla="*/ 2147483647 h 343"/>
                    <a:gd name="T18" fmla="*/ 2147483647 w 291"/>
                    <a:gd name="T19" fmla="*/ 2147483647 h 343"/>
                    <a:gd name="T20" fmla="*/ 2147483647 w 291"/>
                    <a:gd name="T21" fmla="*/ 2147483647 h 343"/>
                    <a:gd name="T22" fmla="*/ 2147483647 w 291"/>
                    <a:gd name="T23" fmla="*/ 2147483647 h 343"/>
                    <a:gd name="T24" fmla="*/ 2147483647 w 291"/>
                    <a:gd name="T25" fmla="*/ 2147483647 h 343"/>
                    <a:gd name="T26" fmla="*/ 2147483647 w 291"/>
                    <a:gd name="T27" fmla="*/ 2147483647 h 343"/>
                    <a:gd name="T28" fmla="*/ 2147483647 w 291"/>
                    <a:gd name="T29" fmla="*/ 2147483647 h 343"/>
                    <a:gd name="T30" fmla="*/ 2147483647 w 291"/>
                    <a:gd name="T31" fmla="*/ 2147483647 h 343"/>
                    <a:gd name="T32" fmla="*/ 2147483647 w 291"/>
                    <a:gd name="T33" fmla="*/ 2147483647 h 343"/>
                    <a:gd name="T34" fmla="*/ 2147483647 w 291"/>
                    <a:gd name="T35" fmla="*/ 0 h 343"/>
                    <a:gd name="T36" fmla="*/ 2147483647 w 291"/>
                    <a:gd name="T37" fmla="*/ 2147483647 h 343"/>
                    <a:gd name="T38" fmla="*/ 2147483647 w 291"/>
                    <a:gd name="T39" fmla="*/ 2147483647 h 343"/>
                    <a:gd name="T40" fmla="*/ 2147483647 w 291"/>
                    <a:gd name="T41" fmla="*/ 2147483647 h 343"/>
                    <a:gd name="T42" fmla="*/ 2147483647 w 291"/>
                    <a:gd name="T43" fmla="*/ 2147483647 h 343"/>
                    <a:gd name="T44" fmla="*/ 2147483647 w 291"/>
                    <a:gd name="T45" fmla="*/ 2147483647 h 343"/>
                    <a:gd name="T46" fmla="*/ 2147483647 w 291"/>
                    <a:gd name="T47" fmla="*/ 2147483647 h 343"/>
                    <a:gd name="T48" fmla="*/ 2147483647 w 291"/>
                    <a:gd name="T49" fmla="*/ 2147483647 h 343"/>
                    <a:gd name="T50" fmla="*/ 2147483647 w 291"/>
                    <a:gd name="T51" fmla="*/ 2147483647 h 343"/>
                    <a:gd name="T52" fmla="*/ 2147483647 w 291"/>
                    <a:gd name="T53" fmla="*/ 2147483647 h 343"/>
                    <a:gd name="T54" fmla="*/ 2147483647 w 291"/>
                    <a:gd name="T55" fmla="*/ 2147483647 h 343"/>
                    <a:gd name="T56" fmla="*/ 2147483647 w 291"/>
                    <a:gd name="T57" fmla="*/ 2147483647 h 343"/>
                    <a:gd name="T58" fmla="*/ 2147483647 w 291"/>
                    <a:gd name="T59" fmla="*/ 2147483647 h 343"/>
                    <a:gd name="T60" fmla="*/ 2147483647 w 291"/>
                    <a:gd name="T61" fmla="*/ 2147483647 h 343"/>
                    <a:gd name="T62" fmla="*/ 2147483647 w 291"/>
                    <a:gd name="T63" fmla="*/ 2147483647 h 343"/>
                    <a:gd name="T64" fmla="*/ 2147483647 w 291"/>
                    <a:gd name="T65" fmla="*/ 2147483647 h 343"/>
                    <a:gd name="T66" fmla="*/ 2147483647 w 291"/>
                    <a:gd name="T67" fmla="*/ 2147483647 h 343"/>
                    <a:gd name="T68" fmla="*/ 2147483647 w 291"/>
                    <a:gd name="T69" fmla="*/ 2147483647 h 343"/>
                    <a:gd name="T70" fmla="*/ 2147483647 w 291"/>
                    <a:gd name="T71" fmla="*/ 2147483647 h 343"/>
                    <a:gd name="T72" fmla="*/ 2147483647 w 291"/>
                    <a:gd name="T73" fmla="*/ 2147483647 h 343"/>
                    <a:gd name="T74" fmla="*/ 2147483647 w 291"/>
                    <a:gd name="T75" fmla="*/ 2147483647 h 343"/>
                    <a:gd name="T76" fmla="*/ 2147483647 w 291"/>
                    <a:gd name="T77" fmla="*/ 2147483647 h 343"/>
                    <a:gd name="T78" fmla="*/ 2147483647 w 291"/>
                    <a:gd name="T79" fmla="*/ 2147483647 h 343"/>
                    <a:gd name="T80" fmla="*/ 2147483647 w 291"/>
                    <a:gd name="T81" fmla="*/ 2147483647 h 343"/>
                    <a:gd name="T82" fmla="*/ 2147483647 w 291"/>
                    <a:gd name="T83" fmla="*/ 2147483647 h 343"/>
                    <a:gd name="T84" fmla="*/ 2147483647 w 291"/>
                    <a:gd name="T85" fmla="*/ 2147483647 h 343"/>
                    <a:gd name="T86" fmla="*/ 2147483647 w 291"/>
                    <a:gd name="T87" fmla="*/ 2147483647 h 343"/>
                    <a:gd name="T88" fmla="*/ 2147483647 w 291"/>
                    <a:gd name="T89" fmla="*/ 2147483647 h 343"/>
                    <a:gd name="T90" fmla="*/ 2147483647 w 291"/>
                    <a:gd name="T91" fmla="*/ 2147483647 h 343"/>
                    <a:gd name="T92" fmla="*/ 2147483647 w 291"/>
                    <a:gd name="T93" fmla="*/ 2147483647 h 343"/>
                    <a:gd name="T94" fmla="*/ 2147483647 w 291"/>
                    <a:gd name="T95" fmla="*/ 2147483647 h 343"/>
                    <a:gd name="T96" fmla="*/ 2147483647 w 291"/>
                    <a:gd name="T97" fmla="*/ 2147483647 h 343"/>
                    <a:gd name="T98" fmla="*/ 2147483647 w 291"/>
                    <a:gd name="T99" fmla="*/ 2147483647 h 343"/>
                    <a:gd name="T100" fmla="*/ 2147483647 w 291"/>
                    <a:gd name="T101" fmla="*/ 2147483647 h 343"/>
                    <a:gd name="T102" fmla="*/ 2147483647 w 291"/>
                    <a:gd name="T103" fmla="*/ 2147483647 h 343"/>
                    <a:gd name="T104" fmla="*/ 2147483647 w 291"/>
                    <a:gd name="T105" fmla="*/ 2147483647 h 343"/>
                    <a:gd name="T106" fmla="*/ 2147483647 w 291"/>
                    <a:gd name="T107" fmla="*/ 2147483647 h 343"/>
                    <a:gd name="T108" fmla="*/ 2147483647 w 291"/>
                    <a:gd name="T109" fmla="*/ 2147483647 h 343"/>
                    <a:gd name="T110" fmla="*/ 2147483647 w 291"/>
                    <a:gd name="T111" fmla="*/ 2147483647 h 343"/>
                    <a:gd name="T112" fmla="*/ 2147483647 w 291"/>
                    <a:gd name="T113" fmla="*/ 2147483647 h 343"/>
                    <a:gd name="T114" fmla="*/ 2147483647 w 291"/>
                    <a:gd name="T115" fmla="*/ 2147483647 h 343"/>
                    <a:gd name="T116" fmla="*/ 2147483647 w 291"/>
                    <a:gd name="T117" fmla="*/ 2147483647 h 343"/>
                    <a:gd name="T118" fmla="*/ 2147483647 w 291"/>
                    <a:gd name="T119" fmla="*/ 2147483647 h 34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91"/>
                    <a:gd name="T181" fmla="*/ 0 h 343"/>
                    <a:gd name="T182" fmla="*/ 291 w 291"/>
                    <a:gd name="T183" fmla="*/ 343 h 34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91" h="343">
                      <a:moveTo>
                        <a:pt x="266" y="269"/>
                      </a:moveTo>
                      <a:cubicBezTo>
                        <a:pt x="266" y="269"/>
                        <a:pt x="253" y="233"/>
                        <a:pt x="253" y="219"/>
                      </a:cubicBezTo>
                      <a:cubicBezTo>
                        <a:pt x="253" y="205"/>
                        <a:pt x="273" y="187"/>
                        <a:pt x="273" y="187"/>
                      </a:cubicBezTo>
                      <a:cubicBezTo>
                        <a:pt x="273" y="187"/>
                        <a:pt x="274" y="165"/>
                        <a:pt x="274" y="157"/>
                      </a:cubicBezTo>
                      <a:cubicBezTo>
                        <a:pt x="274" y="149"/>
                        <a:pt x="291" y="142"/>
                        <a:pt x="291" y="130"/>
                      </a:cubicBezTo>
                      <a:cubicBezTo>
                        <a:pt x="291" y="118"/>
                        <a:pt x="279" y="84"/>
                        <a:pt x="279" y="84"/>
                      </a:cubicBezTo>
                      <a:cubicBezTo>
                        <a:pt x="287" y="83"/>
                        <a:pt x="287" y="83"/>
                        <a:pt x="287" y="83"/>
                      </a:cubicBezTo>
                      <a:cubicBezTo>
                        <a:pt x="283" y="64"/>
                        <a:pt x="283" y="64"/>
                        <a:pt x="283" y="64"/>
                      </a:cubicBezTo>
                      <a:cubicBezTo>
                        <a:pt x="271" y="66"/>
                        <a:pt x="271" y="66"/>
                        <a:pt x="271" y="66"/>
                      </a:cubicBezTo>
                      <a:cubicBezTo>
                        <a:pt x="271" y="66"/>
                        <a:pt x="277" y="45"/>
                        <a:pt x="247" y="41"/>
                      </a:cubicBezTo>
                      <a:cubicBezTo>
                        <a:pt x="217" y="37"/>
                        <a:pt x="206" y="59"/>
                        <a:pt x="206" y="59"/>
                      </a:cubicBezTo>
                      <a:cubicBezTo>
                        <a:pt x="206" y="59"/>
                        <a:pt x="196" y="55"/>
                        <a:pt x="186" y="54"/>
                      </a:cubicBezTo>
                      <a:cubicBezTo>
                        <a:pt x="176" y="53"/>
                        <a:pt x="166" y="22"/>
                        <a:pt x="166" y="22"/>
                      </a:cubicBezTo>
                      <a:cubicBezTo>
                        <a:pt x="153" y="26"/>
                        <a:pt x="153" y="26"/>
                        <a:pt x="153" y="26"/>
                      </a:cubicBezTo>
                      <a:cubicBezTo>
                        <a:pt x="150" y="12"/>
                        <a:pt x="150" y="12"/>
                        <a:pt x="150" y="12"/>
                      </a:cubicBezTo>
                      <a:cubicBezTo>
                        <a:pt x="135" y="12"/>
                        <a:pt x="131" y="26"/>
                        <a:pt x="131" y="26"/>
                      </a:cubicBezTo>
                      <a:cubicBezTo>
                        <a:pt x="116" y="24"/>
                        <a:pt x="116" y="24"/>
                        <a:pt x="116" y="24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08" y="13"/>
                        <a:pt x="108" y="13"/>
                        <a:pt x="108" y="13"/>
                      </a:cubicBezTo>
                      <a:cubicBezTo>
                        <a:pt x="99" y="1"/>
                        <a:pt x="99" y="1"/>
                        <a:pt x="99" y="1"/>
                      </a:cubicBezTo>
                      <a:cubicBezTo>
                        <a:pt x="95" y="19"/>
                        <a:pt x="95" y="19"/>
                        <a:pt x="95" y="19"/>
                      </a:cubicBezTo>
                      <a:cubicBezTo>
                        <a:pt x="85" y="19"/>
                        <a:pt x="85" y="19"/>
                        <a:pt x="85" y="19"/>
                      </a:cubicBezTo>
                      <a:cubicBezTo>
                        <a:pt x="81" y="31"/>
                        <a:pt x="81" y="31"/>
                        <a:pt x="81" y="31"/>
                      </a:cubicBezTo>
                      <a:cubicBezTo>
                        <a:pt x="81" y="31"/>
                        <a:pt x="71" y="17"/>
                        <a:pt x="55" y="15"/>
                      </a:cubicBezTo>
                      <a:cubicBezTo>
                        <a:pt x="39" y="13"/>
                        <a:pt x="42" y="30"/>
                        <a:pt x="42" y="30"/>
                      </a:cubicBezTo>
                      <a:cubicBezTo>
                        <a:pt x="36" y="27"/>
                        <a:pt x="36" y="27"/>
                        <a:pt x="36" y="27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8" y="68"/>
                        <a:pt x="28" y="68"/>
                        <a:pt x="28" y="68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33" y="82"/>
                        <a:pt x="33" y="82"/>
                        <a:pt x="33" y="82"/>
                      </a:cubicBezTo>
                      <a:cubicBezTo>
                        <a:pt x="43" y="86"/>
                        <a:pt x="43" y="86"/>
                        <a:pt x="43" y="86"/>
                      </a:cubicBezTo>
                      <a:cubicBezTo>
                        <a:pt x="43" y="86"/>
                        <a:pt x="33" y="95"/>
                        <a:pt x="34" y="103"/>
                      </a:cubicBezTo>
                      <a:cubicBezTo>
                        <a:pt x="35" y="111"/>
                        <a:pt x="50" y="106"/>
                        <a:pt x="50" y="113"/>
                      </a:cubicBezTo>
                      <a:cubicBezTo>
                        <a:pt x="50" y="120"/>
                        <a:pt x="49" y="126"/>
                        <a:pt x="49" y="126"/>
                      </a:cubicBezTo>
                      <a:cubicBezTo>
                        <a:pt x="49" y="126"/>
                        <a:pt x="19" y="112"/>
                        <a:pt x="19" y="122"/>
                      </a:cubicBezTo>
                      <a:cubicBezTo>
                        <a:pt x="19" y="132"/>
                        <a:pt x="37" y="145"/>
                        <a:pt x="37" y="145"/>
                      </a:cubicBezTo>
                      <a:cubicBezTo>
                        <a:pt x="25" y="148"/>
                        <a:pt x="25" y="148"/>
                        <a:pt x="25" y="148"/>
                      </a:cubicBezTo>
                      <a:cubicBezTo>
                        <a:pt x="25" y="148"/>
                        <a:pt x="32" y="166"/>
                        <a:pt x="25" y="169"/>
                      </a:cubicBezTo>
                      <a:cubicBezTo>
                        <a:pt x="19" y="171"/>
                        <a:pt x="9" y="164"/>
                        <a:pt x="2" y="162"/>
                      </a:cubicBezTo>
                      <a:cubicBezTo>
                        <a:pt x="7" y="172"/>
                        <a:pt x="15" y="186"/>
                        <a:pt x="15" y="196"/>
                      </a:cubicBezTo>
                      <a:cubicBezTo>
                        <a:pt x="15" y="211"/>
                        <a:pt x="0" y="225"/>
                        <a:pt x="1" y="228"/>
                      </a:cubicBezTo>
                      <a:cubicBezTo>
                        <a:pt x="2" y="231"/>
                        <a:pt x="14" y="230"/>
                        <a:pt x="14" y="230"/>
                      </a:cubicBezTo>
                      <a:cubicBezTo>
                        <a:pt x="14" y="240"/>
                        <a:pt x="14" y="240"/>
                        <a:pt x="14" y="240"/>
                      </a:cubicBezTo>
                      <a:cubicBezTo>
                        <a:pt x="38" y="236"/>
                        <a:pt x="38" y="236"/>
                        <a:pt x="38" y="236"/>
                      </a:cubicBezTo>
                      <a:cubicBezTo>
                        <a:pt x="39" y="253"/>
                        <a:pt x="39" y="253"/>
                        <a:pt x="39" y="253"/>
                      </a:cubicBezTo>
                      <a:cubicBezTo>
                        <a:pt x="39" y="253"/>
                        <a:pt x="60" y="269"/>
                        <a:pt x="60" y="282"/>
                      </a:cubicBezTo>
                      <a:cubicBezTo>
                        <a:pt x="60" y="295"/>
                        <a:pt x="50" y="316"/>
                        <a:pt x="50" y="316"/>
                      </a:cubicBezTo>
                      <a:cubicBezTo>
                        <a:pt x="51" y="343"/>
                        <a:pt x="51" y="343"/>
                        <a:pt x="51" y="343"/>
                      </a:cubicBezTo>
                      <a:cubicBezTo>
                        <a:pt x="63" y="341"/>
                        <a:pt x="66" y="331"/>
                        <a:pt x="66" y="331"/>
                      </a:cubicBezTo>
                      <a:cubicBezTo>
                        <a:pt x="75" y="331"/>
                        <a:pt x="75" y="331"/>
                        <a:pt x="75" y="331"/>
                      </a:cubicBezTo>
                      <a:cubicBezTo>
                        <a:pt x="85" y="323"/>
                        <a:pt x="85" y="323"/>
                        <a:pt x="85" y="323"/>
                      </a:cubicBezTo>
                      <a:cubicBezTo>
                        <a:pt x="85" y="323"/>
                        <a:pt x="131" y="298"/>
                        <a:pt x="151" y="300"/>
                      </a:cubicBezTo>
                      <a:cubicBezTo>
                        <a:pt x="171" y="302"/>
                        <a:pt x="178" y="296"/>
                        <a:pt x="178" y="296"/>
                      </a:cubicBezTo>
                      <a:cubicBezTo>
                        <a:pt x="178" y="296"/>
                        <a:pt x="209" y="285"/>
                        <a:pt x="218" y="290"/>
                      </a:cubicBezTo>
                      <a:cubicBezTo>
                        <a:pt x="227" y="295"/>
                        <a:pt x="229" y="300"/>
                        <a:pt x="236" y="299"/>
                      </a:cubicBezTo>
                      <a:cubicBezTo>
                        <a:pt x="243" y="298"/>
                        <a:pt x="256" y="289"/>
                        <a:pt x="256" y="289"/>
                      </a:cubicBezTo>
                      <a:cubicBezTo>
                        <a:pt x="256" y="289"/>
                        <a:pt x="257" y="299"/>
                        <a:pt x="273" y="306"/>
                      </a:cubicBezTo>
                      <a:cubicBezTo>
                        <a:pt x="277" y="308"/>
                        <a:pt x="281" y="309"/>
                        <a:pt x="285" y="310"/>
                      </a:cubicBezTo>
                      <a:cubicBezTo>
                        <a:pt x="284" y="275"/>
                        <a:pt x="284" y="275"/>
                        <a:pt x="284" y="275"/>
                      </a:cubicBezTo>
                      <a:lnTo>
                        <a:pt x="266" y="26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" name="Freeform 136"/>
                <p:cNvSpPr>
                  <a:spLocks noEditPoints="1"/>
                </p:cNvSpPr>
                <p:nvPr/>
              </p:nvSpPr>
              <p:spPr bwMode="auto">
                <a:xfrm>
                  <a:off x="3544888" y="3203575"/>
                  <a:ext cx="77787" cy="69850"/>
                </a:xfrm>
                <a:custGeom>
                  <a:avLst/>
                  <a:gdLst>
                    <a:gd name="T0" fmla="*/ 2147483647 w 149"/>
                    <a:gd name="T1" fmla="*/ 2147483647 h 135"/>
                    <a:gd name="T2" fmla="*/ 2147483647 w 149"/>
                    <a:gd name="T3" fmla="*/ 2147483647 h 135"/>
                    <a:gd name="T4" fmla="*/ 2147483647 w 149"/>
                    <a:gd name="T5" fmla="*/ 2147483647 h 135"/>
                    <a:gd name="T6" fmla="*/ 2147483647 w 149"/>
                    <a:gd name="T7" fmla="*/ 2147483647 h 135"/>
                    <a:gd name="T8" fmla="*/ 2147483647 w 149"/>
                    <a:gd name="T9" fmla="*/ 2147483647 h 135"/>
                    <a:gd name="T10" fmla="*/ 2147483647 w 149"/>
                    <a:gd name="T11" fmla="*/ 2147483647 h 135"/>
                    <a:gd name="T12" fmla="*/ 2147483647 w 149"/>
                    <a:gd name="T13" fmla="*/ 2147483647 h 135"/>
                    <a:gd name="T14" fmla="*/ 2147483647 w 149"/>
                    <a:gd name="T15" fmla="*/ 0 h 135"/>
                    <a:gd name="T16" fmla="*/ 2147483647 w 149"/>
                    <a:gd name="T17" fmla="*/ 2147483647 h 135"/>
                    <a:gd name="T18" fmla="*/ 2147483647 w 149"/>
                    <a:gd name="T19" fmla="*/ 2147483647 h 135"/>
                    <a:gd name="T20" fmla="*/ 2147483647 w 149"/>
                    <a:gd name="T21" fmla="*/ 2147483647 h 135"/>
                    <a:gd name="T22" fmla="*/ 2147483647 w 149"/>
                    <a:gd name="T23" fmla="*/ 2147483647 h 135"/>
                    <a:gd name="T24" fmla="*/ 2147483647 w 149"/>
                    <a:gd name="T25" fmla="*/ 2147483647 h 135"/>
                    <a:gd name="T26" fmla="*/ 2147483647 w 149"/>
                    <a:gd name="T27" fmla="*/ 2147483647 h 135"/>
                    <a:gd name="T28" fmla="*/ 2147483647 w 149"/>
                    <a:gd name="T29" fmla="*/ 2147483647 h 135"/>
                    <a:gd name="T30" fmla="*/ 2147483647 w 149"/>
                    <a:gd name="T31" fmla="*/ 2147483647 h 135"/>
                    <a:gd name="T32" fmla="*/ 2147483647 w 149"/>
                    <a:gd name="T33" fmla="*/ 2147483647 h 135"/>
                    <a:gd name="T34" fmla="*/ 2147483647 w 149"/>
                    <a:gd name="T35" fmla="*/ 2147483647 h 135"/>
                    <a:gd name="T36" fmla="*/ 2147483647 w 149"/>
                    <a:gd name="T37" fmla="*/ 2147483647 h 135"/>
                    <a:gd name="T38" fmla="*/ 2147483647 w 149"/>
                    <a:gd name="T39" fmla="*/ 2147483647 h 135"/>
                    <a:gd name="T40" fmla="*/ 2147483647 w 149"/>
                    <a:gd name="T41" fmla="*/ 2147483647 h 135"/>
                    <a:gd name="T42" fmla="*/ 2147483647 w 149"/>
                    <a:gd name="T43" fmla="*/ 2147483647 h 135"/>
                    <a:gd name="T44" fmla="*/ 2147483647 w 149"/>
                    <a:gd name="T45" fmla="*/ 2147483647 h 135"/>
                    <a:gd name="T46" fmla="*/ 2147483647 w 149"/>
                    <a:gd name="T47" fmla="*/ 2147483647 h 135"/>
                    <a:gd name="T48" fmla="*/ 2147483647 w 149"/>
                    <a:gd name="T49" fmla="*/ 2147483647 h 135"/>
                    <a:gd name="T50" fmla="*/ 2147483647 w 149"/>
                    <a:gd name="T51" fmla="*/ 2147483647 h 135"/>
                    <a:gd name="T52" fmla="*/ 2147483647 w 149"/>
                    <a:gd name="T53" fmla="*/ 2147483647 h 135"/>
                    <a:gd name="T54" fmla="*/ 2147483647 w 149"/>
                    <a:gd name="T55" fmla="*/ 2147483647 h 135"/>
                    <a:gd name="T56" fmla="*/ 2147483647 w 149"/>
                    <a:gd name="T57" fmla="*/ 2147483647 h 135"/>
                    <a:gd name="T58" fmla="*/ 2147483647 w 149"/>
                    <a:gd name="T59" fmla="*/ 2147483647 h 13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49"/>
                    <a:gd name="T91" fmla="*/ 0 h 135"/>
                    <a:gd name="T92" fmla="*/ 149 w 149"/>
                    <a:gd name="T93" fmla="*/ 135 h 13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49" h="135">
                      <a:moveTo>
                        <a:pt x="135" y="53"/>
                      </a:moveTo>
                      <a:cubicBezTo>
                        <a:pt x="126" y="51"/>
                        <a:pt x="120" y="65"/>
                        <a:pt x="134" y="68"/>
                      </a:cubicBezTo>
                      <a:cubicBezTo>
                        <a:pt x="149" y="70"/>
                        <a:pt x="135" y="53"/>
                        <a:pt x="135" y="53"/>
                      </a:cubicBezTo>
                      <a:close/>
                      <a:moveTo>
                        <a:pt x="67" y="30"/>
                      </a:moveTo>
                      <a:cubicBezTo>
                        <a:pt x="55" y="28"/>
                        <a:pt x="55" y="40"/>
                        <a:pt x="65" y="41"/>
                      </a:cubicBezTo>
                      <a:cubicBezTo>
                        <a:pt x="74" y="42"/>
                        <a:pt x="70" y="31"/>
                        <a:pt x="67" y="30"/>
                      </a:cubicBezTo>
                      <a:close/>
                      <a:moveTo>
                        <a:pt x="20" y="19"/>
                      </a:moveTo>
                      <a:cubicBezTo>
                        <a:pt x="41" y="21"/>
                        <a:pt x="28" y="0"/>
                        <a:pt x="28" y="0"/>
                      </a:cubicBezTo>
                      <a:cubicBezTo>
                        <a:pt x="22" y="0"/>
                        <a:pt x="0" y="17"/>
                        <a:pt x="20" y="19"/>
                      </a:cubicBezTo>
                      <a:close/>
                      <a:moveTo>
                        <a:pt x="57" y="118"/>
                      </a:moveTo>
                      <a:cubicBezTo>
                        <a:pt x="57" y="118"/>
                        <a:pt x="56" y="119"/>
                        <a:pt x="54" y="121"/>
                      </a:cubicBezTo>
                      <a:cubicBezTo>
                        <a:pt x="54" y="121"/>
                        <a:pt x="54" y="121"/>
                        <a:pt x="54" y="121"/>
                      </a:cubicBezTo>
                      <a:cubicBezTo>
                        <a:pt x="53" y="122"/>
                        <a:pt x="52" y="123"/>
                        <a:pt x="52" y="123"/>
                      </a:cubicBezTo>
                      <a:cubicBezTo>
                        <a:pt x="51" y="124"/>
                        <a:pt x="51" y="125"/>
                        <a:pt x="51" y="126"/>
                      </a:cubicBezTo>
                      <a:cubicBezTo>
                        <a:pt x="50" y="127"/>
                        <a:pt x="50" y="127"/>
                        <a:pt x="51" y="128"/>
                      </a:cubicBezTo>
                      <a:cubicBezTo>
                        <a:pt x="51" y="128"/>
                        <a:pt x="51" y="129"/>
                        <a:pt x="52" y="129"/>
                      </a:cubicBezTo>
                      <a:cubicBezTo>
                        <a:pt x="53" y="130"/>
                        <a:pt x="54" y="130"/>
                        <a:pt x="56" y="130"/>
                      </a:cubicBezTo>
                      <a:cubicBezTo>
                        <a:pt x="57" y="130"/>
                        <a:pt x="57" y="130"/>
                        <a:pt x="58" y="130"/>
                      </a:cubicBezTo>
                      <a:cubicBezTo>
                        <a:pt x="66" y="131"/>
                        <a:pt x="66" y="127"/>
                        <a:pt x="64" y="123"/>
                      </a:cubicBezTo>
                      <a:cubicBezTo>
                        <a:pt x="63" y="120"/>
                        <a:pt x="59" y="117"/>
                        <a:pt x="57" y="118"/>
                      </a:cubicBezTo>
                      <a:close/>
                      <a:moveTo>
                        <a:pt x="97" y="111"/>
                      </a:moveTo>
                      <a:cubicBezTo>
                        <a:pt x="97" y="110"/>
                        <a:pt x="96" y="110"/>
                        <a:pt x="96" y="109"/>
                      </a:cubicBezTo>
                      <a:cubicBezTo>
                        <a:pt x="95" y="109"/>
                        <a:pt x="95" y="108"/>
                        <a:pt x="95" y="108"/>
                      </a:cubicBezTo>
                      <a:cubicBezTo>
                        <a:pt x="93" y="105"/>
                        <a:pt x="91" y="104"/>
                        <a:pt x="91" y="104"/>
                      </a:cubicBezTo>
                      <a:cubicBezTo>
                        <a:pt x="89" y="103"/>
                        <a:pt x="86" y="106"/>
                        <a:pt x="85" y="111"/>
                      </a:cubicBezTo>
                      <a:cubicBezTo>
                        <a:pt x="84" y="114"/>
                        <a:pt x="83" y="119"/>
                        <a:pt x="84" y="123"/>
                      </a:cubicBezTo>
                      <a:cubicBezTo>
                        <a:pt x="84" y="123"/>
                        <a:pt x="84" y="123"/>
                        <a:pt x="84" y="123"/>
                      </a:cubicBezTo>
                      <a:cubicBezTo>
                        <a:pt x="85" y="135"/>
                        <a:pt x="84" y="134"/>
                        <a:pt x="101" y="133"/>
                      </a:cubicBezTo>
                      <a:cubicBezTo>
                        <a:pt x="107" y="133"/>
                        <a:pt x="108" y="129"/>
                        <a:pt x="105" y="123"/>
                      </a:cubicBezTo>
                      <a:cubicBezTo>
                        <a:pt x="103" y="119"/>
                        <a:pt x="100" y="115"/>
                        <a:pt x="97" y="111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1" name="Freeform 137"/>
                <p:cNvSpPr>
                  <a:spLocks/>
                </p:cNvSpPr>
                <p:nvPr/>
              </p:nvSpPr>
              <p:spPr bwMode="auto">
                <a:xfrm>
                  <a:off x="5289550" y="4108450"/>
                  <a:ext cx="212725" cy="387350"/>
                </a:xfrm>
                <a:custGeom>
                  <a:avLst/>
                  <a:gdLst>
                    <a:gd name="T0" fmla="*/ 2147483647 w 409"/>
                    <a:gd name="T1" fmla="*/ 2147483647 h 746"/>
                    <a:gd name="T2" fmla="*/ 2147483647 w 409"/>
                    <a:gd name="T3" fmla="*/ 2147483647 h 746"/>
                    <a:gd name="T4" fmla="*/ 2147483647 w 409"/>
                    <a:gd name="T5" fmla="*/ 2147483647 h 746"/>
                    <a:gd name="T6" fmla="*/ 2147483647 w 409"/>
                    <a:gd name="T7" fmla="*/ 2147483647 h 746"/>
                    <a:gd name="T8" fmla="*/ 2147483647 w 409"/>
                    <a:gd name="T9" fmla="*/ 2147483647 h 746"/>
                    <a:gd name="T10" fmla="*/ 2147483647 w 409"/>
                    <a:gd name="T11" fmla="*/ 2147483647 h 746"/>
                    <a:gd name="T12" fmla="*/ 2147483647 w 409"/>
                    <a:gd name="T13" fmla="*/ 2147483647 h 746"/>
                    <a:gd name="T14" fmla="*/ 2147483647 w 409"/>
                    <a:gd name="T15" fmla="*/ 2147483647 h 746"/>
                    <a:gd name="T16" fmla="*/ 2147483647 w 409"/>
                    <a:gd name="T17" fmla="*/ 2147483647 h 746"/>
                    <a:gd name="T18" fmla="*/ 2147483647 w 409"/>
                    <a:gd name="T19" fmla="*/ 2147483647 h 746"/>
                    <a:gd name="T20" fmla="*/ 2147483647 w 409"/>
                    <a:gd name="T21" fmla="*/ 2147483647 h 746"/>
                    <a:gd name="T22" fmla="*/ 2147483647 w 409"/>
                    <a:gd name="T23" fmla="*/ 2147483647 h 746"/>
                    <a:gd name="T24" fmla="*/ 2147483647 w 409"/>
                    <a:gd name="T25" fmla="*/ 2147483647 h 746"/>
                    <a:gd name="T26" fmla="*/ 2147483647 w 409"/>
                    <a:gd name="T27" fmla="*/ 2147483647 h 746"/>
                    <a:gd name="T28" fmla="*/ 2147483647 w 409"/>
                    <a:gd name="T29" fmla="*/ 2147483647 h 746"/>
                    <a:gd name="T30" fmla="*/ 2147483647 w 409"/>
                    <a:gd name="T31" fmla="*/ 2147483647 h 746"/>
                    <a:gd name="T32" fmla="*/ 2147483647 w 409"/>
                    <a:gd name="T33" fmla="*/ 2147483647 h 746"/>
                    <a:gd name="T34" fmla="*/ 2147483647 w 409"/>
                    <a:gd name="T35" fmla="*/ 2147483647 h 746"/>
                    <a:gd name="T36" fmla="*/ 2147483647 w 409"/>
                    <a:gd name="T37" fmla="*/ 2147483647 h 746"/>
                    <a:gd name="T38" fmla="*/ 2147483647 w 409"/>
                    <a:gd name="T39" fmla="*/ 0 h 746"/>
                    <a:gd name="T40" fmla="*/ 2147483647 w 409"/>
                    <a:gd name="T41" fmla="*/ 2147483647 h 746"/>
                    <a:gd name="T42" fmla="*/ 2147483647 w 409"/>
                    <a:gd name="T43" fmla="*/ 2147483647 h 746"/>
                    <a:gd name="T44" fmla="*/ 2147483647 w 409"/>
                    <a:gd name="T45" fmla="*/ 2147483647 h 746"/>
                    <a:gd name="T46" fmla="*/ 2147483647 w 409"/>
                    <a:gd name="T47" fmla="*/ 2147483647 h 746"/>
                    <a:gd name="T48" fmla="*/ 2147483647 w 409"/>
                    <a:gd name="T49" fmla="*/ 2147483647 h 746"/>
                    <a:gd name="T50" fmla="*/ 2147483647 w 409"/>
                    <a:gd name="T51" fmla="*/ 2147483647 h 746"/>
                    <a:gd name="T52" fmla="*/ 2147483647 w 409"/>
                    <a:gd name="T53" fmla="*/ 2147483647 h 746"/>
                    <a:gd name="T54" fmla="*/ 2147483647 w 409"/>
                    <a:gd name="T55" fmla="*/ 2147483647 h 746"/>
                    <a:gd name="T56" fmla="*/ 2147483647 w 409"/>
                    <a:gd name="T57" fmla="*/ 2147483647 h 746"/>
                    <a:gd name="T58" fmla="*/ 2147483647 w 409"/>
                    <a:gd name="T59" fmla="*/ 2147483647 h 746"/>
                    <a:gd name="T60" fmla="*/ 2147483647 w 409"/>
                    <a:gd name="T61" fmla="*/ 2147483647 h 746"/>
                    <a:gd name="T62" fmla="*/ 2147483647 w 409"/>
                    <a:gd name="T63" fmla="*/ 2147483647 h 746"/>
                    <a:gd name="T64" fmla="*/ 2147483647 w 409"/>
                    <a:gd name="T65" fmla="*/ 2147483647 h 746"/>
                    <a:gd name="T66" fmla="*/ 2147483647 w 409"/>
                    <a:gd name="T67" fmla="*/ 2147483647 h 746"/>
                    <a:gd name="T68" fmla="*/ 2147483647 w 409"/>
                    <a:gd name="T69" fmla="*/ 2147483647 h 746"/>
                    <a:gd name="T70" fmla="*/ 2147483647 w 409"/>
                    <a:gd name="T71" fmla="*/ 2147483647 h 746"/>
                    <a:gd name="T72" fmla="*/ 2147483647 w 409"/>
                    <a:gd name="T73" fmla="*/ 2147483647 h 746"/>
                    <a:gd name="T74" fmla="*/ 2147483647 w 409"/>
                    <a:gd name="T75" fmla="*/ 2147483647 h 746"/>
                    <a:gd name="T76" fmla="*/ 2147483647 w 409"/>
                    <a:gd name="T77" fmla="*/ 2147483647 h 746"/>
                    <a:gd name="T78" fmla="*/ 2147483647 w 409"/>
                    <a:gd name="T79" fmla="*/ 2147483647 h 746"/>
                    <a:gd name="T80" fmla="*/ 2147483647 w 409"/>
                    <a:gd name="T81" fmla="*/ 2147483647 h 746"/>
                    <a:gd name="T82" fmla="*/ 2147483647 w 409"/>
                    <a:gd name="T83" fmla="*/ 2147483647 h 746"/>
                    <a:gd name="T84" fmla="*/ 2147483647 w 409"/>
                    <a:gd name="T85" fmla="*/ 2147483647 h 746"/>
                    <a:gd name="T86" fmla="*/ 2147483647 w 409"/>
                    <a:gd name="T87" fmla="*/ 2147483647 h 746"/>
                    <a:gd name="T88" fmla="*/ 2147483647 w 409"/>
                    <a:gd name="T89" fmla="*/ 2147483647 h 74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09"/>
                    <a:gd name="T136" fmla="*/ 0 h 746"/>
                    <a:gd name="T137" fmla="*/ 409 w 409"/>
                    <a:gd name="T138" fmla="*/ 746 h 74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09" h="746">
                      <a:moveTo>
                        <a:pt x="88" y="219"/>
                      </a:moveTo>
                      <a:cubicBezTo>
                        <a:pt x="104" y="214"/>
                        <a:pt x="104" y="214"/>
                        <a:pt x="104" y="214"/>
                      </a:cubicBezTo>
                      <a:cubicBezTo>
                        <a:pt x="134" y="218"/>
                        <a:pt x="134" y="218"/>
                        <a:pt x="134" y="218"/>
                      </a:cubicBezTo>
                      <a:cubicBezTo>
                        <a:pt x="134" y="202"/>
                        <a:pt x="134" y="202"/>
                        <a:pt x="134" y="202"/>
                      </a:cubicBezTo>
                      <a:cubicBezTo>
                        <a:pt x="173" y="207"/>
                        <a:pt x="173" y="207"/>
                        <a:pt x="173" y="207"/>
                      </a:cubicBezTo>
                      <a:cubicBezTo>
                        <a:pt x="186" y="188"/>
                        <a:pt x="186" y="188"/>
                        <a:pt x="186" y="188"/>
                      </a:cubicBezTo>
                      <a:cubicBezTo>
                        <a:pt x="216" y="193"/>
                        <a:pt x="216" y="193"/>
                        <a:pt x="216" y="193"/>
                      </a:cubicBezTo>
                      <a:cubicBezTo>
                        <a:pt x="214" y="172"/>
                        <a:pt x="214" y="172"/>
                        <a:pt x="214" y="172"/>
                      </a:cubicBezTo>
                      <a:cubicBezTo>
                        <a:pt x="223" y="150"/>
                        <a:pt x="223" y="150"/>
                        <a:pt x="223" y="150"/>
                      </a:cubicBezTo>
                      <a:cubicBezTo>
                        <a:pt x="225" y="172"/>
                        <a:pt x="225" y="172"/>
                        <a:pt x="225" y="172"/>
                      </a:cubicBezTo>
                      <a:cubicBezTo>
                        <a:pt x="230" y="186"/>
                        <a:pt x="230" y="186"/>
                        <a:pt x="230" y="186"/>
                      </a:cubicBezTo>
                      <a:cubicBezTo>
                        <a:pt x="239" y="159"/>
                        <a:pt x="239" y="159"/>
                        <a:pt x="239" y="159"/>
                      </a:cubicBezTo>
                      <a:cubicBezTo>
                        <a:pt x="239" y="159"/>
                        <a:pt x="237" y="129"/>
                        <a:pt x="244" y="124"/>
                      </a:cubicBezTo>
                      <a:cubicBezTo>
                        <a:pt x="251" y="118"/>
                        <a:pt x="255" y="138"/>
                        <a:pt x="255" y="138"/>
                      </a:cubicBezTo>
                      <a:cubicBezTo>
                        <a:pt x="255" y="138"/>
                        <a:pt x="260" y="136"/>
                        <a:pt x="269" y="126"/>
                      </a:cubicBezTo>
                      <a:cubicBezTo>
                        <a:pt x="278" y="115"/>
                        <a:pt x="264" y="95"/>
                        <a:pt x="271" y="88"/>
                      </a:cubicBezTo>
                      <a:cubicBezTo>
                        <a:pt x="278" y="81"/>
                        <a:pt x="288" y="88"/>
                        <a:pt x="288" y="88"/>
                      </a:cubicBezTo>
                      <a:cubicBezTo>
                        <a:pt x="288" y="88"/>
                        <a:pt x="306" y="74"/>
                        <a:pt x="312" y="62"/>
                      </a:cubicBezTo>
                      <a:cubicBezTo>
                        <a:pt x="317" y="49"/>
                        <a:pt x="315" y="26"/>
                        <a:pt x="315" y="26"/>
                      </a:cubicBezTo>
                      <a:cubicBezTo>
                        <a:pt x="336" y="0"/>
                        <a:pt x="336" y="0"/>
                        <a:pt x="336" y="0"/>
                      </a:cubicBezTo>
                      <a:cubicBezTo>
                        <a:pt x="372" y="41"/>
                        <a:pt x="372" y="41"/>
                        <a:pt x="372" y="41"/>
                      </a:cubicBezTo>
                      <a:cubicBezTo>
                        <a:pt x="372" y="41"/>
                        <a:pt x="372" y="51"/>
                        <a:pt x="372" y="56"/>
                      </a:cubicBezTo>
                      <a:cubicBezTo>
                        <a:pt x="372" y="62"/>
                        <a:pt x="395" y="110"/>
                        <a:pt x="395" y="110"/>
                      </a:cubicBezTo>
                      <a:cubicBezTo>
                        <a:pt x="382" y="143"/>
                        <a:pt x="382" y="143"/>
                        <a:pt x="382" y="143"/>
                      </a:cubicBezTo>
                      <a:cubicBezTo>
                        <a:pt x="382" y="143"/>
                        <a:pt x="409" y="188"/>
                        <a:pt x="402" y="193"/>
                      </a:cubicBezTo>
                      <a:cubicBezTo>
                        <a:pt x="395" y="198"/>
                        <a:pt x="375" y="188"/>
                        <a:pt x="375" y="188"/>
                      </a:cubicBezTo>
                      <a:cubicBezTo>
                        <a:pt x="354" y="193"/>
                        <a:pt x="354" y="193"/>
                        <a:pt x="354" y="193"/>
                      </a:cubicBezTo>
                      <a:cubicBezTo>
                        <a:pt x="358" y="221"/>
                        <a:pt x="358" y="221"/>
                        <a:pt x="358" y="221"/>
                      </a:cubicBezTo>
                      <a:cubicBezTo>
                        <a:pt x="358" y="221"/>
                        <a:pt x="335" y="245"/>
                        <a:pt x="333" y="259"/>
                      </a:cubicBezTo>
                      <a:cubicBezTo>
                        <a:pt x="331" y="273"/>
                        <a:pt x="345" y="287"/>
                        <a:pt x="338" y="312"/>
                      </a:cubicBezTo>
                      <a:cubicBezTo>
                        <a:pt x="331" y="336"/>
                        <a:pt x="306" y="409"/>
                        <a:pt x="267" y="478"/>
                      </a:cubicBezTo>
                      <a:cubicBezTo>
                        <a:pt x="228" y="547"/>
                        <a:pt x="211" y="609"/>
                        <a:pt x="211" y="609"/>
                      </a:cubicBezTo>
                      <a:cubicBezTo>
                        <a:pt x="211" y="609"/>
                        <a:pt x="214" y="653"/>
                        <a:pt x="189" y="676"/>
                      </a:cubicBezTo>
                      <a:cubicBezTo>
                        <a:pt x="165" y="699"/>
                        <a:pt x="156" y="708"/>
                        <a:pt x="149" y="712"/>
                      </a:cubicBezTo>
                      <a:cubicBezTo>
                        <a:pt x="141" y="715"/>
                        <a:pt x="133" y="710"/>
                        <a:pt x="133" y="710"/>
                      </a:cubicBezTo>
                      <a:cubicBezTo>
                        <a:pt x="133" y="710"/>
                        <a:pt x="90" y="746"/>
                        <a:pt x="60" y="717"/>
                      </a:cubicBezTo>
                      <a:cubicBezTo>
                        <a:pt x="30" y="689"/>
                        <a:pt x="28" y="675"/>
                        <a:pt x="28" y="675"/>
                      </a:cubicBezTo>
                      <a:cubicBezTo>
                        <a:pt x="41" y="659"/>
                        <a:pt x="41" y="659"/>
                        <a:pt x="41" y="659"/>
                      </a:cubicBezTo>
                      <a:cubicBezTo>
                        <a:pt x="41" y="659"/>
                        <a:pt x="10" y="622"/>
                        <a:pt x="5" y="556"/>
                      </a:cubicBezTo>
                      <a:cubicBezTo>
                        <a:pt x="0" y="490"/>
                        <a:pt x="23" y="492"/>
                        <a:pt x="39" y="473"/>
                      </a:cubicBezTo>
                      <a:cubicBezTo>
                        <a:pt x="55" y="453"/>
                        <a:pt x="79" y="436"/>
                        <a:pt x="79" y="436"/>
                      </a:cubicBezTo>
                      <a:cubicBezTo>
                        <a:pt x="79" y="436"/>
                        <a:pt x="72" y="370"/>
                        <a:pt x="71" y="349"/>
                      </a:cubicBezTo>
                      <a:cubicBezTo>
                        <a:pt x="69" y="327"/>
                        <a:pt x="53" y="283"/>
                        <a:pt x="67" y="271"/>
                      </a:cubicBezTo>
                      <a:cubicBezTo>
                        <a:pt x="81" y="259"/>
                        <a:pt x="94" y="239"/>
                        <a:pt x="94" y="239"/>
                      </a:cubicBezTo>
                      <a:lnTo>
                        <a:pt x="88" y="21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2" name="Freeform 138"/>
                <p:cNvSpPr>
                  <a:spLocks/>
                </p:cNvSpPr>
                <p:nvPr/>
              </p:nvSpPr>
              <p:spPr bwMode="auto">
                <a:xfrm>
                  <a:off x="3765550" y="2911475"/>
                  <a:ext cx="207963" cy="177800"/>
                </a:xfrm>
                <a:custGeom>
                  <a:avLst/>
                  <a:gdLst>
                    <a:gd name="T0" fmla="*/ 2147483647 w 401"/>
                    <a:gd name="T1" fmla="*/ 0 h 343"/>
                    <a:gd name="T2" fmla="*/ 2147483647 w 401"/>
                    <a:gd name="T3" fmla="*/ 0 h 343"/>
                    <a:gd name="T4" fmla="*/ 2147483647 w 401"/>
                    <a:gd name="T5" fmla="*/ 2147483647 h 343"/>
                    <a:gd name="T6" fmla="*/ 2147483647 w 401"/>
                    <a:gd name="T7" fmla="*/ 2147483647 h 343"/>
                    <a:gd name="T8" fmla="*/ 2147483647 w 401"/>
                    <a:gd name="T9" fmla="*/ 2147483647 h 343"/>
                    <a:gd name="T10" fmla="*/ 2147483647 w 401"/>
                    <a:gd name="T11" fmla="*/ 2147483647 h 343"/>
                    <a:gd name="T12" fmla="*/ 2147483647 w 401"/>
                    <a:gd name="T13" fmla="*/ 2147483647 h 343"/>
                    <a:gd name="T14" fmla="*/ 2147483647 w 401"/>
                    <a:gd name="T15" fmla="*/ 2147483647 h 343"/>
                    <a:gd name="T16" fmla="*/ 2147483647 w 401"/>
                    <a:gd name="T17" fmla="*/ 2147483647 h 343"/>
                    <a:gd name="T18" fmla="*/ 2147483647 w 401"/>
                    <a:gd name="T19" fmla="*/ 2147483647 h 343"/>
                    <a:gd name="T20" fmla="*/ 2147483647 w 401"/>
                    <a:gd name="T21" fmla="*/ 2147483647 h 343"/>
                    <a:gd name="T22" fmla="*/ 2147483647 w 401"/>
                    <a:gd name="T23" fmla="*/ 2147483647 h 343"/>
                    <a:gd name="T24" fmla="*/ 2147483647 w 401"/>
                    <a:gd name="T25" fmla="*/ 2147483647 h 343"/>
                    <a:gd name="T26" fmla="*/ 2147483647 w 401"/>
                    <a:gd name="T27" fmla="*/ 2147483647 h 343"/>
                    <a:gd name="T28" fmla="*/ 2147483647 w 401"/>
                    <a:gd name="T29" fmla="*/ 2147483647 h 343"/>
                    <a:gd name="T30" fmla="*/ 2147483647 w 401"/>
                    <a:gd name="T31" fmla="*/ 2147483647 h 343"/>
                    <a:gd name="T32" fmla="*/ 2147483647 w 401"/>
                    <a:gd name="T33" fmla="*/ 2147483647 h 343"/>
                    <a:gd name="T34" fmla="*/ 2147483647 w 401"/>
                    <a:gd name="T35" fmla="*/ 2147483647 h 343"/>
                    <a:gd name="T36" fmla="*/ 2147483647 w 401"/>
                    <a:gd name="T37" fmla="*/ 2147483647 h 343"/>
                    <a:gd name="T38" fmla="*/ 2147483647 w 401"/>
                    <a:gd name="T39" fmla="*/ 2147483647 h 343"/>
                    <a:gd name="T40" fmla="*/ 2147483647 w 401"/>
                    <a:gd name="T41" fmla="*/ 2147483647 h 343"/>
                    <a:gd name="T42" fmla="*/ 0 w 401"/>
                    <a:gd name="T43" fmla="*/ 2147483647 h 343"/>
                    <a:gd name="T44" fmla="*/ 2147483647 w 401"/>
                    <a:gd name="T45" fmla="*/ 2147483647 h 343"/>
                    <a:gd name="T46" fmla="*/ 2147483647 w 401"/>
                    <a:gd name="T47" fmla="*/ 2147483647 h 343"/>
                    <a:gd name="T48" fmla="*/ 2147483647 w 401"/>
                    <a:gd name="T49" fmla="*/ 2147483647 h 343"/>
                    <a:gd name="T50" fmla="*/ 2147483647 w 401"/>
                    <a:gd name="T51" fmla="*/ 2147483647 h 343"/>
                    <a:gd name="T52" fmla="*/ 2147483647 w 401"/>
                    <a:gd name="T53" fmla="*/ 2147483647 h 343"/>
                    <a:gd name="T54" fmla="*/ 2147483647 w 401"/>
                    <a:gd name="T55" fmla="*/ 2147483647 h 343"/>
                    <a:gd name="T56" fmla="*/ 2147483647 w 401"/>
                    <a:gd name="T57" fmla="*/ 2147483647 h 343"/>
                    <a:gd name="T58" fmla="*/ 2147483647 w 401"/>
                    <a:gd name="T59" fmla="*/ 2147483647 h 343"/>
                    <a:gd name="T60" fmla="*/ 2147483647 w 401"/>
                    <a:gd name="T61" fmla="*/ 2147483647 h 343"/>
                    <a:gd name="T62" fmla="*/ 2147483647 w 401"/>
                    <a:gd name="T63" fmla="*/ 2147483647 h 343"/>
                    <a:gd name="T64" fmla="*/ 2147483647 w 401"/>
                    <a:gd name="T65" fmla="*/ 2147483647 h 343"/>
                    <a:gd name="T66" fmla="*/ 2147483647 w 401"/>
                    <a:gd name="T67" fmla="*/ 2147483647 h 343"/>
                    <a:gd name="T68" fmla="*/ 2147483647 w 401"/>
                    <a:gd name="T69" fmla="*/ 0 h 34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01"/>
                    <a:gd name="T106" fmla="*/ 0 h 343"/>
                    <a:gd name="T107" fmla="*/ 401 w 401"/>
                    <a:gd name="T108" fmla="*/ 343 h 34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01" h="343">
                      <a:moveTo>
                        <a:pt x="364" y="0"/>
                      </a:moveTo>
                      <a:cubicBezTo>
                        <a:pt x="192" y="0"/>
                        <a:pt x="192" y="0"/>
                        <a:pt x="192" y="0"/>
                      </a:cubicBezTo>
                      <a:cubicBezTo>
                        <a:pt x="190" y="3"/>
                        <a:pt x="188" y="8"/>
                        <a:pt x="186" y="12"/>
                      </a:cubicBezTo>
                      <a:cubicBezTo>
                        <a:pt x="181" y="25"/>
                        <a:pt x="176" y="47"/>
                        <a:pt x="176" y="47"/>
                      </a:cubicBezTo>
                      <a:cubicBezTo>
                        <a:pt x="176" y="47"/>
                        <a:pt x="164" y="57"/>
                        <a:pt x="160" y="61"/>
                      </a:cubicBezTo>
                      <a:cubicBezTo>
                        <a:pt x="156" y="65"/>
                        <a:pt x="140" y="66"/>
                        <a:pt x="140" y="66"/>
                      </a:cubicBezTo>
                      <a:cubicBezTo>
                        <a:pt x="140" y="66"/>
                        <a:pt x="129" y="63"/>
                        <a:pt x="125" y="72"/>
                      </a:cubicBezTo>
                      <a:cubicBezTo>
                        <a:pt x="121" y="81"/>
                        <a:pt x="123" y="97"/>
                        <a:pt x="123" y="97"/>
                      </a:cubicBezTo>
                      <a:cubicBezTo>
                        <a:pt x="123" y="97"/>
                        <a:pt x="104" y="116"/>
                        <a:pt x="104" y="122"/>
                      </a:cubicBezTo>
                      <a:cubicBezTo>
                        <a:pt x="104" y="128"/>
                        <a:pt x="115" y="145"/>
                        <a:pt x="108" y="158"/>
                      </a:cubicBezTo>
                      <a:cubicBezTo>
                        <a:pt x="101" y="171"/>
                        <a:pt x="92" y="171"/>
                        <a:pt x="92" y="171"/>
                      </a:cubicBezTo>
                      <a:cubicBezTo>
                        <a:pt x="92" y="171"/>
                        <a:pt x="83" y="185"/>
                        <a:pt x="78" y="190"/>
                      </a:cubicBezTo>
                      <a:cubicBezTo>
                        <a:pt x="73" y="195"/>
                        <a:pt x="62" y="197"/>
                        <a:pt x="58" y="201"/>
                      </a:cubicBezTo>
                      <a:cubicBezTo>
                        <a:pt x="54" y="205"/>
                        <a:pt x="52" y="212"/>
                        <a:pt x="52" y="212"/>
                      </a:cubicBezTo>
                      <a:cubicBezTo>
                        <a:pt x="60" y="216"/>
                        <a:pt x="60" y="216"/>
                        <a:pt x="60" y="216"/>
                      </a:cubicBezTo>
                      <a:cubicBezTo>
                        <a:pt x="60" y="216"/>
                        <a:pt x="49" y="227"/>
                        <a:pt x="45" y="237"/>
                      </a:cubicBezTo>
                      <a:cubicBezTo>
                        <a:pt x="41" y="247"/>
                        <a:pt x="41" y="259"/>
                        <a:pt x="41" y="259"/>
                      </a:cubicBezTo>
                      <a:cubicBezTo>
                        <a:pt x="32" y="259"/>
                        <a:pt x="32" y="259"/>
                        <a:pt x="32" y="259"/>
                      </a:cubicBezTo>
                      <a:cubicBezTo>
                        <a:pt x="32" y="259"/>
                        <a:pt x="42" y="271"/>
                        <a:pt x="31" y="281"/>
                      </a:cubicBezTo>
                      <a:cubicBezTo>
                        <a:pt x="20" y="291"/>
                        <a:pt x="18" y="286"/>
                        <a:pt x="18" y="286"/>
                      </a:cubicBezTo>
                      <a:cubicBezTo>
                        <a:pt x="18" y="286"/>
                        <a:pt x="1" y="304"/>
                        <a:pt x="1" y="318"/>
                      </a:cubicBezTo>
                      <a:cubicBezTo>
                        <a:pt x="1" y="325"/>
                        <a:pt x="1" y="335"/>
                        <a:pt x="0" y="343"/>
                      </a:cubicBezTo>
                      <a:cubicBezTo>
                        <a:pt x="186" y="341"/>
                        <a:pt x="186" y="341"/>
                        <a:pt x="186" y="341"/>
                      </a:cubicBezTo>
                      <a:cubicBezTo>
                        <a:pt x="187" y="272"/>
                        <a:pt x="187" y="272"/>
                        <a:pt x="187" y="272"/>
                      </a:cubicBezTo>
                      <a:cubicBezTo>
                        <a:pt x="187" y="272"/>
                        <a:pt x="178" y="257"/>
                        <a:pt x="189" y="247"/>
                      </a:cubicBezTo>
                      <a:cubicBezTo>
                        <a:pt x="200" y="237"/>
                        <a:pt x="208" y="236"/>
                        <a:pt x="208" y="236"/>
                      </a:cubicBezTo>
                      <a:cubicBezTo>
                        <a:pt x="208" y="236"/>
                        <a:pt x="233" y="237"/>
                        <a:pt x="235" y="231"/>
                      </a:cubicBezTo>
                      <a:cubicBezTo>
                        <a:pt x="237" y="225"/>
                        <a:pt x="238" y="101"/>
                        <a:pt x="238" y="101"/>
                      </a:cubicBezTo>
                      <a:cubicBezTo>
                        <a:pt x="243" y="98"/>
                        <a:pt x="243" y="98"/>
                        <a:pt x="243" y="98"/>
                      </a:cubicBezTo>
                      <a:cubicBezTo>
                        <a:pt x="243" y="88"/>
                        <a:pt x="243" y="88"/>
                        <a:pt x="243" y="88"/>
                      </a:cubicBezTo>
                      <a:cubicBezTo>
                        <a:pt x="391" y="87"/>
                        <a:pt x="391" y="87"/>
                        <a:pt x="391" y="87"/>
                      </a:cubicBezTo>
                      <a:cubicBezTo>
                        <a:pt x="392" y="62"/>
                        <a:pt x="392" y="62"/>
                        <a:pt x="392" y="62"/>
                      </a:cubicBezTo>
                      <a:cubicBezTo>
                        <a:pt x="397" y="58"/>
                        <a:pt x="397" y="58"/>
                        <a:pt x="397" y="58"/>
                      </a:cubicBezTo>
                      <a:cubicBezTo>
                        <a:pt x="401" y="2"/>
                        <a:pt x="401" y="2"/>
                        <a:pt x="401" y="2"/>
                      </a:cubicBezTo>
                      <a:lnTo>
                        <a:pt x="364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" name="Freeform 139"/>
                <p:cNvSpPr>
                  <a:spLocks/>
                </p:cNvSpPr>
                <p:nvPr/>
              </p:nvSpPr>
              <p:spPr bwMode="auto">
                <a:xfrm>
                  <a:off x="3773488" y="3327400"/>
                  <a:ext cx="65087" cy="53975"/>
                </a:xfrm>
                <a:custGeom>
                  <a:avLst/>
                  <a:gdLst>
                    <a:gd name="T0" fmla="*/ 2147483647 w 125"/>
                    <a:gd name="T1" fmla="*/ 2147483647 h 103"/>
                    <a:gd name="T2" fmla="*/ 2147483647 w 125"/>
                    <a:gd name="T3" fmla="*/ 2147483647 h 103"/>
                    <a:gd name="T4" fmla="*/ 2147483647 w 125"/>
                    <a:gd name="T5" fmla="*/ 2147483647 h 103"/>
                    <a:gd name="T6" fmla="*/ 2147483647 w 125"/>
                    <a:gd name="T7" fmla="*/ 2147483647 h 103"/>
                    <a:gd name="T8" fmla="*/ 2147483647 w 125"/>
                    <a:gd name="T9" fmla="*/ 2147483647 h 103"/>
                    <a:gd name="T10" fmla="*/ 2147483647 w 125"/>
                    <a:gd name="T11" fmla="*/ 2147483647 h 103"/>
                    <a:gd name="T12" fmla="*/ 2147483647 w 125"/>
                    <a:gd name="T13" fmla="*/ 0 h 103"/>
                    <a:gd name="T14" fmla="*/ 2147483647 w 125"/>
                    <a:gd name="T15" fmla="*/ 2147483647 h 103"/>
                    <a:gd name="T16" fmla="*/ 2147483647 w 125"/>
                    <a:gd name="T17" fmla="*/ 2147483647 h 103"/>
                    <a:gd name="T18" fmla="*/ 2147483647 w 125"/>
                    <a:gd name="T19" fmla="*/ 2147483647 h 103"/>
                    <a:gd name="T20" fmla="*/ 0 w 125"/>
                    <a:gd name="T21" fmla="*/ 2147483647 h 103"/>
                    <a:gd name="T22" fmla="*/ 2147483647 w 125"/>
                    <a:gd name="T23" fmla="*/ 2147483647 h 103"/>
                    <a:gd name="T24" fmla="*/ 2147483647 w 125"/>
                    <a:gd name="T25" fmla="*/ 2147483647 h 103"/>
                    <a:gd name="T26" fmla="*/ 2147483647 w 125"/>
                    <a:gd name="T27" fmla="*/ 2147483647 h 103"/>
                    <a:gd name="T28" fmla="*/ 2147483647 w 125"/>
                    <a:gd name="T29" fmla="*/ 2147483647 h 103"/>
                    <a:gd name="T30" fmla="*/ 2147483647 w 125"/>
                    <a:gd name="T31" fmla="*/ 2147483647 h 103"/>
                    <a:gd name="T32" fmla="*/ 2147483647 w 125"/>
                    <a:gd name="T33" fmla="*/ 2147483647 h 103"/>
                    <a:gd name="T34" fmla="*/ 2147483647 w 125"/>
                    <a:gd name="T35" fmla="*/ 2147483647 h 103"/>
                    <a:gd name="T36" fmla="*/ 2147483647 w 125"/>
                    <a:gd name="T37" fmla="*/ 2147483647 h 103"/>
                    <a:gd name="T38" fmla="*/ 2147483647 w 125"/>
                    <a:gd name="T39" fmla="*/ 2147483647 h 103"/>
                    <a:gd name="T40" fmla="*/ 2147483647 w 125"/>
                    <a:gd name="T41" fmla="*/ 2147483647 h 103"/>
                    <a:gd name="T42" fmla="*/ 2147483647 w 125"/>
                    <a:gd name="T43" fmla="*/ 2147483647 h 103"/>
                    <a:gd name="T44" fmla="*/ 2147483647 w 125"/>
                    <a:gd name="T45" fmla="*/ 2147483647 h 10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25"/>
                    <a:gd name="T70" fmla="*/ 0 h 103"/>
                    <a:gd name="T71" fmla="*/ 125 w 125"/>
                    <a:gd name="T72" fmla="*/ 103 h 10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25" h="103">
                      <a:moveTo>
                        <a:pt x="85" y="67"/>
                      </a:moveTo>
                      <a:cubicBezTo>
                        <a:pt x="85" y="67"/>
                        <a:pt x="92" y="60"/>
                        <a:pt x="102" y="60"/>
                      </a:cubicBezTo>
                      <a:cubicBezTo>
                        <a:pt x="112" y="60"/>
                        <a:pt x="123" y="64"/>
                        <a:pt x="124" y="49"/>
                      </a:cubicBezTo>
                      <a:cubicBezTo>
                        <a:pt x="125" y="34"/>
                        <a:pt x="108" y="39"/>
                        <a:pt x="108" y="28"/>
                      </a:cubicBezTo>
                      <a:cubicBezTo>
                        <a:pt x="108" y="17"/>
                        <a:pt x="124" y="19"/>
                        <a:pt x="124" y="19"/>
                      </a:cubicBezTo>
                      <a:cubicBezTo>
                        <a:pt x="123" y="2"/>
                        <a:pt x="123" y="2"/>
                        <a:pt x="123" y="2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39" y="15"/>
                        <a:pt x="39" y="15"/>
                        <a:pt x="39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48"/>
                        <a:pt x="8" y="56"/>
                        <a:pt x="15" y="50"/>
                      </a:cubicBezTo>
                      <a:cubicBezTo>
                        <a:pt x="22" y="44"/>
                        <a:pt x="46" y="45"/>
                        <a:pt x="46" y="45"/>
                      </a:cubicBezTo>
                      <a:cubicBezTo>
                        <a:pt x="63" y="39"/>
                        <a:pt x="63" y="39"/>
                        <a:pt x="63" y="39"/>
                      </a:cubicBezTo>
                      <a:cubicBezTo>
                        <a:pt x="63" y="54"/>
                        <a:pt x="63" y="54"/>
                        <a:pt x="63" y="54"/>
                      </a:cubicBezTo>
                      <a:cubicBezTo>
                        <a:pt x="63" y="54"/>
                        <a:pt x="39" y="42"/>
                        <a:pt x="37" y="52"/>
                      </a:cubicBezTo>
                      <a:cubicBezTo>
                        <a:pt x="35" y="62"/>
                        <a:pt x="42" y="68"/>
                        <a:pt x="42" y="68"/>
                      </a:cubicBezTo>
                      <a:cubicBezTo>
                        <a:pt x="63" y="63"/>
                        <a:pt x="63" y="63"/>
                        <a:pt x="63" y="63"/>
                      </a:cubicBezTo>
                      <a:cubicBezTo>
                        <a:pt x="39" y="75"/>
                        <a:pt x="39" y="75"/>
                        <a:pt x="39" y="75"/>
                      </a:cubicBezTo>
                      <a:cubicBezTo>
                        <a:pt x="58" y="103"/>
                        <a:pt x="58" y="103"/>
                        <a:pt x="58" y="103"/>
                      </a:cubicBezTo>
                      <a:cubicBezTo>
                        <a:pt x="63" y="88"/>
                        <a:pt x="63" y="88"/>
                        <a:pt x="63" y="88"/>
                      </a:cubicBezTo>
                      <a:cubicBezTo>
                        <a:pt x="72" y="68"/>
                        <a:pt x="72" y="68"/>
                        <a:pt x="72" y="68"/>
                      </a:cubicBezTo>
                      <a:lnTo>
                        <a:pt x="85" y="6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" name="Freeform 140"/>
                <p:cNvSpPr>
                  <a:spLocks/>
                </p:cNvSpPr>
                <p:nvPr/>
              </p:nvSpPr>
              <p:spPr bwMode="auto">
                <a:xfrm>
                  <a:off x="3762375" y="3297238"/>
                  <a:ext cx="80963" cy="19050"/>
                </a:xfrm>
                <a:custGeom>
                  <a:avLst/>
                  <a:gdLst>
                    <a:gd name="T0" fmla="*/ 2147483647 w 154"/>
                    <a:gd name="T1" fmla="*/ 2147483647 h 39"/>
                    <a:gd name="T2" fmla="*/ 0 w 154"/>
                    <a:gd name="T3" fmla="*/ 2147483647 h 39"/>
                    <a:gd name="T4" fmla="*/ 0 w 154"/>
                    <a:gd name="T5" fmla="*/ 2147483647 h 39"/>
                    <a:gd name="T6" fmla="*/ 2147483647 w 154"/>
                    <a:gd name="T7" fmla="*/ 2147483647 h 39"/>
                    <a:gd name="T8" fmla="*/ 2147483647 w 154"/>
                    <a:gd name="T9" fmla="*/ 2147483647 h 39"/>
                    <a:gd name="T10" fmla="*/ 2147483647 w 154"/>
                    <a:gd name="T11" fmla="*/ 2147483647 h 39"/>
                    <a:gd name="T12" fmla="*/ 2147483647 w 154"/>
                    <a:gd name="T13" fmla="*/ 2147483647 h 39"/>
                    <a:gd name="T14" fmla="*/ 2147483647 w 154"/>
                    <a:gd name="T15" fmla="*/ 2147483647 h 39"/>
                    <a:gd name="T16" fmla="*/ 2147483647 w 154"/>
                    <a:gd name="T17" fmla="*/ 2147483647 h 39"/>
                    <a:gd name="T18" fmla="*/ 2147483647 w 154"/>
                    <a:gd name="T19" fmla="*/ 2147483647 h 39"/>
                    <a:gd name="T20" fmla="*/ 2147483647 w 154"/>
                    <a:gd name="T21" fmla="*/ 2147483647 h 39"/>
                    <a:gd name="T22" fmla="*/ 2147483647 w 154"/>
                    <a:gd name="T23" fmla="*/ 2147483647 h 39"/>
                    <a:gd name="T24" fmla="*/ 2147483647 w 154"/>
                    <a:gd name="T25" fmla="*/ 2147483647 h 39"/>
                    <a:gd name="T26" fmla="*/ 2147483647 w 154"/>
                    <a:gd name="T27" fmla="*/ 2147483647 h 39"/>
                    <a:gd name="T28" fmla="*/ 2147483647 w 154"/>
                    <a:gd name="T29" fmla="*/ 2147483647 h 39"/>
                    <a:gd name="T30" fmla="*/ 2147483647 w 154"/>
                    <a:gd name="T31" fmla="*/ 2147483647 h 39"/>
                    <a:gd name="T32" fmla="*/ 2147483647 w 154"/>
                    <a:gd name="T33" fmla="*/ 2147483647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4"/>
                    <a:gd name="T52" fmla="*/ 0 h 39"/>
                    <a:gd name="T53" fmla="*/ 154 w 154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4" h="39">
                      <a:moveTo>
                        <a:pt x="11" y="15"/>
                      </a:moveTo>
                      <a:cubicBezTo>
                        <a:pt x="11" y="15"/>
                        <a:pt x="1" y="30"/>
                        <a:pt x="0" y="37"/>
                      </a:cubicBezTo>
                      <a:cubicBezTo>
                        <a:pt x="0" y="38"/>
                        <a:pt x="0" y="38"/>
                        <a:pt x="0" y="39"/>
                      </a:cubicBezTo>
                      <a:cubicBezTo>
                        <a:pt x="11" y="39"/>
                        <a:pt x="41" y="39"/>
                        <a:pt x="43" y="39"/>
                      </a:cubicBezTo>
                      <a:cubicBezTo>
                        <a:pt x="46" y="39"/>
                        <a:pt x="47" y="30"/>
                        <a:pt x="47" y="30"/>
                      </a:cubicBezTo>
                      <a:cubicBezTo>
                        <a:pt x="47" y="30"/>
                        <a:pt x="66" y="28"/>
                        <a:pt x="72" y="27"/>
                      </a:cubicBezTo>
                      <a:cubicBezTo>
                        <a:pt x="78" y="26"/>
                        <a:pt x="84" y="15"/>
                        <a:pt x="84" y="15"/>
                      </a:cubicBezTo>
                      <a:cubicBezTo>
                        <a:pt x="84" y="15"/>
                        <a:pt x="100" y="34"/>
                        <a:pt x="118" y="34"/>
                      </a:cubicBezTo>
                      <a:cubicBezTo>
                        <a:pt x="136" y="34"/>
                        <a:pt x="154" y="19"/>
                        <a:pt x="137" y="15"/>
                      </a:cubicBezTo>
                      <a:cubicBezTo>
                        <a:pt x="120" y="11"/>
                        <a:pt x="121" y="21"/>
                        <a:pt x="116" y="20"/>
                      </a:cubicBezTo>
                      <a:cubicBezTo>
                        <a:pt x="111" y="19"/>
                        <a:pt x="103" y="8"/>
                        <a:pt x="103" y="8"/>
                      </a:cubicBezTo>
                      <a:cubicBezTo>
                        <a:pt x="95" y="10"/>
                        <a:pt x="95" y="10"/>
                        <a:pt x="95" y="10"/>
                      </a:cubicBezTo>
                      <a:cubicBezTo>
                        <a:pt x="95" y="10"/>
                        <a:pt x="97" y="0"/>
                        <a:pt x="84" y="2"/>
                      </a:cubicBezTo>
                      <a:cubicBezTo>
                        <a:pt x="71" y="4"/>
                        <a:pt x="59" y="3"/>
                        <a:pt x="59" y="3"/>
                      </a:cubicBezTo>
                      <a:cubicBezTo>
                        <a:pt x="59" y="13"/>
                        <a:pt x="59" y="13"/>
                        <a:pt x="5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10" y="14"/>
                        <a:pt x="11" y="15"/>
                        <a:pt x="11" y="1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" name="Freeform 141"/>
                <p:cNvSpPr>
                  <a:spLocks/>
                </p:cNvSpPr>
                <p:nvPr/>
              </p:nvSpPr>
              <p:spPr bwMode="auto">
                <a:xfrm>
                  <a:off x="4821238" y="4479925"/>
                  <a:ext cx="57150" cy="60325"/>
                </a:xfrm>
                <a:custGeom>
                  <a:avLst/>
                  <a:gdLst>
                    <a:gd name="T0" fmla="*/ 0 w 111"/>
                    <a:gd name="T1" fmla="*/ 2147483647 h 114"/>
                    <a:gd name="T2" fmla="*/ 2147483647 w 111"/>
                    <a:gd name="T3" fmla="*/ 2147483647 h 114"/>
                    <a:gd name="T4" fmla="*/ 2147483647 w 111"/>
                    <a:gd name="T5" fmla="*/ 2147483647 h 114"/>
                    <a:gd name="T6" fmla="*/ 2147483647 w 111"/>
                    <a:gd name="T7" fmla="*/ 2147483647 h 114"/>
                    <a:gd name="T8" fmla="*/ 2147483647 w 111"/>
                    <a:gd name="T9" fmla="*/ 2147483647 h 114"/>
                    <a:gd name="T10" fmla="*/ 2147483647 w 111"/>
                    <a:gd name="T11" fmla="*/ 2147483647 h 114"/>
                    <a:gd name="T12" fmla="*/ 2147483647 w 111"/>
                    <a:gd name="T13" fmla="*/ 2147483647 h 114"/>
                    <a:gd name="T14" fmla="*/ 2147483647 w 111"/>
                    <a:gd name="T15" fmla="*/ 2147483647 h 114"/>
                    <a:gd name="T16" fmla="*/ 2147483647 w 111"/>
                    <a:gd name="T17" fmla="*/ 2147483647 h 114"/>
                    <a:gd name="T18" fmla="*/ 2147483647 w 111"/>
                    <a:gd name="T19" fmla="*/ 2147483647 h 114"/>
                    <a:gd name="T20" fmla="*/ 2147483647 w 111"/>
                    <a:gd name="T21" fmla="*/ 2147483647 h 114"/>
                    <a:gd name="T22" fmla="*/ 2147483647 w 111"/>
                    <a:gd name="T23" fmla="*/ 2147483647 h 114"/>
                    <a:gd name="T24" fmla="*/ 2147483647 w 111"/>
                    <a:gd name="T25" fmla="*/ 2147483647 h 114"/>
                    <a:gd name="T26" fmla="*/ 2147483647 w 111"/>
                    <a:gd name="T27" fmla="*/ 2147483647 h 114"/>
                    <a:gd name="T28" fmla="*/ 2147483647 w 111"/>
                    <a:gd name="T29" fmla="*/ 2147483647 h 114"/>
                    <a:gd name="T30" fmla="*/ 2147483647 w 111"/>
                    <a:gd name="T31" fmla="*/ 2147483647 h 114"/>
                    <a:gd name="T32" fmla="*/ 2147483647 w 111"/>
                    <a:gd name="T33" fmla="*/ 2147483647 h 114"/>
                    <a:gd name="T34" fmla="*/ 2147483647 w 111"/>
                    <a:gd name="T35" fmla="*/ 2147483647 h 114"/>
                    <a:gd name="T36" fmla="*/ 2147483647 w 111"/>
                    <a:gd name="T37" fmla="*/ 2147483647 h 114"/>
                    <a:gd name="T38" fmla="*/ 2147483647 w 111"/>
                    <a:gd name="T39" fmla="*/ 2147483647 h 114"/>
                    <a:gd name="T40" fmla="*/ 0 w 111"/>
                    <a:gd name="T41" fmla="*/ 2147483647 h 11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1"/>
                    <a:gd name="T64" fmla="*/ 0 h 114"/>
                    <a:gd name="T65" fmla="*/ 111 w 111"/>
                    <a:gd name="T66" fmla="*/ 114 h 11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1" h="114">
                      <a:moveTo>
                        <a:pt x="0" y="58"/>
                      </a:moveTo>
                      <a:cubicBezTo>
                        <a:pt x="17" y="83"/>
                        <a:pt x="17" y="83"/>
                        <a:pt x="17" y="83"/>
                      </a:cubicBezTo>
                      <a:cubicBezTo>
                        <a:pt x="17" y="94"/>
                        <a:pt x="17" y="94"/>
                        <a:pt x="17" y="94"/>
                      </a:cubicBezTo>
                      <a:cubicBezTo>
                        <a:pt x="35" y="114"/>
                        <a:pt x="35" y="114"/>
                        <a:pt x="35" y="114"/>
                      </a:cubicBezTo>
                      <a:cubicBezTo>
                        <a:pt x="50" y="113"/>
                        <a:pt x="50" y="113"/>
                        <a:pt x="50" y="113"/>
                      </a:cubicBezTo>
                      <a:cubicBezTo>
                        <a:pt x="50" y="113"/>
                        <a:pt x="51" y="93"/>
                        <a:pt x="61" y="89"/>
                      </a:cubicBezTo>
                      <a:cubicBezTo>
                        <a:pt x="71" y="85"/>
                        <a:pt x="74" y="87"/>
                        <a:pt x="82" y="85"/>
                      </a:cubicBezTo>
                      <a:cubicBezTo>
                        <a:pt x="90" y="83"/>
                        <a:pt x="99" y="75"/>
                        <a:pt x="99" y="75"/>
                      </a:cubicBezTo>
                      <a:cubicBezTo>
                        <a:pt x="96" y="63"/>
                        <a:pt x="96" y="63"/>
                        <a:pt x="96" y="63"/>
                      </a:cubicBezTo>
                      <a:cubicBezTo>
                        <a:pt x="111" y="50"/>
                        <a:pt x="111" y="50"/>
                        <a:pt x="111" y="50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00" y="31"/>
                        <a:pt x="100" y="31"/>
                        <a:pt x="100" y="31"/>
                      </a:cubicBezTo>
                      <a:cubicBezTo>
                        <a:pt x="100" y="31"/>
                        <a:pt x="88" y="12"/>
                        <a:pt x="83" y="6"/>
                      </a:cubicBezTo>
                      <a:cubicBezTo>
                        <a:pt x="78" y="0"/>
                        <a:pt x="62" y="5"/>
                        <a:pt x="62" y="5"/>
                      </a:cubicBezTo>
                      <a:cubicBezTo>
                        <a:pt x="54" y="8"/>
                        <a:pt x="54" y="8"/>
                        <a:pt x="54" y="8"/>
                      </a:cubicBezTo>
                      <a:cubicBezTo>
                        <a:pt x="53" y="18"/>
                        <a:pt x="53" y="18"/>
                        <a:pt x="53" y="18"/>
                      </a:cubicBezTo>
                      <a:cubicBezTo>
                        <a:pt x="53" y="18"/>
                        <a:pt x="43" y="15"/>
                        <a:pt x="38" y="19"/>
                      </a:cubicBezTo>
                      <a:cubicBezTo>
                        <a:pt x="33" y="23"/>
                        <a:pt x="31" y="33"/>
                        <a:pt x="31" y="33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7" y="56"/>
                        <a:pt x="17" y="56"/>
                        <a:pt x="17" y="56"/>
                      </a:cubicBez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" name="Freeform 142"/>
                <p:cNvSpPr>
                  <a:spLocks/>
                </p:cNvSpPr>
                <p:nvPr/>
              </p:nvSpPr>
              <p:spPr bwMode="auto">
                <a:xfrm>
                  <a:off x="4386263" y="3617913"/>
                  <a:ext cx="146050" cy="176212"/>
                </a:xfrm>
                <a:custGeom>
                  <a:avLst/>
                  <a:gdLst>
                    <a:gd name="T0" fmla="*/ 2147483647 w 281"/>
                    <a:gd name="T1" fmla="*/ 2147483647 h 339"/>
                    <a:gd name="T2" fmla="*/ 2147483647 w 281"/>
                    <a:gd name="T3" fmla="*/ 2147483647 h 339"/>
                    <a:gd name="T4" fmla="*/ 2147483647 w 281"/>
                    <a:gd name="T5" fmla="*/ 2147483647 h 339"/>
                    <a:gd name="T6" fmla="*/ 2147483647 w 281"/>
                    <a:gd name="T7" fmla="*/ 2147483647 h 339"/>
                    <a:gd name="T8" fmla="*/ 2147483647 w 281"/>
                    <a:gd name="T9" fmla="*/ 2147483647 h 339"/>
                    <a:gd name="T10" fmla="*/ 2147483647 w 281"/>
                    <a:gd name="T11" fmla="*/ 2147483647 h 339"/>
                    <a:gd name="T12" fmla="*/ 2147483647 w 281"/>
                    <a:gd name="T13" fmla="*/ 2147483647 h 339"/>
                    <a:gd name="T14" fmla="*/ 2147483647 w 281"/>
                    <a:gd name="T15" fmla="*/ 2147483647 h 339"/>
                    <a:gd name="T16" fmla="*/ 2147483647 w 281"/>
                    <a:gd name="T17" fmla="*/ 2147483647 h 339"/>
                    <a:gd name="T18" fmla="*/ 2147483647 w 281"/>
                    <a:gd name="T19" fmla="*/ 2147483647 h 339"/>
                    <a:gd name="T20" fmla="*/ 2147483647 w 281"/>
                    <a:gd name="T21" fmla="*/ 2147483647 h 339"/>
                    <a:gd name="T22" fmla="*/ 2147483647 w 281"/>
                    <a:gd name="T23" fmla="*/ 2147483647 h 339"/>
                    <a:gd name="T24" fmla="*/ 2147483647 w 281"/>
                    <a:gd name="T25" fmla="*/ 2147483647 h 339"/>
                    <a:gd name="T26" fmla="*/ 2147483647 w 281"/>
                    <a:gd name="T27" fmla="*/ 2147483647 h 339"/>
                    <a:gd name="T28" fmla="*/ 2147483647 w 281"/>
                    <a:gd name="T29" fmla="*/ 2147483647 h 339"/>
                    <a:gd name="T30" fmla="*/ 2147483647 w 281"/>
                    <a:gd name="T31" fmla="*/ 2147483647 h 339"/>
                    <a:gd name="T32" fmla="*/ 0 w 281"/>
                    <a:gd name="T33" fmla="*/ 2147483647 h 339"/>
                    <a:gd name="T34" fmla="*/ 2147483647 w 281"/>
                    <a:gd name="T35" fmla="*/ 2147483647 h 339"/>
                    <a:gd name="T36" fmla="*/ 2147483647 w 281"/>
                    <a:gd name="T37" fmla="*/ 2147483647 h 339"/>
                    <a:gd name="T38" fmla="*/ 2147483647 w 281"/>
                    <a:gd name="T39" fmla="*/ 2147483647 h 339"/>
                    <a:gd name="T40" fmla="*/ 2147483647 w 281"/>
                    <a:gd name="T41" fmla="*/ 2147483647 h 339"/>
                    <a:gd name="T42" fmla="*/ 2147483647 w 281"/>
                    <a:gd name="T43" fmla="*/ 2147483647 h 339"/>
                    <a:gd name="T44" fmla="*/ 2147483647 w 281"/>
                    <a:gd name="T45" fmla="*/ 2147483647 h 339"/>
                    <a:gd name="T46" fmla="*/ 2147483647 w 281"/>
                    <a:gd name="T47" fmla="*/ 2147483647 h 339"/>
                    <a:gd name="T48" fmla="*/ 2147483647 w 281"/>
                    <a:gd name="T49" fmla="*/ 2147483647 h 339"/>
                    <a:gd name="T50" fmla="*/ 2147483647 w 281"/>
                    <a:gd name="T51" fmla="*/ 2147483647 h 339"/>
                    <a:gd name="T52" fmla="*/ 2147483647 w 281"/>
                    <a:gd name="T53" fmla="*/ 2147483647 h 339"/>
                    <a:gd name="T54" fmla="*/ 2147483647 w 281"/>
                    <a:gd name="T55" fmla="*/ 2147483647 h 339"/>
                    <a:gd name="T56" fmla="*/ 2147483647 w 281"/>
                    <a:gd name="T57" fmla="*/ 2147483647 h 339"/>
                    <a:gd name="T58" fmla="*/ 2147483647 w 281"/>
                    <a:gd name="T59" fmla="*/ 2147483647 h 339"/>
                    <a:gd name="T60" fmla="*/ 2147483647 w 281"/>
                    <a:gd name="T61" fmla="*/ 2147483647 h 339"/>
                    <a:gd name="T62" fmla="*/ 2147483647 w 281"/>
                    <a:gd name="T63" fmla="*/ 2147483647 h 339"/>
                    <a:gd name="T64" fmla="*/ 2147483647 w 281"/>
                    <a:gd name="T65" fmla="*/ 2147483647 h 339"/>
                    <a:gd name="T66" fmla="*/ 2147483647 w 281"/>
                    <a:gd name="T67" fmla="*/ 2147483647 h 3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1"/>
                    <a:gd name="T103" fmla="*/ 0 h 339"/>
                    <a:gd name="T104" fmla="*/ 281 w 281"/>
                    <a:gd name="T105" fmla="*/ 339 h 33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1" h="339">
                      <a:moveTo>
                        <a:pt x="279" y="160"/>
                      </a:moveTo>
                      <a:cubicBezTo>
                        <a:pt x="277" y="154"/>
                        <a:pt x="261" y="153"/>
                        <a:pt x="261" y="153"/>
                      </a:cubicBezTo>
                      <a:cubicBezTo>
                        <a:pt x="256" y="141"/>
                        <a:pt x="256" y="141"/>
                        <a:pt x="256" y="141"/>
                      </a:cubicBezTo>
                      <a:cubicBezTo>
                        <a:pt x="244" y="140"/>
                        <a:pt x="244" y="140"/>
                        <a:pt x="244" y="140"/>
                      </a:cubicBezTo>
                      <a:cubicBezTo>
                        <a:pt x="245" y="116"/>
                        <a:pt x="245" y="116"/>
                        <a:pt x="245" y="116"/>
                      </a:cubicBezTo>
                      <a:cubicBezTo>
                        <a:pt x="254" y="100"/>
                        <a:pt x="254" y="100"/>
                        <a:pt x="254" y="100"/>
                      </a:cubicBezTo>
                      <a:cubicBezTo>
                        <a:pt x="254" y="100"/>
                        <a:pt x="261" y="101"/>
                        <a:pt x="267" y="94"/>
                      </a:cubicBezTo>
                      <a:cubicBezTo>
                        <a:pt x="273" y="87"/>
                        <a:pt x="273" y="74"/>
                        <a:pt x="273" y="74"/>
                      </a:cubicBezTo>
                      <a:cubicBezTo>
                        <a:pt x="267" y="70"/>
                        <a:pt x="267" y="70"/>
                        <a:pt x="267" y="70"/>
                      </a:cubicBezTo>
                      <a:cubicBezTo>
                        <a:pt x="267" y="70"/>
                        <a:pt x="266" y="60"/>
                        <a:pt x="263" y="56"/>
                      </a:cubicBezTo>
                      <a:cubicBezTo>
                        <a:pt x="260" y="52"/>
                        <a:pt x="248" y="47"/>
                        <a:pt x="243" y="47"/>
                      </a:cubicBezTo>
                      <a:cubicBezTo>
                        <a:pt x="238" y="47"/>
                        <a:pt x="238" y="62"/>
                        <a:pt x="229" y="62"/>
                      </a:cubicBezTo>
                      <a:cubicBezTo>
                        <a:pt x="220" y="62"/>
                        <a:pt x="212" y="57"/>
                        <a:pt x="212" y="57"/>
                      </a:cubicBezTo>
                      <a:cubicBezTo>
                        <a:pt x="210" y="36"/>
                        <a:pt x="210" y="36"/>
                        <a:pt x="210" y="36"/>
                      </a:cubicBezTo>
                      <a:cubicBezTo>
                        <a:pt x="220" y="14"/>
                        <a:pt x="220" y="14"/>
                        <a:pt x="220" y="14"/>
                      </a:cubicBezTo>
                      <a:cubicBezTo>
                        <a:pt x="220" y="4"/>
                        <a:pt x="220" y="4"/>
                        <a:pt x="220" y="4"/>
                      </a:cubicBezTo>
                      <a:cubicBezTo>
                        <a:pt x="188" y="5"/>
                        <a:pt x="188" y="5"/>
                        <a:pt x="188" y="5"/>
                      </a:cubicBezTo>
                      <a:cubicBezTo>
                        <a:pt x="188" y="5"/>
                        <a:pt x="181" y="1"/>
                        <a:pt x="177" y="1"/>
                      </a:cubicBezTo>
                      <a:cubicBezTo>
                        <a:pt x="173" y="1"/>
                        <a:pt x="168" y="9"/>
                        <a:pt x="168" y="9"/>
                      </a:cubicBezTo>
                      <a:cubicBezTo>
                        <a:pt x="147" y="9"/>
                        <a:pt x="147" y="9"/>
                        <a:pt x="147" y="9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25" y="10"/>
                        <a:pt x="125" y="10"/>
                        <a:pt x="125" y="10"/>
                      </a:cubicBezTo>
                      <a:cubicBezTo>
                        <a:pt x="122" y="33"/>
                        <a:pt x="122" y="33"/>
                        <a:pt x="122" y="33"/>
                      </a:cubicBezTo>
                      <a:cubicBezTo>
                        <a:pt x="128" y="37"/>
                        <a:pt x="128" y="37"/>
                        <a:pt x="128" y="37"/>
                      </a:cubicBezTo>
                      <a:cubicBezTo>
                        <a:pt x="128" y="37"/>
                        <a:pt x="128" y="72"/>
                        <a:pt x="123" y="73"/>
                      </a:cubicBezTo>
                      <a:cubicBezTo>
                        <a:pt x="118" y="74"/>
                        <a:pt x="56" y="75"/>
                        <a:pt x="56" y="75"/>
                      </a:cubicBezTo>
                      <a:cubicBezTo>
                        <a:pt x="54" y="69"/>
                        <a:pt x="54" y="69"/>
                        <a:pt x="54" y="69"/>
                      </a:cubicBezTo>
                      <a:cubicBezTo>
                        <a:pt x="46" y="71"/>
                        <a:pt x="46" y="71"/>
                        <a:pt x="46" y="71"/>
                      </a:cubicBezTo>
                      <a:cubicBezTo>
                        <a:pt x="47" y="72"/>
                        <a:pt x="48" y="72"/>
                        <a:pt x="48" y="72"/>
                      </a:cubicBezTo>
                      <a:cubicBezTo>
                        <a:pt x="40" y="77"/>
                        <a:pt x="40" y="77"/>
                        <a:pt x="40" y="77"/>
                      </a:cubicBezTo>
                      <a:cubicBezTo>
                        <a:pt x="40" y="77"/>
                        <a:pt x="49" y="105"/>
                        <a:pt x="45" y="107"/>
                      </a:cubicBezTo>
                      <a:cubicBezTo>
                        <a:pt x="41" y="109"/>
                        <a:pt x="30" y="107"/>
                        <a:pt x="30" y="107"/>
                      </a:cubicBezTo>
                      <a:cubicBezTo>
                        <a:pt x="30" y="107"/>
                        <a:pt x="33" y="148"/>
                        <a:pt x="23" y="159"/>
                      </a:cubicBezTo>
                      <a:cubicBezTo>
                        <a:pt x="13" y="170"/>
                        <a:pt x="0" y="166"/>
                        <a:pt x="0" y="166"/>
                      </a:cubicBezTo>
                      <a:cubicBezTo>
                        <a:pt x="17" y="203"/>
                        <a:pt x="17" y="203"/>
                        <a:pt x="17" y="203"/>
                      </a:cubicBezTo>
                      <a:cubicBezTo>
                        <a:pt x="28" y="195"/>
                        <a:pt x="28" y="195"/>
                        <a:pt x="28" y="195"/>
                      </a:cubicBezTo>
                      <a:cubicBezTo>
                        <a:pt x="34" y="208"/>
                        <a:pt x="34" y="208"/>
                        <a:pt x="34" y="208"/>
                      </a:cubicBezTo>
                      <a:cubicBezTo>
                        <a:pt x="34" y="208"/>
                        <a:pt x="25" y="221"/>
                        <a:pt x="27" y="228"/>
                      </a:cubicBezTo>
                      <a:cubicBezTo>
                        <a:pt x="29" y="235"/>
                        <a:pt x="42" y="232"/>
                        <a:pt x="42" y="232"/>
                      </a:cubicBezTo>
                      <a:cubicBezTo>
                        <a:pt x="46" y="259"/>
                        <a:pt x="46" y="259"/>
                        <a:pt x="46" y="259"/>
                      </a:cubicBezTo>
                      <a:cubicBezTo>
                        <a:pt x="66" y="263"/>
                        <a:pt x="66" y="263"/>
                        <a:pt x="66" y="263"/>
                      </a:cubicBezTo>
                      <a:cubicBezTo>
                        <a:pt x="61" y="271"/>
                        <a:pt x="61" y="271"/>
                        <a:pt x="61" y="271"/>
                      </a:cubicBezTo>
                      <a:cubicBezTo>
                        <a:pt x="94" y="306"/>
                        <a:pt x="94" y="306"/>
                        <a:pt x="94" y="306"/>
                      </a:cubicBezTo>
                      <a:cubicBezTo>
                        <a:pt x="91" y="311"/>
                        <a:pt x="91" y="311"/>
                        <a:pt x="91" y="311"/>
                      </a:cubicBezTo>
                      <a:cubicBezTo>
                        <a:pt x="113" y="338"/>
                        <a:pt x="113" y="338"/>
                        <a:pt x="113" y="338"/>
                      </a:cubicBezTo>
                      <a:cubicBezTo>
                        <a:pt x="114" y="339"/>
                        <a:pt x="114" y="339"/>
                        <a:pt x="114" y="339"/>
                      </a:cubicBezTo>
                      <a:cubicBezTo>
                        <a:pt x="119" y="326"/>
                        <a:pt x="119" y="326"/>
                        <a:pt x="119" y="326"/>
                      </a:cubicBezTo>
                      <a:cubicBezTo>
                        <a:pt x="133" y="317"/>
                        <a:pt x="133" y="317"/>
                        <a:pt x="133" y="317"/>
                      </a:cubicBezTo>
                      <a:cubicBezTo>
                        <a:pt x="133" y="317"/>
                        <a:pt x="148" y="335"/>
                        <a:pt x="152" y="326"/>
                      </a:cubicBezTo>
                      <a:cubicBezTo>
                        <a:pt x="156" y="317"/>
                        <a:pt x="152" y="304"/>
                        <a:pt x="152" y="304"/>
                      </a:cubicBezTo>
                      <a:cubicBezTo>
                        <a:pt x="140" y="296"/>
                        <a:pt x="140" y="296"/>
                        <a:pt x="140" y="296"/>
                      </a:cubicBezTo>
                      <a:cubicBezTo>
                        <a:pt x="149" y="287"/>
                        <a:pt x="149" y="287"/>
                        <a:pt x="149" y="287"/>
                      </a:cubicBezTo>
                      <a:cubicBezTo>
                        <a:pt x="132" y="274"/>
                        <a:pt x="132" y="274"/>
                        <a:pt x="132" y="274"/>
                      </a:cubicBezTo>
                      <a:cubicBezTo>
                        <a:pt x="139" y="274"/>
                        <a:pt x="139" y="274"/>
                        <a:pt x="139" y="274"/>
                      </a:cubicBezTo>
                      <a:cubicBezTo>
                        <a:pt x="139" y="274"/>
                        <a:pt x="132" y="249"/>
                        <a:pt x="138" y="251"/>
                      </a:cubicBezTo>
                      <a:cubicBezTo>
                        <a:pt x="144" y="253"/>
                        <a:pt x="168" y="262"/>
                        <a:pt x="172" y="257"/>
                      </a:cubicBezTo>
                      <a:cubicBezTo>
                        <a:pt x="176" y="252"/>
                        <a:pt x="185" y="244"/>
                        <a:pt x="185" y="244"/>
                      </a:cubicBezTo>
                      <a:cubicBezTo>
                        <a:pt x="185" y="244"/>
                        <a:pt x="172" y="226"/>
                        <a:pt x="178" y="225"/>
                      </a:cubicBezTo>
                      <a:cubicBezTo>
                        <a:pt x="184" y="224"/>
                        <a:pt x="195" y="226"/>
                        <a:pt x="195" y="226"/>
                      </a:cubicBezTo>
                      <a:cubicBezTo>
                        <a:pt x="204" y="255"/>
                        <a:pt x="204" y="255"/>
                        <a:pt x="204" y="255"/>
                      </a:cubicBezTo>
                      <a:cubicBezTo>
                        <a:pt x="204" y="255"/>
                        <a:pt x="218" y="256"/>
                        <a:pt x="226" y="254"/>
                      </a:cubicBezTo>
                      <a:cubicBezTo>
                        <a:pt x="234" y="252"/>
                        <a:pt x="237" y="236"/>
                        <a:pt x="241" y="239"/>
                      </a:cubicBezTo>
                      <a:cubicBezTo>
                        <a:pt x="245" y="242"/>
                        <a:pt x="238" y="264"/>
                        <a:pt x="248" y="264"/>
                      </a:cubicBezTo>
                      <a:cubicBezTo>
                        <a:pt x="258" y="264"/>
                        <a:pt x="260" y="258"/>
                        <a:pt x="260" y="244"/>
                      </a:cubicBezTo>
                      <a:cubicBezTo>
                        <a:pt x="260" y="230"/>
                        <a:pt x="273" y="226"/>
                        <a:pt x="273" y="226"/>
                      </a:cubicBezTo>
                      <a:cubicBezTo>
                        <a:pt x="269" y="212"/>
                        <a:pt x="269" y="212"/>
                        <a:pt x="269" y="212"/>
                      </a:cubicBezTo>
                      <a:cubicBezTo>
                        <a:pt x="273" y="201"/>
                        <a:pt x="273" y="201"/>
                        <a:pt x="273" y="201"/>
                      </a:cubicBezTo>
                      <a:cubicBezTo>
                        <a:pt x="272" y="171"/>
                        <a:pt x="272" y="171"/>
                        <a:pt x="272" y="171"/>
                      </a:cubicBezTo>
                      <a:cubicBezTo>
                        <a:pt x="272" y="171"/>
                        <a:pt x="281" y="166"/>
                        <a:pt x="279" y="16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7" name="Freeform 143"/>
                <p:cNvSpPr>
                  <a:spLocks/>
                </p:cNvSpPr>
                <p:nvPr/>
              </p:nvSpPr>
              <p:spPr bwMode="auto">
                <a:xfrm>
                  <a:off x="4459288" y="4157663"/>
                  <a:ext cx="328612" cy="336550"/>
                </a:xfrm>
                <a:custGeom>
                  <a:avLst/>
                  <a:gdLst>
                    <a:gd name="T0" fmla="*/ 2147483647 w 635"/>
                    <a:gd name="T1" fmla="*/ 2147483647 h 648"/>
                    <a:gd name="T2" fmla="*/ 2147483647 w 635"/>
                    <a:gd name="T3" fmla="*/ 2147483647 h 648"/>
                    <a:gd name="T4" fmla="*/ 2147483647 w 635"/>
                    <a:gd name="T5" fmla="*/ 2147483647 h 648"/>
                    <a:gd name="T6" fmla="*/ 2147483647 w 635"/>
                    <a:gd name="T7" fmla="*/ 2147483647 h 648"/>
                    <a:gd name="T8" fmla="*/ 2147483647 w 635"/>
                    <a:gd name="T9" fmla="*/ 2147483647 h 648"/>
                    <a:gd name="T10" fmla="*/ 2147483647 w 635"/>
                    <a:gd name="T11" fmla="*/ 2147483647 h 648"/>
                    <a:gd name="T12" fmla="*/ 2147483647 w 635"/>
                    <a:gd name="T13" fmla="*/ 2147483647 h 648"/>
                    <a:gd name="T14" fmla="*/ 2147483647 w 635"/>
                    <a:gd name="T15" fmla="*/ 2147483647 h 648"/>
                    <a:gd name="T16" fmla="*/ 2147483647 w 635"/>
                    <a:gd name="T17" fmla="*/ 2147483647 h 648"/>
                    <a:gd name="T18" fmla="*/ 2147483647 w 635"/>
                    <a:gd name="T19" fmla="*/ 2147483647 h 648"/>
                    <a:gd name="T20" fmla="*/ 2147483647 w 635"/>
                    <a:gd name="T21" fmla="*/ 2147483647 h 648"/>
                    <a:gd name="T22" fmla="*/ 2147483647 w 635"/>
                    <a:gd name="T23" fmla="*/ 2147483647 h 648"/>
                    <a:gd name="T24" fmla="*/ 2147483647 w 635"/>
                    <a:gd name="T25" fmla="*/ 2147483647 h 648"/>
                    <a:gd name="T26" fmla="*/ 2147483647 w 635"/>
                    <a:gd name="T27" fmla="*/ 2147483647 h 648"/>
                    <a:gd name="T28" fmla="*/ 2147483647 w 635"/>
                    <a:gd name="T29" fmla="*/ 2147483647 h 648"/>
                    <a:gd name="T30" fmla="*/ 2147483647 w 635"/>
                    <a:gd name="T31" fmla="*/ 2147483647 h 648"/>
                    <a:gd name="T32" fmla="*/ 2147483647 w 635"/>
                    <a:gd name="T33" fmla="*/ 2147483647 h 648"/>
                    <a:gd name="T34" fmla="*/ 2147483647 w 635"/>
                    <a:gd name="T35" fmla="*/ 2147483647 h 648"/>
                    <a:gd name="T36" fmla="*/ 2147483647 w 635"/>
                    <a:gd name="T37" fmla="*/ 2147483647 h 648"/>
                    <a:gd name="T38" fmla="*/ 2147483647 w 635"/>
                    <a:gd name="T39" fmla="*/ 2147483647 h 648"/>
                    <a:gd name="T40" fmla="*/ 2147483647 w 635"/>
                    <a:gd name="T41" fmla="*/ 2147483647 h 648"/>
                    <a:gd name="T42" fmla="*/ 2147483647 w 635"/>
                    <a:gd name="T43" fmla="*/ 0 h 648"/>
                    <a:gd name="T44" fmla="*/ 2147483647 w 635"/>
                    <a:gd name="T45" fmla="*/ 2147483647 h 648"/>
                    <a:gd name="T46" fmla="*/ 2147483647 w 635"/>
                    <a:gd name="T47" fmla="*/ 2147483647 h 648"/>
                    <a:gd name="T48" fmla="*/ 2147483647 w 635"/>
                    <a:gd name="T49" fmla="*/ 2147483647 h 648"/>
                    <a:gd name="T50" fmla="*/ 2147483647 w 635"/>
                    <a:gd name="T51" fmla="*/ 2147483647 h 648"/>
                    <a:gd name="T52" fmla="*/ 2147483647 w 635"/>
                    <a:gd name="T53" fmla="*/ 2147483647 h 648"/>
                    <a:gd name="T54" fmla="*/ 2147483647 w 635"/>
                    <a:gd name="T55" fmla="*/ 2147483647 h 648"/>
                    <a:gd name="T56" fmla="*/ 2147483647 w 635"/>
                    <a:gd name="T57" fmla="*/ 2147483647 h 648"/>
                    <a:gd name="T58" fmla="*/ 2147483647 w 635"/>
                    <a:gd name="T59" fmla="*/ 2147483647 h 648"/>
                    <a:gd name="T60" fmla="*/ 2147483647 w 635"/>
                    <a:gd name="T61" fmla="*/ 2147483647 h 648"/>
                    <a:gd name="T62" fmla="*/ 2147483647 w 635"/>
                    <a:gd name="T63" fmla="*/ 2147483647 h 648"/>
                    <a:gd name="T64" fmla="*/ 2147483647 w 635"/>
                    <a:gd name="T65" fmla="*/ 2147483647 h 648"/>
                    <a:gd name="T66" fmla="*/ 2147483647 w 635"/>
                    <a:gd name="T67" fmla="*/ 2147483647 h 648"/>
                    <a:gd name="T68" fmla="*/ 2147483647 w 635"/>
                    <a:gd name="T69" fmla="*/ 2147483647 h 64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35"/>
                    <a:gd name="T106" fmla="*/ 0 h 648"/>
                    <a:gd name="T107" fmla="*/ 635 w 635"/>
                    <a:gd name="T108" fmla="*/ 648 h 64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35" h="648">
                      <a:moveTo>
                        <a:pt x="243" y="596"/>
                      </a:moveTo>
                      <a:cubicBezTo>
                        <a:pt x="247" y="597"/>
                        <a:pt x="257" y="609"/>
                        <a:pt x="257" y="609"/>
                      </a:cubicBezTo>
                      <a:cubicBezTo>
                        <a:pt x="257" y="609"/>
                        <a:pt x="256" y="624"/>
                        <a:pt x="261" y="631"/>
                      </a:cubicBezTo>
                      <a:cubicBezTo>
                        <a:pt x="265" y="638"/>
                        <a:pt x="274" y="632"/>
                        <a:pt x="281" y="636"/>
                      </a:cubicBezTo>
                      <a:cubicBezTo>
                        <a:pt x="288" y="640"/>
                        <a:pt x="292" y="648"/>
                        <a:pt x="292" y="648"/>
                      </a:cubicBezTo>
                      <a:cubicBezTo>
                        <a:pt x="304" y="648"/>
                        <a:pt x="304" y="648"/>
                        <a:pt x="304" y="648"/>
                      </a:cubicBezTo>
                      <a:cubicBezTo>
                        <a:pt x="304" y="648"/>
                        <a:pt x="310" y="640"/>
                        <a:pt x="318" y="640"/>
                      </a:cubicBezTo>
                      <a:cubicBezTo>
                        <a:pt x="326" y="640"/>
                        <a:pt x="330" y="646"/>
                        <a:pt x="330" y="646"/>
                      </a:cubicBezTo>
                      <a:cubicBezTo>
                        <a:pt x="330" y="646"/>
                        <a:pt x="337" y="646"/>
                        <a:pt x="342" y="646"/>
                      </a:cubicBezTo>
                      <a:cubicBezTo>
                        <a:pt x="348" y="646"/>
                        <a:pt x="345" y="632"/>
                        <a:pt x="345" y="632"/>
                      </a:cubicBezTo>
                      <a:cubicBezTo>
                        <a:pt x="353" y="630"/>
                        <a:pt x="353" y="630"/>
                        <a:pt x="353" y="630"/>
                      </a:cubicBezTo>
                      <a:cubicBezTo>
                        <a:pt x="353" y="630"/>
                        <a:pt x="351" y="625"/>
                        <a:pt x="358" y="622"/>
                      </a:cubicBezTo>
                      <a:cubicBezTo>
                        <a:pt x="365" y="619"/>
                        <a:pt x="379" y="618"/>
                        <a:pt x="379" y="618"/>
                      </a:cubicBezTo>
                      <a:cubicBezTo>
                        <a:pt x="384" y="273"/>
                        <a:pt x="384" y="273"/>
                        <a:pt x="384" y="273"/>
                      </a:cubicBezTo>
                      <a:cubicBezTo>
                        <a:pt x="432" y="273"/>
                        <a:pt x="432" y="273"/>
                        <a:pt x="432" y="273"/>
                      </a:cubicBezTo>
                      <a:cubicBezTo>
                        <a:pt x="431" y="192"/>
                        <a:pt x="431" y="192"/>
                        <a:pt x="431" y="192"/>
                      </a:cubicBezTo>
                      <a:cubicBezTo>
                        <a:pt x="435" y="188"/>
                        <a:pt x="435" y="188"/>
                        <a:pt x="435" y="188"/>
                      </a:cubicBezTo>
                      <a:cubicBezTo>
                        <a:pt x="435" y="71"/>
                        <a:pt x="435" y="71"/>
                        <a:pt x="435" y="71"/>
                      </a:cubicBezTo>
                      <a:cubicBezTo>
                        <a:pt x="435" y="71"/>
                        <a:pt x="474" y="68"/>
                        <a:pt x="496" y="65"/>
                      </a:cubicBezTo>
                      <a:cubicBezTo>
                        <a:pt x="517" y="63"/>
                        <a:pt x="533" y="55"/>
                        <a:pt x="541" y="55"/>
                      </a:cubicBezTo>
                      <a:cubicBezTo>
                        <a:pt x="550" y="55"/>
                        <a:pt x="548" y="69"/>
                        <a:pt x="548" y="69"/>
                      </a:cubicBezTo>
                      <a:cubicBezTo>
                        <a:pt x="554" y="69"/>
                        <a:pt x="554" y="69"/>
                        <a:pt x="554" y="69"/>
                      </a:cubicBezTo>
                      <a:cubicBezTo>
                        <a:pt x="554" y="69"/>
                        <a:pt x="556" y="83"/>
                        <a:pt x="559" y="82"/>
                      </a:cubicBezTo>
                      <a:cubicBezTo>
                        <a:pt x="562" y="81"/>
                        <a:pt x="572" y="68"/>
                        <a:pt x="577" y="63"/>
                      </a:cubicBezTo>
                      <a:cubicBezTo>
                        <a:pt x="583" y="57"/>
                        <a:pt x="593" y="55"/>
                        <a:pt x="593" y="55"/>
                      </a:cubicBezTo>
                      <a:cubicBezTo>
                        <a:pt x="601" y="55"/>
                        <a:pt x="601" y="55"/>
                        <a:pt x="601" y="55"/>
                      </a:cubicBezTo>
                      <a:cubicBezTo>
                        <a:pt x="612" y="47"/>
                        <a:pt x="612" y="47"/>
                        <a:pt x="612" y="47"/>
                      </a:cubicBezTo>
                      <a:cubicBezTo>
                        <a:pt x="635" y="45"/>
                        <a:pt x="635" y="45"/>
                        <a:pt x="635" y="45"/>
                      </a:cubicBezTo>
                      <a:cubicBezTo>
                        <a:pt x="622" y="32"/>
                        <a:pt x="622" y="32"/>
                        <a:pt x="622" y="32"/>
                      </a:cubicBezTo>
                      <a:cubicBezTo>
                        <a:pt x="602" y="34"/>
                        <a:pt x="602" y="34"/>
                        <a:pt x="602" y="34"/>
                      </a:cubicBezTo>
                      <a:cubicBezTo>
                        <a:pt x="602" y="34"/>
                        <a:pt x="601" y="26"/>
                        <a:pt x="592" y="26"/>
                      </a:cubicBezTo>
                      <a:cubicBezTo>
                        <a:pt x="583" y="26"/>
                        <a:pt x="576" y="31"/>
                        <a:pt x="576" y="31"/>
                      </a:cubicBezTo>
                      <a:cubicBezTo>
                        <a:pt x="563" y="39"/>
                        <a:pt x="563" y="39"/>
                        <a:pt x="563" y="39"/>
                      </a:cubicBezTo>
                      <a:cubicBezTo>
                        <a:pt x="548" y="35"/>
                        <a:pt x="548" y="35"/>
                        <a:pt x="548" y="35"/>
                      </a:cubicBezTo>
                      <a:cubicBezTo>
                        <a:pt x="548" y="35"/>
                        <a:pt x="488" y="55"/>
                        <a:pt x="460" y="55"/>
                      </a:cubicBezTo>
                      <a:cubicBezTo>
                        <a:pt x="432" y="55"/>
                        <a:pt x="414" y="55"/>
                        <a:pt x="414" y="55"/>
                      </a:cubicBezTo>
                      <a:cubicBezTo>
                        <a:pt x="408" y="49"/>
                        <a:pt x="408" y="49"/>
                        <a:pt x="408" y="49"/>
                      </a:cubicBezTo>
                      <a:cubicBezTo>
                        <a:pt x="362" y="50"/>
                        <a:pt x="362" y="50"/>
                        <a:pt x="362" y="50"/>
                      </a:cubicBezTo>
                      <a:cubicBezTo>
                        <a:pt x="358" y="44"/>
                        <a:pt x="358" y="44"/>
                        <a:pt x="358" y="44"/>
                      </a:cubicBezTo>
                      <a:cubicBezTo>
                        <a:pt x="358" y="44"/>
                        <a:pt x="342" y="46"/>
                        <a:pt x="335" y="44"/>
                      </a:cubicBezTo>
                      <a:cubicBezTo>
                        <a:pt x="328" y="42"/>
                        <a:pt x="319" y="23"/>
                        <a:pt x="319" y="23"/>
                      </a:cubicBezTo>
                      <a:cubicBezTo>
                        <a:pt x="116" y="25"/>
                        <a:pt x="116" y="25"/>
                        <a:pt x="116" y="25"/>
                      </a:cubicBezTo>
                      <a:cubicBezTo>
                        <a:pt x="116" y="25"/>
                        <a:pt x="82" y="12"/>
                        <a:pt x="78" y="1"/>
                      </a:cubicBezTo>
                      <a:cubicBezTo>
                        <a:pt x="79" y="2"/>
                        <a:pt x="58" y="0"/>
                        <a:pt x="58" y="0"/>
                      </a:cubicBezTo>
                      <a:cubicBezTo>
                        <a:pt x="58" y="0"/>
                        <a:pt x="54" y="14"/>
                        <a:pt x="47" y="15"/>
                      </a:cubicBezTo>
                      <a:cubicBezTo>
                        <a:pt x="40" y="16"/>
                        <a:pt x="28" y="16"/>
                        <a:pt x="28" y="16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4" y="62"/>
                        <a:pt x="4" y="62"/>
                        <a:pt x="4" y="62"/>
                      </a:cubicBezTo>
                      <a:cubicBezTo>
                        <a:pt x="4" y="62"/>
                        <a:pt x="13" y="79"/>
                        <a:pt x="22" y="92"/>
                      </a:cubicBezTo>
                      <a:cubicBezTo>
                        <a:pt x="31" y="105"/>
                        <a:pt x="64" y="153"/>
                        <a:pt x="65" y="170"/>
                      </a:cubicBezTo>
                      <a:cubicBezTo>
                        <a:pt x="66" y="187"/>
                        <a:pt x="79" y="204"/>
                        <a:pt x="83" y="217"/>
                      </a:cubicBezTo>
                      <a:cubicBezTo>
                        <a:pt x="87" y="230"/>
                        <a:pt x="102" y="245"/>
                        <a:pt x="102" y="245"/>
                      </a:cubicBezTo>
                      <a:cubicBezTo>
                        <a:pt x="102" y="259"/>
                        <a:pt x="102" y="259"/>
                        <a:pt x="102" y="259"/>
                      </a:cubicBezTo>
                      <a:cubicBezTo>
                        <a:pt x="102" y="259"/>
                        <a:pt x="131" y="280"/>
                        <a:pt x="131" y="296"/>
                      </a:cubicBezTo>
                      <a:cubicBezTo>
                        <a:pt x="131" y="312"/>
                        <a:pt x="129" y="386"/>
                        <a:pt x="129" y="386"/>
                      </a:cubicBezTo>
                      <a:cubicBezTo>
                        <a:pt x="129" y="386"/>
                        <a:pt x="144" y="411"/>
                        <a:pt x="146" y="431"/>
                      </a:cubicBezTo>
                      <a:cubicBezTo>
                        <a:pt x="148" y="451"/>
                        <a:pt x="140" y="451"/>
                        <a:pt x="140" y="451"/>
                      </a:cubicBezTo>
                      <a:cubicBezTo>
                        <a:pt x="149" y="484"/>
                        <a:pt x="149" y="484"/>
                        <a:pt x="149" y="484"/>
                      </a:cubicBezTo>
                      <a:cubicBezTo>
                        <a:pt x="151" y="508"/>
                        <a:pt x="151" y="508"/>
                        <a:pt x="151" y="508"/>
                      </a:cubicBezTo>
                      <a:cubicBezTo>
                        <a:pt x="159" y="508"/>
                        <a:pt x="159" y="508"/>
                        <a:pt x="159" y="508"/>
                      </a:cubicBezTo>
                      <a:cubicBezTo>
                        <a:pt x="159" y="508"/>
                        <a:pt x="156" y="528"/>
                        <a:pt x="157" y="532"/>
                      </a:cubicBezTo>
                      <a:cubicBezTo>
                        <a:pt x="158" y="536"/>
                        <a:pt x="168" y="544"/>
                        <a:pt x="168" y="544"/>
                      </a:cubicBezTo>
                      <a:cubicBezTo>
                        <a:pt x="169" y="563"/>
                        <a:pt x="169" y="563"/>
                        <a:pt x="169" y="563"/>
                      </a:cubicBezTo>
                      <a:cubicBezTo>
                        <a:pt x="169" y="563"/>
                        <a:pt x="184" y="595"/>
                        <a:pt x="190" y="606"/>
                      </a:cubicBezTo>
                      <a:cubicBezTo>
                        <a:pt x="196" y="617"/>
                        <a:pt x="216" y="624"/>
                        <a:pt x="216" y="624"/>
                      </a:cubicBezTo>
                      <a:cubicBezTo>
                        <a:pt x="216" y="624"/>
                        <a:pt x="216" y="624"/>
                        <a:pt x="216" y="625"/>
                      </a:cubicBezTo>
                      <a:cubicBezTo>
                        <a:pt x="228" y="619"/>
                        <a:pt x="228" y="619"/>
                        <a:pt x="228" y="619"/>
                      </a:cubicBezTo>
                      <a:cubicBezTo>
                        <a:pt x="228" y="619"/>
                        <a:pt x="239" y="595"/>
                        <a:pt x="243" y="596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" name="Freeform 144"/>
                <p:cNvSpPr>
                  <a:spLocks/>
                </p:cNvSpPr>
                <p:nvPr/>
              </p:nvSpPr>
              <p:spPr bwMode="auto">
                <a:xfrm>
                  <a:off x="4787900" y="4119563"/>
                  <a:ext cx="193675" cy="190500"/>
                </a:xfrm>
                <a:custGeom>
                  <a:avLst/>
                  <a:gdLst>
                    <a:gd name="T0" fmla="*/ 2147483647 w 372"/>
                    <a:gd name="T1" fmla="*/ 2147483647 h 366"/>
                    <a:gd name="T2" fmla="*/ 2147483647 w 372"/>
                    <a:gd name="T3" fmla="*/ 2147483647 h 366"/>
                    <a:gd name="T4" fmla="*/ 2147483647 w 372"/>
                    <a:gd name="T5" fmla="*/ 2147483647 h 366"/>
                    <a:gd name="T6" fmla="*/ 2147483647 w 372"/>
                    <a:gd name="T7" fmla="*/ 2147483647 h 366"/>
                    <a:gd name="T8" fmla="*/ 2147483647 w 372"/>
                    <a:gd name="T9" fmla="*/ 2147483647 h 366"/>
                    <a:gd name="T10" fmla="*/ 2147483647 w 372"/>
                    <a:gd name="T11" fmla="*/ 2147483647 h 366"/>
                    <a:gd name="T12" fmla="*/ 2147483647 w 372"/>
                    <a:gd name="T13" fmla="*/ 2147483647 h 366"/>
                    <a:gd name="T14" fmla="*/ 2147483647 w 372"/>
                    <a:gd name="T15" fmla="*/ 2147483647 h 366"/>
                    <a:gd name="T16" fmla="*/ 2147483647 w 372"/>
                    <a:gd name="T17" fmla="*/ 2147483647 h 366"/>
                    <a:gd name="T18" fmla="*/ 2147483647 w 372"/>
                    <a:gd name="T19" fmla="*/ 2147483647 h 366"/>
                    <a:gd name="T20" fmla="*/ 2147483647 w 372"/>
                    <a:gd name="T21" fmla="*/ 2147483647 h 366"/>
                    <a:gd name="T22" fmla="*/ 2147483647 w 372"/>
                    <a:gd name="T23" fmla="*/ 2147483647 h 366"/>
                    <a:gd name="T24" fmla="*/ 2147483647 w 372"/>
                    <a:gd name="T25" fmla="*/ 2147483647 h 366"/>
                    <a:gd name="T26" fmla="*/ 2147483647 w 372"/>
                    <a:gd name="T27" fmla="*/ 2147483647 h 366"/>
                    <a:gd name="T28" fmla="*/ 2147483647 w 372"/>
                    <a:gd name="T29" fmla="*/ 2147483647 h 366"/>
                    <a:gd name="T30" fmla="*/ 2147483647 w 372"/>
                    <a:gd name="T31" fmla="*/ 2147483647 h 366"/>
                    <a:gd name="T32" fmla="*/ 2147483647 w 372"/>
                    <a:gd name="T33" fmla="*/ 2147483647 h 366"/>
                    <a:gd name="T34" fmla="*/ 2147483647 w 372"/>
                    <a:gd name="T35" fmla="*/ 2147483647 h 366"/>
                    <a:gd name="T36" fmla="*/ 2147483647 w 372"/>
                    <a:gd name="T37" fmla="*/ 2147483647 h 366"/>
                    <a:gd name="T38" fmla="*/ 2147483647 w 372"/>
                    <a:gd name="T39" fmla="*/ 2147483647 h 366"/>
                    <a:gd name="T40" fmla="*/ 2147483647 w 372"/>
                    <a:gd name="T41" fmla="*/ 2147483647 h 366"/>
                    <a:gd name="T42" fmla="*/ 2147483647 w 372"/>
                    <a:gd name="T43" fmla="*/ 2147483647 h 366"/>
                    <a:gd name="T44" fmla="*/ 2147483647 w 372"/>
                    <a:gd name="T45" fmla="*/ 2147483647 h 366"/>
                    <a:gd name="T46" fmla="*/ 2147483647 w 372"/>
                    <a:gd name="T47" fmla="*/ 2147483647 h 366"/>
                    <a:gd name="T48" fmla="*/ 2147483647 w 372"/>
                    <a:gd name="T49" fmla="*/ 2147483647 h 366"/>
                    <a:gd name="T50" fmla="*/ 2147483647 w 372"/>
                    <a:gd name="T51" fmla="*/ 2147483647 h 366"/>
                    <a:gd name="T52" fmla="*/ 2147483647 w 372"/>
                    <a:gd name="T53" fmla="*/ 2147483647 h 366"/>
                    <a:gd name="T54" fmla="*/ 2147483647 w 372"/>
                    <a:gd name="T55" fmla="*/ 2147483647 h 366"/>
                    <a:gd name="T56" fmla="*/ 2147483647 w 372"/>
                    <a:gd name="T57" fmla="*/ 2147483647 h 366"/>
                    <a:gd name="T58" fmla="*/ 2147483647 w 372"/>
                    <a:gd name="T59" fmla="*/ 2147483647 h 366"/>
                    <a:gd name="T60" fmla="*/ 2147483647 w 372"/>
                    <a:gd name="T61" fmla="*/ 2147483647 h 366"/>
                    <a:gd name="T62" fmla="*/ 2147483647 w 372"/>
                    <a:gd name="T63" fmla="*/ 2147483647 h 366"/>
                    <a:gd name="T64" fmla="*/ 2147483647 w 372"/>
                    <a:gd name="T65" fmla="*/ 2147483647 h 366"/>
                    <a:gd name="T66" fmla="*/ 2147483647 w 372"/>
                    <a:gd name="T67" fmla="*/ 2147483647 h 366"/>
                    <a:gd name="T68" fmla="*/ 2147483647 w 372"/>
                    <a:gd name="T69" fmla="*/ 2147483647 h 366"/>
                    <a:gd name="T70" fmla="*/ 2147483647 w 372"/>
                    <a:gd name="T71" fmla="*/ 2147483647 h 366"/>
                    <a:gd name="T72" fmla="*/ 2147483647 w 372"/>
                    <a:gd name="T73" fmla="*/ 2147483647 h 366"/>
                    <a:gd name="T74" fmla="*/ 2147483647 w 372"/>
                    <a:gd name="T75" fmla="*/ 2147483647 h 366"/>
                    <a:gd name="T76" fmla="*/ 2147483647 w 372"/>
                    <a:gd name="T77" fmla="*/ 2147483647 h 366"/>
                    <a:gd name="T78" fmla="*/ 2147483647 w 372"/>
                    <a:gd name="T79" fmla="*/ 2147483647 h 366"/>
                    <a:gd name="T80" fmla="*/ 2147483647 w 372"/>
                    <a:gd name="T81" fmla="*/ 2147483647 h 366"/>
                    <a:gd name="T82" fmla="*/ 2147483647 w 372"/>
                    <a:gd name="T83" fmla="*/ 2147483647 h 366"/>
                    <a:gd name="T84" fmla="*/ 2147483647 w 372"/>
                    <a:gd name="T85" fmla="*/ 2147483647 h 366"/>
                    <a:gd name="T86" fmla="*/ 2147483647 w 372"/>
                    <a:gd name="T87" fmla="*/ 2147483647 h 366"/>
                    <a:gd name="T88" fmla="*/ 2147483647 w 372"/>
                    <a:gd name="T89" fmla="*/ 2147483647 h 366"/>
                    <a:gd name="T90" fmla="*/ 2147483647 w 372"/>
                    <a:gd name="T91" fmla="*/ 2147483647 h 366"/>
                    <a:gd name="T92" fmla="*/ 2147483647 w 372"/>
                    <a:gd name="T93" fmla="*/ 2147483647 h 366"/>
                    <a:gd name="T94" fmla="*/ 2147483647 w 372"/>
                    <a:gd name="T95" fmla="*/ 2147483647 h 366"/>
                    <a:gd name="T96" fmla="*/ 2147483647 w 372"/>
                    <a:gd name="T97" fmla="*/ 2147483647 h 366"/>
                    <a:gd name="T98" fmla="*/ 2147483647 w 372"/>
                    <a:gd name="T99" fmla="*/ 2147483647 h 366"/>
                    <a:gd name="T100" fmla="*/ 2147483647 w 372"/>
                    <a:gd name="T101" fmla="*/ 2147483647 h 366"/>
                    <a:gd name="T102" fmla="*/ 2147483647 w 372"/>
                    <a:gd name="T103" fmla="*/ 2147483647 h 366"/>
                    <a:gd name="T104" fmla="*/ 2147483647 w 372"/>
                    <a:gd name="T105" fmla="*/ 2147483647 h 366"/>
                    <a:gd name="T106" fmla="*/ 2147483647 w 372"/>
                    <a:gd name="T107" fmla="*/ 2147483647 h 366"/>
                    <a:gd name="T108" fmla="*/ 2147483647 w 372"/>
                    <a:gd name="T109" fmla="*/ 2147483647 h 366"/>
                    <a:gd name="T110" fmla="*/ 2147483647 w 372"/>
                    <a:gd name="T111" fmla="*/ 2147483647 h 366"/>
                    <a:gd name="T112" fmla="*/ 2147483647 w 372"/>
                    <a:gd name="T113" fmla="*/ 2147483647 h 366"/>
                    <a:gd name="T114" fmla="*/ 2147483647 w 372"/>
                    <a:gd name="T115" fmla="*/ 2147483647 h 366"/>
                    <a:gd name="T116" fmla="*/ 0 w 372"/>
                    <a:gd name="T117" fmla="*/ 2147483647 h 366"/>
                    <a:gd name="T118" fmla="*/ 2147483647 w 372"/>
                    <a:gd name="T119" fmla="*/ 2147483647 h 366"/>
                    <a:gd name="T120" fmla="*/ 2147483647 w 372"/>
                    <a:gd name="T121" fmla="*/ 2147483647 h 36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2"/>
                    <a:gd name="T184" fmla="*/ 0 h 366"/>
                    <a:gd name="T185" fmla="*/ 372 w 372"/>
                    <a:gd name="T186" fmla="*/ 366 h 36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2" h="366">
                      <a:moveTo>
                        <a:pt x="11" y="136"/>
                      </a:moveTo>
                      <a:cubicBezTo>
                        <a:pt x="11" y="156"/>
                        <a:pt x="11" y="156"/>
                        <a:pt x="11" y="156"/>
                      </a:cubicBezTo>
                      <a:cubicBezTo>
                        <a:pt x="11" y="156"/>
                        <a:pt x="19" y="150"/>
                        <a:pt x="23" y="160"/>
                      </a:cubicBezTo>
                      <a:cubicBezTo>
                        <a:pt x="27" y="170"/>
                        <a:pt x="33" y="181"/>
                        <a:pt x="33" y="181"/>
                      </a:cubicBezTo>
                      <a:cubicBezTo>
                        <a:pt x="33" y="181"/>
                        <a:pt x="35" y="204"/>
                        <a:pt x="42" y="213"/>
                      </a:cubicBezTo>
                      <a:cubicBezTo>
                        <a:pt x="49" y="222"/>
                        <a:pt x="70" y="234"/>
                        <a:pt x="70" y="234"/>
                      </a:cubicBezTo>
                      <a:cubicBezTo>
                        <a:pt x="70" y="234"/>
                        <a:pt x="88" y="231"/>
                        <a:pt x="90" y="238"/>
                      </a:cubicBezTo>
                      <a:cubicBezTo>
                        <a:pt x="92" y="245"/>
                        <a:pt x="91" y="260"/>
                        <a:pt x="91" y="260"/>
                      </a:cubicBezTo>
                      <a:cubicBezTo>
                        <a:pt x="112" y="261"/>
                        <a:pt x="112" y="261"/>
                        <a:pt x="112" y="261"/>
                      </a:cubicBezTo>
                      <a:cubicBezTo>
                        <a:pt x="114" y="276"/>
                        <a:pt x="114" y="276"/>
                        <a:pt x="114" y="276"/>
                      </a:cubicBezTo>
                      <a:cubicBezTo>
                        <a:pt x="110" y="281"/>
                        <a:pt x="110" y="281"/>
                        <a:pt x="110" y="281"/>
                      </a:cubicBezTo>
                      <a:cubicBezTo>
                        <a:pt x="110" y="299"/>
                        <a:pt x="110" y="299"/>
                        <a:pt x="110" y="299"/>
                      </a:cubicBezTo>
                      <a:cubicBezTo>
                        <a:pt x="110" y="299"/>
                        <a:pt x="122" y="297"/>
                        <a:pt x="122" y="304"/>
                      </a:cubicBezTo>
                      <a:cubicBezTo>
                        <a:pt x="122" y="311"/>
                        <a:pt x="122" y="319"/>
                        <a:pt x="122" y="319"/>
                      </a:cubicBezTo>
                      <a:cubicBezTo>
                        <a:pt x="122" y="319"/>
                        <a:pt x="148" y="322"/>
                        <a:pt x="161" y="327"/>
                      </a:cubicBezTo>
                      <a:cubicBezTo>
                        <a:pt x="171" y="331"/>
                        <a:pt x="177" y="345"/>
                        <a:pt x="180" y="352"/>
                      </a:cubicBezTo>
                      <a:cubicBezTo>
                        <a:pt x="167" y="353"/>
                        <a:pt x="167" y="353"/>
                        <a:pt x="167" y="353"/>
                      </a:cubicBezTo>
                      <a:cubicBezTo>
                        <a:pt x="206" y="351"/>
                        <a:pt x="206" y="351"/>
                        <a:pt x="206" y="351"/>
                      </a:cubicBezTo>
                      <a:cubicBezTo>
                        <a:pt x="206" y="351"/>
                        <a:pt x="222" y="358"/>
                        <a:pt x="230" y="359"/>
                      </a:cubicBezTo>
                      <a:cubicBezTo>
                        <a:pt x="238" y="360"/>
                        <a:pt x="265" y="359"/>
                        <a:pt x="265" y="359"/>
                      </a:cubicBezTo>
                      <a:cubicBezTo>
                        <a:pt x="277" y="366"/>
                        <a:pt x="277" y="366"/>
                        <a:pt x="277" y="366"/>
                      </a:cubicBezTo>
                      <a:cubicBezTo>
                        <a:pt x="324" y="310"/>
                        <a:pt x="324" y="310"/>
                        <a:pt x="324" y="310"/>
                      </a:cubicBezTo>
                      <a:cubicBezTo>
                        <a:pt x="334" y="307"/>
                        <a:pt x="334" y="307"/>
                        <a:pt x="334" y="307"/>
                      </a:cubicBezTo>
                      <a:cubicBezTo>
                        <a:pt x="325" y="294"/>
                        <a:pt x="325" y="294"/>
                        <a:pt x="325" y="294"/>
                      </a:cubicBezTo>
                      <a:cubicBezTo>
                        <a:pt x="333" y="289"/>
                        <a:pt x="333" y="289"/>
                        <a:pt x="333" y="289"/>
                      </a:cubicBezTo>
                      <a:cubicBezTo>
                        <a:pt x="334" y="266"/>
                        <a:pt x="334" y="266"/>
                        <a:pt x="334" y="266"/>
                      </a:cubicBezTo>
                      <a:cubicBezTo>
                        <a:pt x="334" y="266"/>
                        <a:pt x="349" y="265"/>
                        <a:pt x="350" y="257"/>
                      </a:cubicBezTo>
                      <a:cubicBezTo>
                        <a:pt x="352" y="249"/>
                        <a:pt x="354" y="242"/>
                        <a:pt x="354" y="242"/>
                      </a:cubicBezTo>
                      <a:cubicBezTo>
                        <a:pt x="354" y="242"/>
                        <a:pt x="365" y="235"/>
                        <a:pt x="364" y="229"/>
                      </a:cubicBezTo>
                      <a:cubicBezTo>
                        <a:pt x="362" y="222"/>
                        <a:pt x="345" y="211"/>
                        <a:pt x="346" y="206"/>
                      </a:cubicBezTo>
                      <a:cubicBezTo>
                        <a:pt x="348" y="201"/>
                        <a:pt x="360" y="190"/>
                        <a:pt x="360" y="190"/>
                      </a:cubicBezTo>
                      <a:cubicBezTo>
                        <a:pt x="346" y="174"/>
                        <a:pt x="346" y="174"/>
                        <a:pt x="346" y="174"/>
                      </a:cubicBezTo>
                      <a:cubicBezTo>
                        <a:pt x="360" y="167"/>
                        <a:pt x="360" y="167"/>
                        <a:pt x="360" y="167"/>
                      </a:cubicBezTo>
                      <a:cubicBezTo>
                        <a:pt x="360" y="158"/>
                        <a:pt x="360" y="158"/>
                        <a:pt x="360" y="158"/>
                      </a:cubicBezTo>
                      <a:cubicBezTo>
                        <a:pt x="360" y="158"/>
                        <a:pt x="369" y="158"/>
                        <a:pt x="366" y="145"/>
                      </a:cubicBezTo>
                      <a:cubicBezTo>
                        <a:pt x="364" y="131"/>
                        <a:pt x="356" y="125"/>
                        <a:pt x="358" y="119"/>
                      </a:cubicBezTo>
                      <a:cubicBezTo>
                        <a:pt x="361" y="114"/>
                        <a:pt x="366" y="107"/>
                        <a:pt x="366" y="107"/>
                      </a:cubicBezTo>
                      <a:cubicBezTo>
                        <a:pt x="360" y="99"/>
                        <a:pt x="360" y="99"/>
                        <a:pt x="360" y="99"/>
                      </a:cubicBezTo>
                      <a:cubicBezTo>
                        <a:pt x="366" y="90"/>
                        <a:pt x="366" y="90"/>
                        <a:pt x="366" y="90"/>
                      </a:cubicBezTo>
                      <a:cubicBezTo>
                        <a:pt x="358" y="81"/>
                        <a:pt x="358" y="81"/>
                        <a:pt x="358" y="81"/>
                      </a:cubicBezTo>
                      <a:cubicBezTo>
                        <a:pt x="358" y="81"/>
                        <a:pt x="372" y="71"/>
                        <a:pt x="368" y="63"/>
                      </a:cubicBezTo>
                      <a:cubicBezTo>
                        <a:pt x="364" y="55"/>
                        <a:pt x="349" y="55"/>
                        <a:pt x="349" y="55"/>
                      </a:cubicBezTo>
                      <a:cubicBezTo>
                        <a:pt x="349" y="55"/>
                        <a:pt x="344" y="43"/>
                        <a:pt x="336" y="43"/>
                      </a:cubicBezTo>
                      <a:cubicBezTo>
                        <a:pt x="328" y="43"/>
                        <a:pt x="318" y="46"/>
                        <a:pt x="318" y="46"/>
                      </a:cubicBezTo>
                      <a:cubicBezTo>
                        <a:pt x="308" y="30"/>
                        <a:pt x="308" y="30"/>
                        <a:pt x="308" y="30"/>
                      </a:cubicBezTo>
                      <a:cubicBezTo>
                        <a:pt x="293" y="33"/>
                        <a:pt x="293" y="33"/>
                        <a:pt x="293" y="33"/>
                      </a:cubicBezTo>
                      <a:cubicBezTo>
                        <a:pt x="285" y="21"/>
                        <a:pt x="285" y="21"/>
                        <a:pt x="285" y="21"/>
                      </a:cubicBezTo>
                      <a:cubicBezTo>
                        <a:pt x="246" y="21"/>
                        <a:pt x="246" y="21"/>
                        <a:pt x="246" y="21"/>
                      </a:cubicBezTo>
                      <a:cubicBezTo>
                        <a:pt x="245" y="1"/>
                        <a:pt x="245" y="1"/>
                        <a:pt x="245" y="1"/>
                      </a:cubicBezTo>
                      <a:cubicBezTo>
                        <a:pt x="236" y="0"/>
                        <a:pt x="218" y="0"/>
                        <a:pt x="205" y="5"/>
                      </a:cubicBezTo>
                      <a:cubicBezTo>
                        <a:pt x="188" y="11"/>
                        <a:pt x="170" y="25"/>
                        <a:pt x="170" y="25"/>
                      </a:cubicBezTo>
                      <a:cubicBezTo>
                        <a:pt x="170" y="25"/>
                        <a:pt x="173" y="48"/>
                        <a:pt x="172" y="49"/>
                      </a:cubicBezTo>
                      <a:cubicBezTo>
                        <a:pt x="171" y="50"/>
                        <a:pt x="132" y="61"/>
                        <a:pt x="125" y="68"/>
                      </a:cubicBezTo>
                      <a:cubicBezTo>
                        <a:pt x="118" y="75"/>
                        <a:pt x="116" y="91"/>
                        <a:pt x="116" y="91"/>
                      </a:cubicBezTo>
                      <a:cubicBezTo>
                        <a:pt x="116" y="91"/>
                        <a:pt x="95" y="118"/>
                        <a:pt x="77" y="127"/>
                      </a:cubicBezTo>
                      <a:cubicBezTo>
                        <a:pt x="59" y="136"/>
                        <a:pt x="58" y="127"/>
                        <a:pt x="51" y="121"/>
                      </a:cubicBezTo>
                      <a:cubicBezTo>
                        <a:pt x="44" y="115"/>
                        <a:pt x="42" y="127"/>
                        <a:pt x="38" y="127"/>
                      </a:cubicBezTo>
                      <a:cubicBezTo>
                        <a:pt x="34" y="127"/>
                        <a:pt x="28" y="121"/>
                        <a:pt x="26" y="117"/>
                      </a:cubicBezTo>
                      <a:cubicBezTo>
                        <a:pt x="24" y="113"/>
                        <a:pt x="0" y="117"/>
                        <a:pt x="0" y="117"/>
                      </a:cubicBezTo>
                      <a:cubicBezTo>
                        <a:pt x="2" y="127"/>
                        <a:pt x="2" y="127"/>
                        <a:pt x="2" y="127"/>
                      </a:cubicBezTo>
                      <a:lnTo>
                        <a:pt x="11" y="13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9" name="Freeform 145"/>
                <p:cNvSpPr>
                  <a:spLocks/>
                </p:cNvSpPr>
                <p:nvPr/>
              </p:nvSpPr>
              <p:spPr bwMode="auto">
                <a:xfrm>
                  <a:off x="4657725" y="4179888"/>
                  <a:ext cx="223838" cy="255587"/>
                </a:xfrm>
                <a:custGeom>
                  <a:avLst/>
                  <a:gdLst>
                    <a:gd name="T0" fmla="*/ 0 w 433"/>
                    <a:gd name="T1" fmla="*/ 2147483647 h 490"/>
                    <a:gd name="T2" fmla="*/ 2147483647 w 433"/>
                    <a:gd name="T3" fmla="*/ 2147483647 h 490"/>
                    <a:gd name="T4" fmla="*/ 2147483647 w 433"/>
                    <a:gd name="T5" fmla="*/ 2147483647 h 490"/>
                    <a:gd name="T6" fmla="*/ 2147483647 w 433"/>
                    <a:gd name="T7" fmla="*/ 2147483647 h 490"/>
                    <a:gd name="T8" fmla="*/ 2147483647 w 433"/>
                    <a:gd name="T9" fmla="*/ 2147483647 h 490"/>
                    <a:gd name="T10" fmla="*/ 2147483647 w 433"/>
                    <a:gd name="T11" fmla="*/ 2147483647 h 490"/>
                    <a:gd name="T12" fmla="*/ 2147483647 w 433"/>
                    <a:gd name="T13" fmla="*/ 2147483647 h 490"/>
                    <a:gd name="T14" fmla="*/ 2147483647 w 433"/>
                    <a:gd name="T15" fmla="*/ 2147483647 h 490"/>
                    <a:gd name="T16" fmla="*/ 2147483647 w 433"/>
                    <a:gd name="T17" fmla="*/ 2147483647 h 490"/>
                    <a:gd name="T18" fmla="*/ 2147483647 w 433"/>
                    <a:gd name="T19" fmla="*/ 2147483647 h 490"/>
                    <a:gd name="T20" fmla="*/ 2147483647 w 433"/>
                    <a:gd name="T21" fmla="*/ 2147483647 h 490"/>
                    <a:gd name="T22" fmla="*/ 2147483647 w 433"/>
                    <a:gd name="T23" fmla="*/ 2147483647 h 490"/>
                    <a:gd name="T24" fmla="*/ 2147483647 w 433"/>
                    <a:gd name="T25" fmla="*/ 2147483647 h 490"/>
                    <a:gd name="T26" fmla="*/ 2147483647 w 433"/>
                    <a:gd name="T27" fmla="*/ 2147483647 h 490"/>
                    <a:gd name="T28" fmla="*/ 2147483647 w 433"/>
                    <a:gd name="T29" fmla="*/ 2147483647 h 490"/>
                    <a:gd name="T30" fmla="*/ 2147483647 w 433"/>
                    <a:gd name="T31" fmla="*/ 2147483647 h 490"/>
                    <a:gd name="T32" fmla="*/ 2147483647 w 433"/>
                    <a:gd name="T33" fmla="*/ 2147483647 h 490"/>
                    <a:gd name="T34" fmla="*/ 2147483647 w 433"/>
                    <a:gd name="T35" fmla="*/ 2147483647 h 490"/>
                    <a:gd name="T36" fmla="*/ 2147483647 w 433"/>
                    <a:gd name="T37" fmla="*/ 2147483647 h 490"/>
                    <a:gd name="T38" fmla="*/ 2147483647 w 433"/>
                    <a:gd name="T39" fmla="*/ 2147483647 h 490"/>
                    <a:gd name="T40" fmla="*/ 2147483647 w 433"/>
                    <a:gd name="T41" fmla="*/ 2147483647 h 490"/>
                    <a:gd name="T42" fmla="*/ 2147483647 w 433"/>
                    <a:gd name="T43" fmla="*/ 2147483647 h 490"/>
                    <a:gd name="T44" fmla="*/ 2147483647 w 433"/>
                    <a:gd name="T45" fmla="*/ 2147483647 h 490"/>
                    <a:gd name="T46" fmla="*/ 2147483647 w 433"/>
                    <a:gd name="T47" fmla="*/ 2147483647 h 490"/>
                    <a:gd name="T48" fmla="*/ 2147483647 w 433"/>
                    <a:gd name="T49" fmla="*/ 2147483647 h 490"/>
                    <a:gd name="T50" fmla="*/ 2147483647 w 433"/>
                    <a:gd name="T51" fmla="*/ 2147483647 h 490"/>
                    <a:gd name="T52" fmla="*/ 2147483647 w 433"/>
                    <a:gd name="T53" fmla="*/ 2147483647 h 490"/>
                    <a:gd name="T54" fmla="*/ 2147483647 w 433"/>
                    <a:gd name="T55" fmla="*/ 2147483647 h 490"/>
                    <a:gd name="T56" fmla="*/ 2147483647 w 433"/>
                    <a:gd name="T57" fmla="*/ 2147483647 h 490"/>
                    <a:gd name="T58" fmla="*/ 2147483647 w 433"/>
                    <a:gd name="T59" fmla="*/ 2147483647 h 490"/>
                    <a:gd name="T60" fmla="*/ 2147483647 w 433"/>
                    <a:gd name="T61" fmla="*/ 2147483647 h 490"/>
                    <a:gd name="T62" fmla="*/ 2147483647 w 433"/>
                    <a:gd name="T63" fmla="*/ 2147483647 h 490"/>
                    <a:gd name="T64" fmla="*/ 2147483647 w 433"/>
                    <a:gd name="T65" fmla="*/ 2147483647 h 490"/>
                    <a:gd name="T66" fmla="*/ 2147483647 w 433"/>
                    <a:gd name="T67" fmla="*/ 2147483647 h 490"/>
                    <a:gd name="T68" fmla="*/ 2147483647 w 433"/>
                    <a:gd name="T69" fmla="*/ 2147483647 h 490"/>
                    <a:gd name="T70" fmla="*/ 2147483647 w 433"/>
                    <a:gd name="T71" fmla="*/ 2147483647 h 490"/>
                    <a:gd name="T72" fmla="*/ 2147483647 w 433"/>
                    <a:gd name="T73" fmla="*/ 2147483647 h 490"/>
                    <a:gd name="T74" fmla="*/ 2147483647 w 433"/>
                    <a:gd name="T75" fmla="*/ 2147483647 h 490"/>
                    <a:gd name="T76" fmla="*/ 2147483647 w 433"/>
                    <a:gd name="T77" fmla="*/ 2147483647 h 490"/>
                    <a:gd name="T78" fmla="*/ 2147483647 w 433"/>
                    <a:gd name="T79" fmla="*/ 2147483647 h 490"/>
                    <a:gd name="T80" fmla="*/ 2147483647 w 433"/>
                    <a:gd name="T81" fmla="*/ 2147483647 h 490"/>
                    <a:gd name="T82" fmla="*/ 2147483647 w 433"/>
                    <a:gd name="T83" fmla="*/ 2147483647 h 490"/>
                    <a:gd name="T84" fmla="*/ 2147483647 w 433"/>
                    <a:gd name="T85" fmla="*/ 2147483647 h 490"/>
                    <a:gd name="T86" fmla="*/ 2147483647 w 433"/>
                    <a:gd name="T87" fmla="*/ 2147483647 h 490"/>
                    <a:gd name="T88" fmla="*/ 2147483647 w 433"/>
                    <a:gd name="T89" fmla="*/ 0 h 490"/>
                    <a:gd name="T90" fmla="*/ 2147483647 w 433"/>
                    <a:gd name="T91" fmla="*/ 2147483647 h 490"/>
                    <a:gd name="T92" fmla="*/ 2147483647 w 433"/>
                    <a:gd name="T93" fmla="*/ 2147483647 h 490"/>
                    <a:gd name="T94" fmla="*/ 2147483647 w 433"/>
                    <a:gd name="T95" fmla="*/ 2147483647 h 490"/>
                    <a:gd name="T96" fmla="*/ 2147483647 w 433"/>
                    <a:gd name="T97" fmla="*/ 2147483647 h 490"/>
                    <a:gd name="T98" fmla="*/ 2147483647 w 433"/>
                    <a:gd name="T99" fmla="*/ 2147483647 h 490"/>
                    <a:gd name="T100" fmla="*/ 2147483647 w 433"/>
                    <a:gd name="T101" fmla="*/ 2147483647 h 490"/>
                    <a:gd name="T102" fmla="*/ 2147483647 w 433"/>
                    <a:gd name="T103" fmla="*/ 2147483647 h 490"/>
                    <a:gd name="T104" fmla="*/ 2147483647 w 433"/>
                    <a:gd name="T105" fmla="*/ 2147483647 h 490"/>
                    <a:gd name="T106" fmla="*/ 2147483647 w 433"/>
                    <a:gd name="T107" fmla="*/ 2147483647 h 490"/>
                    <a:gd name="T108" fmla="*/ 2147483647 w 433"/>
                    <a:gd name="T109" fmla="*/ 2147483647 h 490"/>
                    <a:gd name="T110" fmla="*/ 2147483647 w 433"/>
                    <a:gd name="T111" fmla="*/ 2147483647 h 490"/>
                    <a:gd name="T112" fmla="*/ 2147483647 w 433"/>
                    <a:gd name="T113" fmla="*/ 2147483647 h 490"/>
                    <a:gd name="T114" fmla="*/ 2147483647 w 433"/>
                    <a:gd name="T115" fmla="*/ 2147483647 h 490"/>
                    <a:gd name="T116" fmla="*/ 2147483647 w 433"/>
                    <a:gd name="T117" fmla="*/ 2147483647 h 490"/>
                    <a:gd name="T118" fmla="*/ 0 w 433"/>
                    <a:gd name="T119" fmla="*/ 2147483647 h 49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33"/>
                    <a:gd name="T181" fmla="*/ 0 h 490"/>
                    <a:gd name="T182" fmla="*/ 433 w 433"/>
                    <a:gd name="T183" fmla="*/ 490 h 49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33" h="490">
                      <a:moveTo>
                        <a:pt x="0" y="377"/>
                      </a:moveTo>
                      <a:cubicBezTo>
                        <a:pt x="9" y="381"/>
                        <a:pt x="18" y="386"/>
                        <a:pt x="22" y="394"/>
                      </a:cubicBezTo>
                      <a:cubicBezTo>
                        <a:pt x="31" y="413"/>
                        <a:pt x="30" y="423"/>
                        <a:pt x="30" y="423"/>
                      </a:cubicBezTo>
                      <a:cubicBezTo>
                        <a:pt x="30" y="423"/>
                        <a:pt x="39" y="434"/>
                        <a:pt x="37" y="443"/>
                      </a:cubicBezTo>
                      <a:cubicBezTo>
                        <a:pt x="35" y="452"/>
                        <a:pt x="27" y="465"/>
                        <a:pt x="27" y="465"/>
                      </a:cubicBezTo>
                      <a:cubicBezTo>
                        <a:pt x="27" y="465"/>
                        <a:pt x="22" y="484"/>
                        <a:pt x="27" y="487"/>
                      </a:cubicBezTo>
                      <a:cubicBezTo>
                        <a:pt x="32" y="490"/>
                        <a:pt x="78" y="485"/>
                        <a:pt x="78" y="485"/>
                      </a:cubicBezTo>
                      <a:cubicBezTo>
                        <a:pt x="78" y="485"/>
                        <a:pt x="79" y="474"/>
                        <a:pt x="83" y="473"/>
                      </a:cubicBezTo>
                      <a:cubicBezTo>
                        <a:pt x="87" y="472"/>
                        <a:pt x="97" y="474"/>
                        <a:pt x="97" y="474"/>
                      </a:cubicBezTo>
                      <a:cubicBezTo>
                        <a:pt x="97" y="474"/>
                        <a:pt x="99" y="457"/>
                        <a:pt x="106" y="454"/>
                      </a:cubicBezTo>
                      <a:cubicBezTo>
                        <a:pt x="113" y="451"/>
                        <a:pt x="124" y="453"/>
                        <a:pt x="124" y="446"/>
                      </a:cubicBezTo>
                      <a:cubicBezTo>
                        <a:pt x="124" y="439"/>
                        <a:pt x="129" y="401"/>
                        <a:pt x="142" y="401"/>
                      </a:cubicBezTo>
                      <a:cubicBezTo>
                        <a:pt x="155" y="401"/>
                        <a:pt x="171" y="413"/>
                        <a:pt x="171" y="413"/>
                      </a:cubicBezTo>
                      <a:cubicBezTo>
                        <a:pt x="181" y="423"/>
                        <a:pt x="181" y="423"/>
                        <a:pt x="181" y="423"/>
                      </a:cubicBezTo>
                      <a:cubicBezTo>
                        <a:pt x="198" y="424"/>
                        <a:pt x="198" y="424"/>
                        <a:pt x="198" y="424"/>
                      </a:cubicBezTo>
                      <a:cubicBezTo>
                        <a:pt x="198" y="424"/>
                        <a:pt x="213" y="435"/>
                        <a:pt x="223" y="433"/>
                      </a:cubicBezTo>
                      <a:cubicBezTo>
                        <a:pt x="233" y="431"/>
                        <a:pt x="236" y="426"/>
                        <a:pt x="236" y="426"/>
                      </a:cubicBezTo>
                      <a:cubicBezTo>
                        <a:pt x="236" y="426"/>
                        <a:pt x="244" y="433"/>
                        <a:pt x="255" y="426"/>
                      </a:cubicBezTo>
                      <a:cubicBezTo>
                        <a:pt x="266" y="419"/>
                        <a:pt x="270" y="386"/>
                        <a:pt x="270" y="386"/>
                      </a:cubicBezTo>
                      <a:cubicBezTo>
                        <a:pt x="284" y="374"/>
                        <a:pt x="284" y="374"/>
                        <a:pt x="284" y="374"/>
                      </a:cubicBezTo>
                      <a:cubicBezTo>
                        <a:pt x="295" y="371"/>
                        <a:pt x="295" y="371"/>
                        <a:pt x="295" y="371"/>
                      </a:cubicBezTo>
                      <a:cubicBezTo>
                        <a:pt x="295" y="371"/>
                        <a:pt x="318" y="353"/>
                        <a:pt x="318" y="347"/>
                      </a:cubicBezTo>
                      <a:cubicBezTo>
                        <a:pt x="318" y="341"/>
                        <a:pt x="319" y="318"/>
                        <a:pt x="329" y="311"/>
                      </a:cubicBezTo>
                      <a:cubicBezTo>
                        <a:pt x="339" y="304"/>
                        <a:pt x="342" y="305"/>
                        <a:pt x="353" y="298"/>
                      </a:cubicBezTo>
                      <a:cubicBezTo>
                        <a:pt x="364" y="291"/>
                        <a:pt x="378" y="265"/>
                        <a:pt x="383" y="259"/>
                      </a:cubicBezTo>
                      <a:cubicBezTo>
                        <a:pt x="388" y="253"/>
                        <a:pt x="412" y="252"/>
                        <a:pt x="412" y="252"/>
                      </a:cubicBezTo>
                      <a:cubicBezTo>
                        <a:pt x="420" y="236"/>
                        <a:pt x="420" y="236"/>
                        <a:pt x="420" y="236"/>
                      </a:cubicBezTo>
                      <a:cubicBezTo>
                        <a:pt x="433" y="235"/>
                        <a:pt x="433" y="235"/>
                        <a:pt x="433" y="235"/>
                      </a:cubicBezTo>
                      <a:cubicBezTo>
                        <a:pt x="430" y="228"/>
                        <a:pt x="424" y="214"/>
                        <a:pt x="414" y="210"/>
                      </a:cubicBezTo>
                      <a:cubicBezTo>
                        <a:pt x="401" y="205"/>
                        <a:pt x="375" y="202"/>
                        <a:pt x="375" y="202"/>
                      </a:cubicBezTo>
                      <a:cubicBezTo>
                        <a:pt x="375" y="202"/>
                        <a:pt x="375" y="194"/>
                        <a:pt x="375" y="187"/>
                      </a:cubicBezTo>
                      <a:cubicBezTo>
                        <a:pt x="375" y="180"/>
                        <a:pt x="363" y="182"/>
                        <a:pt x="363" y="182"/>
                      </a:cubicBezTo>
                      <a:cubicBezTo>
                        <a:pt x="363" y="164"/>
                        <a:pt x="363" y="164"/>
                        <a:pt x="363" y="164"/>
                      </a:cubicBezTo>
                      <a:cubicBezTo>
                        <a:pt x="367" y="159"/>
                        <a:pt x="367" y="159"/>
                        <a:pt x="367" y="159"/>
                      </a:cubicBezTo>
                      <a:cubicBezTo>
                        <a:pt x="365" y="144"/>
                        <a:pt x="365" y="144"/>
                        <a:pt x="365" y="144"/>
                      </a:cubicBezTo>
                      <a:cubicBezTo>
                        <a:pt x="344" y="143"/>
                        <a:pt x="344" y="143"/>
                        <a:pt x="344" y="143"/>
                      </a:cubicBezTo>
                      <a:cubicBezTo>
                        <a:pt x="344" y="143"/>
                        <a:pt x="345" y="128"/>
                        <a:pt x="343" y="121"/>
                      </a:cubicBezTo>
                      <a:cubicBezTo>
                        <a:pt x="341" y="114"/>
                        <a:pt x="323" y="117"/>
                        <a:pt x="323" y="117"/>
                      </a:cubicBezTo>
                      <a:cubicBezTo>
                        <a:pt x="323" y="117"/>
                        <a:pt x="302" y="105"/>
                        <a:pt x="295" y="96"/>
                      </a:cubicBezTo>
                      <a:cubicBezTo>
                        <a:pt x="288" y="87"/>
                        <a:pt x="286" y="64"/>
                        <a:pt x="286" y="64"/>
                      </a:cubicBezTo>
                      <a:cubicBezTo>
                        <a:pt x="286" y="64"/>
                        <a:pt x="280" y="53"/>
                        <a:pt x="276" y="43"/>
                      </a:cubicBezTo>
                      <a:cubicBezTo>
                        <a:pt x="272" y="33"/>
                        <a:pt x="264" y="39"/>
                        <a:pt x="264" y="39"/>
                      </a:cubicBezTo>
                      <a:cubicBezTo>
                        <a:pt x="264" y="19"/>
                        <a:pt x="264" y="19"/>
                        <a:pt x="264" y="19"/>
                      </a:cubicBezTo>
                      <a:cubicBezTo>
                        <a:pt x="255" y="10"/>
                        <a:pt x="255" y="10"/>
                        <a:pt x="255" y="10"/>
                      </a:cubicBezTo>
                      <a:cubicBezTo>
                        <a:pt x="253" y="0"/>
                        <a:pt x="253" y="0"/>
                        <a:pt x="253" y="0"/>
                      </a:cubicBezTo>
                      <a:cubicBezTo>
                        <a:pt x="230" y="2"/>
                        <a:pt x="230" y="2"/>
                        <a:pt x="230" y="2"/>
                      </a:cubicBezTo>
                      <a:cubicBezTo>
                        <a:pt x="219" y="10"/>
                        <a:pt x="219" y="10"/>
                        <a:pt x="219" y="10"/>
                      </a:cubicBezTo>
                      <a:cubicBezTo>
                        <a:pt x="211" y="10"/>
                        <a:pt x="211" y="10"/>
                        <a:pt x="211" y="10"/>
                      </a:cubicBezTo>
                      <a:cubicBezTo>
                        <a:pt x="211" y="10"/>
                        <a:pt x="201" y="12"/>
                        <a:pt x="195" y="18"/>
                      </a:cubicBezTo>
                      <a:cubicBezTo>
                        <a:pt x="190" y="23"/>
                        <a:pt x="180" y="36"/>
                        <a:pt x="177" y="37"/>
                      </a:cubicBezTo>
                      <a:cubicBezTo>
                        <a:pt x="174" y="38"/>
                        <a:pt x="172" y="24"/>
                        <a:pt x="172" y="24"/>
                      </a:cubicBezTo>
                      <a:cubicBezTo>
                        <a:pt x="166" y="24"/>
                        <a:pt x="166" y="24"/>
                        <a:pt x="166" y="24"/>
                      </a:cubicBezTo>
                      <a:cubicBezTo>
                        <a:pt x="166" y="24"/>
                        <a:pt x="168" y="10"/>
                        <a:pt x="159" y="10"/>
                      </a:cubicBezTo>
                      <a:cubicBezTo>
                        <a:pt x="151" y="10"/>
                        <a:pt x="135" y="18"/>
                        <a:pt x="114" y="20"/>
                      </a:cubicBezTo>
                      <a:cubicBezTo>
                        <a:pt x="92" y="23"/>
                        <a:pt x="53" y="26"/>
                        <a:pt x="53" y="26"/>
                      </a:cubicBezTo>
                      <a:cubicBezTo>
                        <a:pt x="53" y="143"/>
                        <a:pt x="53" y="143"/>
                        <a:pt x="53" y="143"/>
                      </a:cubicBezTo>
                      <a:cubicBezTo>
                        <a:pt x="49" y="147"/>
                        <a:pt x="49" y="147"/>
                        <a:pt x="49" y="147"/>
                      </a:cubicBezTo>
                      <a:cubicBezTo>
                        <a:pt x="50" y="228"/>
                        <a:pt x="50" y="228"/>
                        <a:pt x="50" y="228"/>
                      </a:cubicBezTo>
                      <a:cubicBezTo>
                        <a:pt x="2" y="228"/>
                        <a:pt x="2" y="228"/>
                        <a:pt x="2" y="228"/>
                      </a:cubicBezTo>
                      <a:lnTo>
                        <a:pt x="0" y="377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0" name="Freeform 146"/>
                <p:cNvSpPr>
                  <a:spLocks/>
                </p:cNvSpPr>
                <p:nvPr/>
              </p:nvSpPr>
              <p:spPr bwMode="auto">
                <a:xfrm>
                  <a:off x="5183188" y="3348038"/>
                  <a:ext cx="249237" cy="384175"/>
                </a:xfrm>
                <a:custGeom>
                  <a:avLst/>
                  <a:gdLst>
                    <a:gd name="T0" fmla="*/ 2147483647 w 480"/>
                    <a:gd name="T1" fmla="*/ 2147483647 h 739"/>
                    <a:gd name="T2" fmla="*/ 2147483647 w 480"/>
                    <a:gd name="T3" fmla="*/ 2147483647 h 739"/>
                    <a:gd name="T4" fmla="*/ 2147483647 w 480"/>
                    <a:gd name="T5" fmla="*/ 2147483647 h 739"/>
                    <a:gd name="T6" fmla="*/ 2147483647 w 480"/>
                    <a:gd name="T7" fmla="*/ 2147483647 h 739"/>
                    <a:gd name="T8" fmla="*/ 2147483647 w 480"/>
                    <a:gd name="T9" fmla="*/ 2147483647 h 739"/>
                    <a:gd name="T10" fmla="*/ 2147483647 w 480"/>
                    <a:gd name="T11" fmla="*/ 2147483647 h 739"/>
                    <a:gd name="T12" fmla="*/ 2147483647 w 480"/>
                    <a:gd name="T13" fmla="*/ 2147483647 h 739"/>
                    <a:gd name="T14" fmla="*/ 2147483647 w 480"/>
                    <a:gd name="T15" fmla="*/ 2147483647 h 739"/>
                    <a:gd name="T16" fmla="*/ 2147483647 w 480"/>
                    <a:gd name="T17" fmla="*/ 2147483647 h 739"/>
                    <a:gd name="T18" fmla="*/ 2147483647 w 480"/>
                    <a:gd name="T19" fmla="*/ 2147483647 h 739"/>
                    <a:gd name="T20" fmla="*/ 2147483647 w 480"/>
                    <a:gd name="T21" fmla="*/ 2147483647 h 739"/>
                    <a:gd name="T22" fmla="*/ 2147483647 w 480"/>
                    <a:gd name="T23" fmla="*/ 2147483647 h 739"/>
                    <a:gd name="T24" fmla="*/ 2147483647 w 480"/>
                    <a:gd name="T25" fmla="*/ 2147483647 h 739"/>
                    <a:gd name="T26" fmla="*/ 2147483647 w 480"/>
                    <a:gd name="T27" fmla="*/ 2147483647 h 739"/>
                    <a:gd name="T28" fmla="*/ 2147483647 w 480"/>
                    <a:gd name="T29" fmla="*/ 2147483647 h 739"/>
                    <a:gd name="T30" fmla="*/ 2147483647 w 480"/>
                    <a:gd name="T31" fmla="*/ 2147483647 h 739"/>
                    <a:gd name="T32" fmla="*/ 2147483647 w 480"/>
                    <a:gd name="T33" fmla="*/ 2147483647 h 739"/>
                    <a:gd name="T34" fmla="*/ 2147483647 w 480"/>
                    <a:gd name="T35" fmla="*/ 2147483647 h 739"/>
                    <a:gd name="T36" fmla="*/ 0 w 480"/>
                    <a:gd name="T37" fmla="*/ 2147483647 h 739"/>
                    <a:gd name="T38" fmla="*/ 2147483647 w 480"/>
                    <a:gd name="T39" fmla="*/ 2147483647 h 739"/>
                    <a:gd name="T40" fmla="*/ 2147483647 w 480"/>
                    <a:gd name="T41" fmla="*/ 2147483647 h 739"/>
                    <a:gd name="T42" fmla="*/ 2147483647 w 480"/>
                    <a:gd name="T43" fmla="*/ 2147483647 h 739"/>
                    <a:gd name="T44" fmla="*/ 2147483647 w 480"/>
                    <a:gd name="T45" fmla="*/ 2147483647 h 739"/>
                    <a:gd name="T46" fmla="*/ 2147483647 w 480"/>
                    <a:gd name="T47" fmla="*/ 2147483647 h 739"/>
                    <a:gd name="T48" fmla="*/ 2147483647 w 480"/>
                    <a:gd name="T49" fmla="*/ 2147483647 h 739"/>
                    <a:gd name="T50" fmla="*/ 2147483647 w 480"/>
                    <a:gd name="T51" fmla="*/ 2147483647 h 739"/>
                    <a:gd name="T52" fmla="*/ 2147483647 w 480"/>
                    <a:gd name="T53" fmla="*/ 2147483647 h 739"/>
                    <a:gd name="T54" fmla="*/ 2147483647 w 480"/>
                    <a:gd name="T55" fmla="*/ 2147483647 h 739"/>
                    <a:gd name="T56" fmla="*/ 2147483647 w 480"/>
                    <a:gd name="T57" fmla="*/ 2147483647 h 739"/>
                    <a:gd name="T58" fmla="*/ 2147483647 w 480"/>
                    <a:gd name="T59" fmla="*/ 2147483647 h 739"/>
                    <a:gd name="T60" fmla="*/ 2147483647 w 480"/>
                    <a:gd name="T61" fmla="*/ 2147483647 h 739"/>
                    <a:gd name="T62" fmla="*/ 2147483647 w 480"/>
                    <a:gd name="T63" fmla="*/ 2147483647 h 739"/>
                    <a:gd name="T64" fmla="*/ 2147483647 w 480"/>
                    <a:gd name="T65" fmla="*/ 2147483647 h 739"/>
                    <a:gd name="T66" fmla="*/ 2147483647 w 480"/>
                    <a:gd name="T67" fmla="*/ 2147483647 h 739"/>
                    <a:gd name="T68" fmla="*/ 2147483647 w 480"/>
                    <a:gd name="T69" fmla="*/ 2147483647 h 739"/>
                    <a:gd name="T70" fmla="*/ 2147483647 w 480"/>
                    <a:gd name="T71" fmla="*/ 2147483647 h 739"/>
                    <a:gd name="T72" fmla="*/ 2147483647 w 480"/>
                    <a:gd name="T73" fmla="*/ 2147483647 h 739"/>
                    <a:gd name="T74" fmla="*/ 2147483647 w 480"/>
                    <a:gd name="T75" fmla="*/ 2147483647 h 739"/>
                    <a:gd name="T76" fmla="*/ 2147483647 w 480"/>
                    <a:gd name="T77" fmla="*/ 2147483647 h 739"/>
                    <a:gd name="T78" fmla="*/ 2147483647 w 480"/>
                    <a:gd name="T79" fmla="*/ 0 h 739"/>
                    <a:gd name="T80" fmla="*/ 2147483647 w 480"/>
                    <a:gd name="T81" fmla="*/ 2147483647 h 739"/>
                    <a:gd name="T82" fmla="*/ 2147483647 w 480"/>
                    <a:gd name="T83" fmla="*/ 2147483647 h 739"/>
                    <a:gd name="T84" fmla="*/ 2147483647 w 480"/>
                    <a:gd name="T85" fmla="*/ 2147483647 h 739"/>
                    <a:gd name="T86" fmla="*/ 2147483647 w 480"/>
                    <a:gd name="T87" fmla="*/ 2147483647 h 739"/>
                    <a:gd name="T88" fmla="*/ 2147483647 w 480"/>
                    <a:gd name="T89" fmla="*/ 2147483647 h 739"/>
                    <a:gd name="T90" fmla="*/ 2147483647 w 480"/>
                    <a:gd name="T91" fmla="*/ 2147483647 h 739"/>
                    <a:gd name="T92" fmla="*/ 2147483647 w 480"/>
                    <a:gd name="T93" fmla="*/ 2147483647 h 739"/>
                    <a:gd name="T94" fmla="*/ 2147483647 w 480"/>
                    <a:gd name="T95" fmla="*/ 2147483647 h 739"/>
                    <a:gd name="T96" fmla="*/ 2147483647 w 480"/>
                    <a:gd name="T97" fmla="*/ 2147483647 h 739"/>
                    <a:gd name="T98" fmla="*/ 2147483647 w 480"/>
                    <a:gd name="T99" fmla="*/ 2147483647 h 739"/>
                    <a:gd name="T100" fmla="*/ 2147483647 w 480"/>
                    <a:gd name="T101" fmla="*/ 2147483647 h 739"/>
                    <a:gd name="T102" fmla="*/ 2147483647 w 480"/>
                    <a:gd name="T103" fmla="*/ 2147483647 h 739"/>
                    <a:gd name="T104" fmla="*/ 2147483647 w 480"/>
                    <a:gd name="T105" fmla="*/ 2147483647 h 73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80"/>
                    <a:gd name="T160" fmla="*/ 0 h 739"/>
                    <a:gd name="T161" fmla="*/ 480 w 480"/>
                    <a:gd name="T162" fmla="*/ 739 h 73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80" h="739">
                      <a:moveTo>
                        <a:pt x="70" y="77"/>
                      </a:moveTo>
                      <a:cubicBezTo>
                        <a:pt x="79" y="85"/>
                        <a:pt x="79" y="85"/>
                        <a:pt x="79" y="85"/>
                      </a:cubicBezTo>
                      <a:cubicBezTo>
                        <a:pt x="78" y="93"/>
                        <a:pt x="78" y="93"/>
                        <a:pt x="78" y="93"/>
                      </a:cubicBezTo>
                      <a:cubicBezTo>
                        <a:pt x="78" y="93"/>
                        <a:pt x="91" y="109"/>
                        <a:pt x="97" y="117"/>
                      </a:cubicBezTo>
                      <a:cubicBezTo>
                        <a:pt x="103" y="125"/>
                        <a:pt x="107" y="142"/>
                        <a:pt x="107" y="142"/>
                      </a:cubicBezTo>
                      <a:cubicBezTo>
                        <a:pt x="122" y="142"/>
                        <a:pt x="122" y="142"/>
                        <a:pt x="122" y="142"/>
                      </a:cubicBezTo>
                      <a:cubicBezTo>
                        <a:pt x="122" y="142"/>
                        <a:pt x="132" y="159"/>
                        <a:pt x="143" y="167"/>
                      </a:cubicBezTo>
                      <a:cubicBezTo>
                        <a:pt x="154" y="175"/>
                        <a:pt x="206" y="188"/>
                        <a:pt x="225" y="194"/>
                      </a:cubicBezTo>
                      <a:cubicBezTo>
                        <a:pt x="244" y="200"/>
                        <a:pt x="277" y="220"/>
                        <a:pt x="277" y="220"/>
                      </a:cubicBezTo>
                      <a:cubicBezTo>
                        <a:pt x="325" y="217"/>
                        <a:pt x="325" y="217"/>
                        <a:pt x="325" y="217"/>
                      </a:cubicBezTo>
                      <a:cubicBezTo>
                        <a:pt x="185" y="382"/>
                        <a:pt x="185" y="382"/>
                        <a:pt x="185" y="382"/>
                      </a:cubicBezTo>
                      <a:cubicBezTo>
                        <a:pt x="185" y="382"/>
                        <a:pt x="137" y="380"/>
                        <a:pt x="129" y="382"/>
                      </a:cubicBezTo>
                      <a:cubicBezTo>
                        <a:pt x="121" y="384"/>
                        <a:pt x="96" y="396"/>
                        <a:pt x="96" y="396"/>
                      </a:cubicBezTo>
                      <a:cubicBezTo>
                        <a:pt x="96" y="396"/>
                        <a:pt x="95" y="408"/>
                        <a:pt x="89" y="414"/>
                      </a:cubicBezTo>
                      <a:cubicBezTo>
                        <a:pt x="83" y="420"/>
                        <a:pt x="58" y="418"/>
                        <a:pt x="50" y="421"/>
                      </a:cubicBezTo>
                      <a:cubicBezTo>
                        <a:pt x="42" y="424"/>
                        <a:pt x="42" y="435"/>
                        <a:pt x="42" y="435"/>
                      </a:cubicBezTo>
                      <a:cubicBezTo>
                        <a:pt x="42" y="435"/>
                        <a:pt x="29" y="463"/>
                        <a:pt x="22" y="471"/>
                      </a:cubicBezTo>
                      <a:cubicBezTo>
                        <a:pt x="15" y="479"/>
                        <a:pt x="1" y="492"/>
                        <a:pt x="1" y="492"/>
                      </a:cubicBezTo>
                      <a:cubicBezTo>
                        <a:pt x="0" y="695"/>
                        <a:pt x="0" y="695"/>
                        <a:pt x="0" y="695"/>
                      </a:cubicBezTo>
                      <a:cubicBezTo>
                        <a:pt x="28" y="735"/>
                        <a:pt x="28" y="735"/>
                        <a:pt x="28" y="735"/>
                      </a:cubicBezTo>
                      <a:cubicBezTo>
                        <a:pt x="27" y="737"/>
                        <a:pt x="27" y="738"/>
                        <a:pt x="26" y="739"/>
                      </a:cubicBezTo>
                      <a:cubicBezTo>
                        <a:pt x="26" y="739"/>
                        <a:pt x="26" y="739"/>
                        <a:pt x="26" y="739"/>
                      </a:cubicBezTo>
                      <a:cubicBezTo>
                        <a:pt x="35" y="722"/>
                        <a:pt x="52" y="690"/>
                        <a:pt x="58" y="680"/>
                      </a:cubicBezTo>
                      <a:cubicBezTo>
                        <a:pt x="65" y="669"/>
                        <a:pt x="97" y="654"/>
                        <a:pt x="100" y="639"/>
                      </a:cubicBezTo>
                      <a:cubicBezTo>
                        <a:pt x="103" y="624"/>
                        <a:pt x="146" y="586"/>
                        <a:pt x="157" y="573"/>
                      </a:cubicBezTo>
                      <a:cubicBezTo>
                        <a:pt x="168" y="560"/>
                        <a:pt x="202" y="541"/>
                        <a:pt x="210" y="536"/>
                      </a:cubicBezTo>
                      <a:cubicBezTo>
                        <a:pt x="218" y="531"/>
                        <a:pt x="275" y="484"/>
                        <a:pt x="281" y="473"/>
                      </a:cubicBezTo>
                      <a:cubicBezTo>
                        <a:pt x="287" y="462"/>
                        <a:pt x="331" y="413"/>
                        <a:pt x="335" y="399"/>
                      </a:cubicBezTo>
                      <a:cubicBezTo>
                        <a:pt x="339" y="385"/>
                        <a:pt x="364" y="339"/>
                        <a:pt x="370" y="334"/>
                      </a:cubicBezTo>
                      <a:cubicBezTo>
                        <a:pt x="376" y="329"/>
                        <a:pt x="384" y="316"/>
                        <a:pt x="384" y="308"/>
                      </a:cubicBezTo>
                      <a:cubicBezTo>
                        <a:pt x="384" y="300"/>
                        <a:pt x="390" y="271"/>
                        <a:pt x="397" y="262"/>
                      </a:cubicBezTo>
                      <a:cubicBezTo>
                        <a:pt x="404" y="253"/>
                        <a:pt x="417" y="241"/>
                        <a:pt x="417" y="228"/>
                      </a:cubicBezTo>
                      <a:cubicBezTo>
                        <a:pt x="417" y="215"/>
                        <a:pt x="427" y="205"/>
                        <a:pt x="427" y="205"/>
                      </a:cubicBezTo>
                      <a:cubicBezTo>
                        <a:pt x="440" y="169"/>
                        <a:pt x="440" y="169"/>
                        <a:pt x="440" y="169"/>
                      </a:cubicBezTo>
                      <a:cubicBezTo>
                        <a:pt x="440" y="169"/>
                        <a:pt x="457" y="173"/>
                        <a:pt x="457" y="147"/>
                      </a:cubicBezTo>
                      <a:cubicBezTo>
                        <a:pt x="457" y="121"/>
                        <a:pt x="457" y="93"/>
                        <a:pt x="457" y="93"/>
                      </a:cubicBezTo>
                      <a:cubicBezTo>
                        <a:pt x="471" y="84"/>
                        <a:pt x="471" y="84"/>
                        <a:pt x="471" y="84"/>
                      </a:cubicBezTo>
                      <a:cubicBezTo>
                        <a:pt x="467" y="38"/>
                        <a:pt x="467" y="38"/>
                        <a:pt x="467" y="38"/>
                      </a:cubicBezTo>
                      <a:cubicBezTo>
                        <a:pt x="467" y="38"/>
                        <a:pt x="480" y="14"/>
                        <a:pt x="474" y="8"/>
                      </a:cubicBezTo>
                      <a:cubicBezTo>
                        <a:pt x="468" y="2"/>
                        <a:pt x="447" y="0"/>
                        <a:pt x="447" y="0"/>
                      </a:cubicBezTo>
                      <a:cubicBezTo>
                        <a:pt x="447" y="0"/>
                        <a:pt x="439" y="14"/>
                        <a:pt x="432" y="21"/>
                      </a:cubicBezTo>
                      <a:cubicBezTo>
                        <a:pt x="425" y="28"/>
                        <a:pt x="388" y="37"/>
                        <a:pt x="382" y="37"/>
                      </a:cubicBezTo>
                      <a:cubicBezTo>
                        <a:pt x="376" y="37"/>
                        <a:pt x="355" y="31"/>
                        <a:pt x="345" y="35"/>
                      </a:cubicBezTo>
                      <a:cubicBezTo>
                        <a:pt x="335" y="39"/>
                        <a:pt x="322" y="54"/>
                        <a:pt x="318" y="54"/>
                      </a:cubicBezTo>
                      <a:cubicBezTo>
                        <a:pt x="314" y="54"/>
                        <a:pt x="304" y="42"/>
                        <a:pt x="296" y="43"/>
                      </a:cubicBezTo>
                      <a:cubicBezTo>
                        <a:pt x="288" y="44"/>
                        <a:pt x="261" y="72"/>
                        <a:pt x="252" y="73"/>
                      </a:cubicBezTo>
                      <a:cubicBezTo>
                        <a:pt x="243" y="74"/>
                        <a:pt x="235" y="58"/>
                        <a:pt x="221" y="62"/>
                      </a:cubicBezTo>
                      <a:cubicBezTo>
                        <a:pt x="207" y="66"/>
                        <a:pt x="189" y="83"/>
                        <a:pt x="181" y="84"/>
                      </a:cubicBezTo>
                      <a:cubicBezTo>
                        <a:pt x="173" y="85"/>
                        <a:pt x="141" y="85"/>
                        <a:pt x="141" y="85"/>
                      </a:cubicBezTo>
                      <a:cubicBezTo>
                        <a:pt x="141" y="85"/>
                        <a:pt x="111" y="58"/>
                        <a:pt x="111" y="48"/>
                      </a:cubicBezTo>
                      <a:cubicBezTo>
                        <a:pt x="111" y="40"/>
                        <a:pt x="102" y="36"/>
                        <a:pt x="99" y="35"/>
                      </a:cubicBezTo>
                      <a:cubicBezTo>
                        <a:pt x="84" y="55"/>
                        <a:pt x="84" y="55"/>
                        <a:pt x="84" y="55"/>
                      </a:cubicBezTo>
                      <a:lnTo>
                        <a:pt x="70" y="7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1" name="Freeform 147"/>
                <p:cNvSpPr>
                  <a:spLocks/>
                </p:cNvSpPr>
                <p:nvPr/>
              </p:nvSpPr>
              <p:spPr bwMode="auto">
                <a:xfrm>
                  <a:off x="5195888" y="3328988"/>
                  <a:ext cx="42862" cy="49212"/>
                </a:xfrm>
                <a:custGeom>
                  <a:avLst/>
                  <a:gdLst>
                    <a:gd name="T0" fmla="*/ 2147483647 w 85"/>
                    <a:gd name="T1" fmla="*/ 2147483647 h 95"/>
                    <a:gd name="T2" fmla="*/ 2147483647 w 85"/>
                    <a:gd name="T3" fmla="*/ 2147483647 h 95"/>
                    <a:gd name="T4" fmla="*/ 2147483647 w 85"/>
                    <a:gd name="T5" fmla="*/ 2147483647 h 95"/>
                    <a:gd name="T6" fmla="*/ 0 w 85"/>
                    <a:gd name="T7" fmla="*/ 2147483647 h 95"/>
                    <a:gd name="T8" fmla="*/ 2147483647 w 85"/>
                    <a:gd name="T9" fmla="*/ 2147483647 h 95"/>
                    <a:gd name="T10" fmla="*/ 2147483647 w 85"/>
                    <a:gd name="T11" fmla="*/ 2147483647 h 95"/>
                    <a:gd name="T12" fmla="*/ 2147483647 w 85"/>
                    <a:gd name="T13" fmla="*/ 2147483647 h 95"/>
                    <a:gd name="T14" fmla="*/ 2147483647 w 85"/>
                    <a:gd name="T15" fmla="*/ 2147483647 h 95"/>
                    <a:gd name="T16" fmla="*/ 2147483647 w 85"/>
                    <a:gd name="T17" fmla="*/ 2147483647 h 95"/>
                    <a:gd name="T18" fmla="*/ 2147483647 w 85"/>
                    <a:gd name="T19" fmla="*/ 2147483647 h 95"/>
                    <a:gd name="T20" fmla="*/ 2147483647 w 85"/>
                    <a:gd name="T21" fmla="*/ 2147483647 h 95"/>
                    <a:gd name="T22" fmla="*/ 2147483647 w 85"/>
                    <a:gd name="T23" fmla="*/ 2147483647 h 95"/>
                    <a:gd name="T24" fmla="*/ 2147483647 w 85"/>
                    <a:gd name="T25" fmla="*/ 2147483647 h 95"/>
                    <a:gd name="T26" fmla="*/ 2147483647 w 85"/>
                    <a:gd name="T27" fmla="*/ 2147483647 h 95"/>
                    <a:gd name="T28" fmla="*/ 2147483647 w 85"/>
                    <a:gd name="T29" fmla="*/ 0 h 95"/>
                    <a:gd name="T30" fmla="*/ 2147483647 w 85"/>
                    <a:gd name="T31" fmla="*/ 2147483647 h 95"/>
                    <a:gd name="T32" fmla="*/ 2147483647 w 85"/>
                    <a:gd name="T33" fmla="*/ 2147483647 h 9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5"/>
                    <a:gd name="T52" fmla="*/ 0 h 95"/>
                    <a:gd name="T53" fmla="*/ 85 w 85"/>
                    <a:gd name="T54" fmla="*/ 95 h 9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5" h="95">
                      <a:moveTo>
                        <a:pt x="47" y="18"/>
                      </a:move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13" y="47"/>
                        <a:pt x="13" y="47"/>
                        <a:pt x="13" y="47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6"/>
                        <a:pt x="3" y="93"/>
                        <a:pt x="11" y="94"/>
                      </a:cubicBezTo>
                      <a:cubicBezTo>
                        <a:pt x="19" y="95"/>
                        <a:pt x="36" y="91"/>
                        <a:pt x="36" y="91"/>
                      </a:cubicBezTo>
                      <a:cubicBezTo>
                        <a:pt x="36" y="91"/>
                        <a:pt x="39" y="83"/>
                        <a:pt x="46" y="84"/>
                      </a:cubicBezTo>
                      <a:cubicBezTo>
                        <a:pt x="50" y="85"/>
                        <a:pt x="55" y="89"/>
                        <a:pt x="59" y="93"/>
                      </a:cubicBezTo>
                      <a:cubicBezTo>
                        <a:pt x="60" y="91"/>
                        <a:pt x="60" y="91"/>
                        <a:pt x="60" y="91"/>
                      </a:cubicBezTo>
                      <a:cubicBezTo>
                        <a:pt x="75" y="71"/>
                        <a:pt x="75" y="71"/>
                        <a:pt x="75" y="71"/>
                      </a:cubicBezTo>
                      <a:cubicBezTo>
                        <a:pt x="74" y="71"/>
                        <a:pt x="74" y="71"/>
                        <a:pt x="74" y="71"/>
                      </a:cubicBezTo>
                      <a:cubicBezTo>
                        <a:pt x="67" y="61"/>
                        <a:pt x="67" y="61"/>
                        <a:pt x="67" y="61"/>
                      </a:cubicBezTo>
                      <a:cubicBezTo>
                        <a:pt x="44" y="63"/>
                        <a:pt x="44" y="63"/>
                        <a:pt x="44" y="63"/>
                      </a:cubicBezTo>
                      <a:cubicBezTo>
                        <a:pt x="44" y="63"/>
                        <a:pt x="85" y="30"/>
                        <a:pt x="76" y="17"/>
                      </a:cubicBezTo>
                      <a:cubicBezTo>
                        <a:pt x="73" y="12"/>
                        <a:pt x="68" y="6"/>
                        <a:pt x="63" y="0"/>
                      </a:cubicBezTo>
                      <a:cubicBezTo>
                        <a:pt x="54" y="6"/>
                        <a:pt x="54" y="6"/>
                        <a:pt x="54" y="6"/>
                      </a:cubicBezTo>
                      <a:lnTo>
                        <a:pt x="47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2" name="Freeform 148"/>
                <p:cNvSpPr>
                  <a:spLocks/>
                </p:cNvSpPr>
                <p:nvPr/>
              </p:nvSpPr>
              <p:spPr bwMode="auto">
                <a:xfrm>
                  <a:off x="4983163" y="3268663"/>
                  <a:ext cx="368300" cy="319087"/>
                </a:xfrm>
                <a:custGeom>
                  <a:avLst/>
                  <a:gdLst>
                    <a:gd name="T0" fmla="*/ 2147483647 w 709"/>
                    <a:gd name="T1" fmla="*/ 2147483647 h 615"/>
                    <a:gd name="T2" fmla="*/ 2147483647 w 709"/>
                    <a:gd name="T3" fmla="*/ 2147483647 h 615"/>
                    <a:gd name="T4" fmla="*/ 2147483647 w 709"/>
                    <a:gd name="T5" fmla="*/ 2147483647 h 615"/>
                    <a:gd name="T6" fmla="*/ 2147483647 w 709"/>
                    <a:gd name="T7" fmla="*/ 2147483647 h 615"/>
                    <a:gd name="T8" fmla="*/ 2147483647 w 709"/>
                    <a:gd name="T9" fmla="*/ 2147483647 h 615"/>
                    <a:gd name="T10" fmla="*/ 2147483647 w 709"/>
                    <a:gd name="T11" fmla="*/ 2147483647 h 615"/>
                    <a:gd name="T12" fmla="*/ 2147483647 w 709"/>
                    <a:gd name="T13" fmla="*/ 2147483647 h 615"/>
                    <a:gd name="T14" fmla="*/ 2147483647 w 709"/>
                    <a:gd name="T15" fmla="*/ 2147483647 h 615"/>
                    <a:gd name="T16" fmla="*/ 2147483647 w 709"/>
                    <a:gd name="T17" fmla="*/ 2147483647 h 615"/>
                    <a:gd name="T18" fmla="*/ 2147483647 w 709"/>
                    <a:gd name="T19" fmla="*/ 2147483647 h 615"/>
                    <a:gd name="T20" fmla="*/ 2147483647 w 709"/>
                    <a:gd name="T21" fmla="*/ 2147483647 h 615"/>
                    <a:gd name="T22" fmla="*/ 2147483647 w 709"/>
                    <a:gd name="T23" fmla="*/ 2147483647 h 615"/>
                    <a:gd name="T24" fmla="*/ 2147483647 w 709"/>
                    <a:gd name="T25" fmla="*/ 2147483647 h 615"/>
                    <a:gd name="T26" fmla="*/ 2147483647 w 709"/>
                    <a:gd name="T27" fmla="*/ 2147483647 h 615"/>
                    <a:gd name="T28" fmla="*/ 2147483647 w 709"/>
                    <a:gd name="T29" fmla="*/ 2147483647 h 615"/>
                    <a:gd name="T30" fmla="*/ 2147483647 w 709"/>
                    <a:gd name="T31" fmla="*/ 2147483647 h 615"/>
                    <a:gd name="T32" fmla="*/ 2147483647 w 709"/>
                    <a:gd name="T33" fmla="*/ 2147483647 h 615"/>
                    <a:gd name="T34" fmla="*/ 2147483647 w 709"/>
                    <a:gd name="T35" fmla="*/ 2147483647 h 615"/>
                    <a:gd name="T36" fmla="*/ 2147483647 w 709"/>
                    <a:gd name="T37" fmla="*/ 2147483647 h 615"/>
                    <a:gd name="T38" fmla="*/ 2147483647 w 709"/>
                    <a:gd name="T39" fmla="*/ 2147483647 h 615"/>
                    <a:gd name="T40" fmla="*/ 2147483647 w 709"/>
                    <a:gd name="T41" fmla="*/ 2147483647 h 615"/>
                    <a:gd name="T42" fmla="*/ 2147483647 w 709"/>
                    <a:gd name="T43" fmla="*/ 2147483647 h 615"/>
                    <a:gd name="T44" fmla="*/ 2147483647 w 709"/>
                    <a:gd name="T45" fmla="*/ 2147483647 h 615"/>
                    <a:gd name="T46" fmla="*/ 2147483647 w 709"/>
                    <a:gd name="T47" fmla="*/ 2147483647 h 615"/>
                    <a:gd name="T48" fmla="*/ 2147483647 w 709"/>
                    <a:gd name="T49" fmla="*/ 2147483647 h 615"/>
                    <a:gd name="T50" fmla="*/ 2147483647 w 709"/>
                    <a:gd name="T51" fmla="*/ 2147483647 h 615"/>
                    <a:gd name="T52" fmla="*/ 2147483647 w 709"/>
                    <a:gd name="T53" fmla="*/ 2147483647 h 615"/>
                    <a:gd name="T54" fmla="*/ 2147483647 w 709"/>
                    <a:gd name="T55" fmla="*/ 2147483647 h 615"/>
                    <a:gd name="T56" fmla="*/ 2147483647 w 709"/>
                    <a:gd name="T57" fmla="*/ 2147483647 h 615"/>
                    <a:gd name="T58" fmla="*/ 2147483647 w 709"/>
                    <a:gd name="T59" fmla="*/ 0 h 615"/>
                    <a:gd name="T60" fmla="*/ 2147483647 w 709"/>
                    <a:gd name="T61" fmla="*/ 2147483647 h 615"/>
                    <a:gd name="T62" fmla="*/ 2147483647 w 709"/>
                    <a:gd name="T63" fmla="*/ 2147483647 h 615"/>
                    <a:gd name="T64" fmla="*/ 2147483647 w 709"/>
                    <a:gd name="T65" fmla="*/ 2147483647 h 615"/>
                    <a:gd name="T66" fmla="*/ 2147483647 w 709"/>
                    <a:gd name="T67" fmla="*/ 2147483647 h 615"/>
                    <a:gd name="T68" fmla="*/ 2147483647 w 709"/>
                    <a:gd name="T69" fmla="*/ 2147483647 h 615"/>
                    <a:gd name="T70" fmla="*/ 2147483647 w 709"/>
                    <a:gd name="T71" fmla="*/ 2147483647 h 615"/>
                    <a:gd name="T72" fmla="*/ 2147483647 w 709"/>
                    <a:gd name="T73" fmla="*/ 2147483647 h 615"/>
                    <a:gd name="T74" fmla="*/ 2147483647 w 709"/>
                    <a:gd name="T75" fmla="*/ 2147483647 h 615"/>
                    <a:gd name="T76" fmla="*/ 2147483647 w 709"/>
                    <a:gd name="T77" fmla="*/ 2147483647 h 615"/>
                    <a:gd name="T78" fmla="*/ 2147483647 w 709"/>
                    <a:gd name="T79" fmla="*/ 2147483647 h 615"/>
                    <a:gd name="T80" fmla="*/ 2147483647 w 709"/>
                    <a:gd name="T81" fmla="*/ 2147483647 h 615"/>
                    <a:gd name="T82" fmla="*/ 2147483647 w 709"/>
                    <a:gd name="T83" fmla="*/ 2147483647 h 615"/>
                    <a:gd name="T84" fmla="*/ 2147483647 w 709"/>
                    <a:gd name="T85" fmla="*/ 2147483647 h 615"/>
                    <a:gd name="T86" fmla="*/ 2147483647 w 709"/>
                    <a:gd name="T87" fmla="*/ 2147483647 h 61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709"/>
                    <a:gd name="T133" fmla="*/ 0 h 615"/>
                    <a:gd name="T134" fmla="*/ 709 w 709"/>
                    <a:gd name="T135" fmla="*/ 615 h 61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709" h="615">
                      <a:moveTo>
                        <a:pt x="60" y="425"/>
                      </a:moveTo>
                      <a:cubicBezTo>
                        <a:pt x="64" y="430"/>
                        <a:pt x="75" y="428"/>
                        <a:pt x="75" y="428"/>
                      </a:cubicBezTo>
                      <a:cubicBezTo>
                        <a:pt x="78" y="441"/>
                        <a:pt x="78" y="441"/>
                        <a:pt x="78" y="441"/>
                      </a:cubicBezTo>
                      <a:cubicBezTo>
                        <a:pt x="87" y="442"/>
                        <a:pt x="87" y="442"/>
                        <a:pt x="87" y="442"/>
                      </a:cubicBezTo>
                      <a:cubicBezTo>
                        <a:pt x="89" y="467"/>
                        <a:pt x="89" y="467"/>
                        <a:pt x="89" y="467"/>
                      </a:cubicBezTo>
                      <a:cubicBezTo>
                        <a:pt x="96" y="471"/>
                        <a:pt x="96" y="471"/>
                        <a:pt x="96" y="471"/>
                      </a:cubicBezTo>
                      <a:cubicBezTo>
                        <a:pt x="96" y="471"/>
                        <a:pt x="98" y="498"/>
                        <a:pt x="108" y="506"/>
                      </a:cubicBezTo>
                      <a:cubicBezTo>
                        <a:pt x="118" y="514"/>
                        <a:pt x="128" y="505"/>
                        <a:pt x="133" y="513"/>
                      </a:cubicBezTo>
                      <a:cubicBezTo>
                        <a:pt x="138" y="521"/>
                        <a:pt x="137" y="535"/>
                        <a:pt x="137" y="535"/>
                      </a:cubicBezTo>
                      <a:cubicBezTo>
                        <a:pt x="138" y="545"/>
                        <a:pt x="138" y="545"/>
                        <a:pt x="138" y="545"/>
                      </a:cubicBezTo>
                      <a:cubicBezTo>
                        <a:pt x="144" y="560"/>
                        <a:pt x="144" y="560"/>
                        <a:pt x="144" y="560"/>
                      </a:cubicBezTo>
                      <a:cubicBezTo>
                        <a:pt x="191" y="562"/>
                        <a:pt x="191" y="562"/>
                        <a:pt x="191" y="562"/>
                      </a:cubicBezTo>
                      <a:cubicBezTo>
                        <a:pt x="242" y="602"/>
                        <a:pt x="242" y="602"/>
                        <a:pt x="242" y="602"/>
                      </a:cubicBezTo>
                      <a:cubicBezTo>
                        <a:pt x="242" y="602"/>
                        <a:pt x="269" y="604"/>
                        <a:pt x="282" y="606"/>
                      </a:cubicBezTo>
                      <a:cubicBezTo>
                        <a:pt x="295" y="608"/>
                        <a:pt x="313" y="615"/>
                        <a:pt x="313" y="615"/>
                      </a:cubicBezTo>
                      <a:cubicBezTo>
                        <a:pt x="326" y="601"/>
                        <a:pt x="326" y="601"/>
                        <a:pt x="326" y="601"/>
                      </a:cubicBezTo>
                      <a:cubicBezTo>
                        <a:pt x="326" y="601"/>
                        <a:pt x="324" y="597"/>
                        <a:pt x="331" y="591"/>
                      </a:cubicBezTo>
                      <a:cubicBezTo>
                        <a:pt x="338" y="585"/>
                        <a:pt x="360" y="577"/>
                        <a:pt x="360" y="577"/>
                      </a:cubicBezTo>
                      <a:cubicBezTo>
                        <a:pt x="372" y="568"/>
                        <a:pt x="372" y="568"/>
                        <a:pt x="372" y="568"/>
                      </a:cubicBezTo>
                      <a:cubicBezTo>
                        <a:pt x="388" y="585"/>
                        <a:pt x="388" y="585"/>
                        <a:pt x="388" y="585"/>
                      </a:cubicBezTo>
                      <a:cubicBezTo>
                        <a:pt x="406" y="586"/>
                        <a:pt x="406" y="586"/>
                        <a:pt x="406" y="586"/>
                      </a:cubicBezTo>
                      <a:cubicBezTo>
                        <a:pt x="410" y="582"/>
                        <a:pt x="410" y="582"/>
                        <a:pt x="410" y="582"/>
                      </a:cubicBezTo>
                      <a:cubicBezTo>
                        <a:pt x="426" y="588"/>
                        <a:pt x="426" y="588"/>
                        <a:pt x="426" y="588"/>
                      </a:cubicBezTo>
                      <a:cubicBezTo>
                        <a:pt x="426" y="588"/>
                        <a:pt x="426" y="577"/>
                        <a:pt x="434" y="574"/>
                      </a:cubicBezTo>
                      <a:cubicBezTo>
                        <a:pt x="442" y="571"/>
                        <a:pt x="467" y="573"/>
                        <a:pt x="473" y="567"/>
                      </a:cubicBezTo>
                      <a:cubicBezTo>
                        <a:pt x="479" y="561"/>
                        <a:pt x="480" y="549"/>
                        <a:pt x="480" y="549"/>
                      </a:cubicBezTo>
                      <a:cubicBezTo>
                        <a:pt x="480" y="549"/>
                        <a:pt x="505" y="537"/>
                        <a:pt x="513" y="535"/>
                      </a:cubicBezTo>
                      <a:cubicBezTo>
                        <a:pt x="521" y="533"/>
                        <a:pt x="569" y="535"/>
                        <a:pt x="569" y="535"/>
                      </a:cubicBezTo>
                      <a:cubicBezTo>
                        <a:pt x="709" y="370"/>
                        <a:pt x="709" y="370"/>
                        <a:pt x="709" y="370"/>
                      </a:cubicBezTo>
                      <a:cubicBezTo>
                        <a:pt x="661" y="373"/>
                        <a:pt x="661" y="373"/>
                        <a:pt x="661" y="373"/>
                      </a:cubicBezTo>
                      <a:cubicBezTo>
                        <a:pt x="661" y="373"/>
                        <a:pt x="628" y="353"/>
                        <a:pt x="609" y="347"/>
                      </a:cubicBezTo>
                      <a:cubicBezTo>
                        <a:pt x="590" y="341"/>
                        <a:pt x="538" y="328"/>
                        <a:pt x="527" y="320"/>
                      </a:cubicBezTo>
                      <a:cubicBezTo>
                        <a:pt x="516" y="312"/>
                        <a:pt x="506" y="295"/>
                        <a:pt x="506" y="295"/>
                      </a:cubicBezTo>
                      <a:cubicBezTo>
                        <a:pt x="491" y="295"/>
                        <a:pt x="491" y="295"/>
                        <a:pt x="491" y="295"/>
                      </a:cubicBezTo>
                      <a:cubicBezTo>
                        <a:pt x="491" y="295"/>
                        <a:pt x="487" y="278"/>
                        <a:pt x="481" y="270"/>
                      </a:cubicBezTo>
                      <a:cubicBezTo>
                        <a:pt x="475" y="262"/>
                        <a:pt x="462" y="246"/>
                        <a:pt x="462" y="246"/>
                      </a:cubicBezTo>
                      <a:cubicBezTo>
                        <a:pt x="463" y="238"/>
                        <a:pt x="463" y="238"/>
                        <a:pt x="463" y="238"/>
                      </a:cubicBezTo>
                      <a:cubicBezTo>
                        <a:pt x="454" y="230"/>
                        <a:pt x="454" y="230"/>
                        <a:pt x="454" y="230"/>
                      </a:cubicBezTo>
                      <a:cubicBezTo>
                        <a:pt x="467" y="210"/>
                        <a:pt x="467" y="210"/>
                        <a:pt x="467" y="210"/>
                      </a:cubicBezTo>
                      <a:cubicBezTo>
                        <a:pt x="463" y="206"/>
                        <a:pt x="458" y="202"/>
                        <a:pt x="454" y="201"/>
                      </a:cubicBezTo>
                      <a:cubicBezTo>
                        <a:pt x="447" y="200"/>
                        <a:pt x="444" y="208"/>
                        <a:pt x="444" y="208"/>
                      </a:cubicBezTo>
                      <a:cubicBezTo>
                        <a:pt x="444" y="208"/>
                        <a:pt x="427" y="212"/>
                        <a:pt x="419" y="211"/>
                      </a:cubicBezTo>
                      <a:cubicBezTo>
                        <a:pt x="411" y="210"/>
                        <a:pt x="408" y="173"/>
                        <a:pt x="408" y="173"/>
                      </a:cubicBezTo>
                      <a:cubicBezTo>
                        <a:pt x="421" y="164"/>
                        <a:pt x="421" y="164"/>
                        <a:pt x="421" y="164"/>
                      </a:cubicBezTo>
                      <a:cubicBezTo>
                        <a:pt x="439" y="125"/>
                        <a:pt x="439" y="125"/>
                        <a:pt x="439" y="125"/>
                      </a:cubicBezTo>
                      <a:cubicBezTo>
                        <a:pt x="431" y="113"/>
                        <a:pt x="431" y="113"/>
                        <a:pt x="431" y="113"/>
                      </a:cubicBezTo>
                      <a:cubicBezTo>
                        <a:pt x="431" y="113"/>
                        <a:pt x="414" y="113"/>
                        <a:pt x="413" y="107"/>
                      </a:cubicBezTo>
                      <a:cubicBezTo>
                        <a:pt x="412" y="101"/>
                        <a:pt x="412" y="92"/>
                        <a:pt x="408" y="87"/>
                      </a:cubicBezTo>
                      <a:cubicBezTo>
                        <a:pt x="404" y="82"/>
                        <a:pt x="386" y="80"/>
                        <a:pt x="382" y="72"/>
                      </a:cubicBezTo>
                      <a:cubicBezTo>
                        <a:pt x="378" y="64"/>
                        <a:pt x="375" y="54"/>
                        <a:pt x="367" y="46"/>
                      </a:cubicBezTo>
                      <a:cubicBezTo>
                        <a:pt x="359" y="38"/>
                        <a:pt x="347" y="37"/>
                        <a:pt x="347" y="37"/>
                      </a:cubicBezTo>
                      <a:cubicBezTo>
                        <a:pt x="336" y="23"/>
                        <a:pt x="336" y="23"/>
                        <a:pt x="336" y="23"/>
                      </a:cubicBezTo>
                      <a:cubicBezTo>
                        <a:pt x="316" y="22"/>
                        <a:pt x="316" y="22"/>
                        <a:pt x="316" y="22"/>
                      </a:cubicBezTo>
                      <a:cubicBezTo>
                        <a:pt x="316" y="22"/>
                        <a:pt x="310" y="17"/>
                        <a:pt x="306" y="17"/>
                      </a:cubicBezTo>
                      <a:cubicBezTo>
                        <a:pt x="302" y="17"/>
                        <a:pt x="291" y="24"/>
                        <a:pt x="288" y="24"/>
                      </a:cubicBezTo>
                      <a:cubicBezTo>
                        <a:pt x="285" y="24"/>
                        <a:pt x="279" y="11"/>
                        <a:pt x="279" y="11"/>
                      </a:cubicBezTo>
                      <a:cubicBezTo>
                        <a:pt x="279" y="11"/>
                        <a:pt x="270" y="24"/>
                        <a:pt x="267" y="24"/>
                      </a:cubicBezTo>
                      <a:cubicBezTo>
                        <a:pt x="264" y="24"/>
                        <a:pt x="250" y="24"/>
                        <a:pt x="250" y="24"/>
                      </a:cubicBezTo>
                      <a:cubicBezTo>
                        <a:pt x="250" y="24"/>
                        <a:pt x="244" y="11"/>
                        <a:pt x="240" y="9"/>
                      </a:cubicBezTo>
                      <a:cubicBezTo>
                        <a:pt x="236" y="7"/>
                        <a:pt x="224" y="0"/>
                        <a:pt x="224" y="0"/>
                      </a:cubicBezTo>
                      <a:cubicBezTo>
                        <a:pt x="224" y="0"/>
                        <a:pt x="216" y="41"/>
                        <a:pt x="208" y="41"/>
                      </a:cubicBezTo>
                      <a:cubicBezTo>
                        <a:pt x="200" y="41"/>
                        <a:pt x="197" y="21"/>
                        <a:pt x="192" y="21"/>
                      </a:cubicBezTo>
                      <a:cubicBezTo>
                        <a:pt x="187" y="21"/>
                        <a:pt x="182" y="31"/>
                        <a:pt x="182" y="31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60"/>
                        <a:pt x="159" y="60"/>
                        <a:pt x="159" y="60"/>
                      </a:cubicBezTo>
                      <a:cubicBezTo>
                        <a:pt x="159" y="60"/>
                        <a:pt x="143" y="80"/>
                        <a:pt x="143" y="88"/>
                      </a:cubicBezTo>
                      <a:cubicBezTo>
                        <a:pt x="143" y="96"/>
                        <a:pt x="145" y="114"/>
                        <a:pt x="145" y="114"/>
                      </a:cubicBezTo>
                      <a:cubicBezTo>
                        <a:pt x="123" y="116"/>
                        <a:pt x="123" y="116"/>
                        <a:pt x="123" y="116"/>
                      </a:cubicBezTo>
                      <a:cubicBezTo>
                        <a:pt x="123" y="116"/>
                        <a:pt x="112" y="130"/>
                        <a:pt x="111" y="135"/>
                      </a:cubicBezTo>
                      <a:cubicBezTo>
                        <a:pt x="110" y="140"/>
                        <a:pt x="115" y="150"/>
                        <a:pt x="110" y="155"/>
                      </a:cubicBezTo>
                      <a:cubicBezTo>
                        <a:pt x="105" y="160"/>
                        <a:pt x="94" y="164"/>
                        <a:pt x="94" y="164"/>
                      </a:cubicBezTo>
                      <a:cubicBezTo>
                        <a:pt x="96" y="179"/>
                        <a:pt x="96" y="179"/>
                        <a:pt x="96" y="179"/>
                      </a:cubicBezTo>
                      <a:cubicBezTo>
                        <a:pt x="89" y="190"/>
                        <a:pt x="89" y="190"/>
                        <a:pt x="89" y="190"/>
                      </a:cubicBezTo>
                      <a:cubicBezTo>
                        <a:pt x="89" y="190"/>
                        <a:pt x="96" y="213"/>
                        <a:pt x="90" y="221"/>
                      </a:cubicBezTo>
                      <a:cubicBezTo>
                        <a:pt x="84" y="229"/>
                        <a:pt x="78" y="226"/>
                        <a:pt x="78" y="226"/>
                      </a:cubicBezTo>
                      <a:cubicBezTo>
                        <a:pt x="78" y="226"/>
                        <a:pt x="76" y="215"/>
                        <a:pt x="71" y="215"/>
                      </a:cubicBezTo>
                      <a:cubicBezTo>
                        <a:pt x="66" y="215"/>
                        <a:pt x="60" y="228"/>
                        <a:pt x="60" y="235"/>
                      </a:cubicBezTo>
                      <a:cubicBezTo>
                        <a:pt x="60" y="242"/>
                        <a:pt x="66" y="253"/>
                        <a:pt x="65" y="256"/>
                      </a:cubicBezTo>
                      <a:cubicBezTo>
                        <a:pt x="64" y="259"/>
                        <a:pt x="49" y="270"/>
                        <a:pt x="48" y="278"/>
                      </a:cubicBezTo>
                      <a:cubicBezTo>
                        <a:pt x="47" y="286"/>
                        <a:pt x="54" y="305"/>
                        <a:pt x="54" y="305"/>
                      </a:cubicBezTo>
                      <a:cubicBezTo>
                        <a:pt x="54" y="305"/>
                        <a:pt x="57" y="336"/>
                        <a:pt x="50" y="341"/>
                      </a:cubicBezTo>
                      <a:cubicBezTo>
                        <a:pt x="43" y="346"/>
                        <a:pt x="36" y="351"/>
                        <a:pt x="36" y="351"/>
                      </a:cubicBezTo>
                      <a:cubicBezTo>
                        <a:pt x="31" y="346"/>
                        <a:pt x="31" y="346"/>
                        <a:pt x="31" y="346"/>
                      </a:cubicBezTo>
                      <a:cubicBezTo>
                        <a:pt x="8" y="345"/>
                        <a:pt x="8" y="345"/>
                        <a:pt x="8" y="345"/>
                      </a:cubicBezTo>
                      <a:cubicBezTo>
                        <a:pt x="10" y="361"/>
                        <a:pt x="10" y="361"/>
                        <a:pt x="10" y="361"/>
                      </a:cubicBezTo>
                      <a:cubicBezTo>
                        <a:pt x="10" y="361"/>
                        <a:pt x="0" y="378"/>
                        <a:pt x="3" y="383"/>
                      </a:cubicBezTo>
                      <a:cubicBezTo>
                        <a:pt x="6" y="388"/>
                        <a:pt x="22" y="382"/>
                        <a:pt x="30" y="386"/>
                      </a:cubicBezTo>
                      <a:cubicBezTo>
                        <a:pt x="38" y="390"/>
                        <a:pt x="55" y="405"/>
                        <a:pt x="55" y="405"/>
                      </a:cubicBezTo>
                      <a:cubicBezTo>
                        <a:pt x="55" y="405"/>
                        <a:pt x="56" y="420"/>
                        <a:pt x="60" y="42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3" name="Freeform 149"/>
                <p:cNvSpPr>
                  <a:spLocks/>
                </p:cNvSpPr>
                <p:nvPr/>
              </p:nvSpPr>
              <p:spPr bwMode="auto">
                <a:xfrm>
                  <a:off x="4764088" y="2798763"/>
                  <a:ext cx="274637" cy="284162"/>
                </a:xfrm>
                <a:custGeom>
                  <a:avLst/>
                  <a:gdLst>
                    <a:gd name="T0" fmla="*/ 2147483647 w 530"/>
                    <a:gd name="T1" fmla="*/ 2147483647 h 546"/>
                    <a:gd name="T2" fmla="*/ 2147483647 w 530"/>
                    <a:gd name="T3" fmla="*/ 2147483647 h 546"/>
                    <a:gd name="T4" fmla="*/ 2147483647 w 530"/>
                    <a:gd name="T5" fmla="*/ 2147483647 h 546"/>
                    <a:gd name="T6" fmla="*/ 2147483647 w 530"/>
                    <a:gd name="T7" fmla="*/ 2147483647 h 546"/>
                    <a:gd name="T8" fmla="*/ 2147483647 w 530"/>
                    <a:gd name="T9" fmla="*/ 2147483647 h 546"/>
                    <a:gd name="T10" fmla="*/ 2147483647 w 530"/>
                    <a:gd name="T11" fmla="*/ 2147483647 h 546"/>
                    <a:gd name="T12" fmla="*/ 2147483647 w 530"/>
                    <a:gd name="T13" fmla="*/ 2147483647 h 546"/>
                    <a:gd name="T14" fmla="*/ 2147483647 w 530"/>
                    <a:gd name="T15" fmla="*/ 2147483647 h 546"/>
                    <a:gd name="T16" fmla="*/ 2147483647 w 530"/>
                    <a:gd name="T17" fmla="*/ 2147483647 h 546"/>
                    <a:gd name="T18" fmla="*/ 2147483647 w 530"/>
                    <a:gd name="T19" fmla="*/ 2147483647 h 546"/>
                    <a:gd name="T20" fmla="*/ 2147483647 w 530"/>
                    <a:gd name="T21" fmla="*/ 2147483647 h 546"/>
                    <a:gd name="T22" fmla="*/ 2147483647 w 530"/>
                    <a:gd name="T23" fmla="*/ 2147483647 h 546"/>
                    <a:gd name="T24" fmla="*/ 2147483647 w 530"/>
                    <a:gd name="T25" fmla="*/ 2147483647 h 546"/>
                    <a:gd name="T26" fmla="*/ 2147483647 w 530"/>
                    <a:gd name="T27" fmla="*/ 2147483647 h 546"/>
                    <a:gd name="T28" fmla="*/ 2147483647 w 530"/>
                    <a:gd name="T29" fmla="*/ 2147483647 h 546"/>
                    <a:gd name="T30" fmla="*/ 2147483647 w 530"/>
                    <a:gd name="T31" fmla="*/ 2147483647 h 546"/>
                    <a:gd name="T32" fmla="*/ 2147483647 w 530"/>
                    <a:gd name="T33" fmla="*/ 2147483647 h 546"/>
                    <a:gd name="T34" fmla="*/ 2147483647 w 530"/>
                    <a:gd name="T35" fmla="*/ 2147483647 h 546"/>
                    <a:gd name="T36" fmla="*/ 2147483647 w 530"/>
                    <a:gd name="T37" fmla="*/ 2147483647 h 546"/>
                    <a:gd name="T38" fmla="*/ 2147483647 w 530"/>
                    <a:gd name="T39" fmla="*/ 2147483647 h 546"/>
                    <a:gd name="T40" fmla="*/ 2147483647 w 530"/>
                    <a:gd name="T41" fmla="*/ 2147483647 h 546"/>
                    <a:gd name="T42" fmla="*/ 2147483647 w 530"/>
                    <a:gd name="T43" fmla="*/ 2147483647 h 546"/>
                    <a:gd name="T44" fmla="*/ 2147483647 w 530"/>
                    <a:gd name="T45" fmla="*/ 2147483647 h 546"/>
                    <a:gd name="T46" fmla="*/ 2147483647 w 530"/>
                    <a:gd name="T47" fmla="*/ 2147483647 h 546"/>
                    <a:gd name="T48" fmla="*/ 2147483647 w 530"/>
                    <a:gd name="T49" fmla="*/ 2147483647 h 546"/>
                    <a:gd name="T50" fmla="*/ 2147483647 w 530"/>
                    <a:gd name="T51" fmla="*/ 2147483647 h 546"/>
                    <a:gd name="T52" fmla="*/ 2147483647 w 530"/>
                    <a:gd name="T53" fmla="*/ 2147483647 h 546"/>
                    <a:gd name="T54" fmla="*/ 2147483647 w 530"/>
                    <a:gd name="T55" fmla="*/ 2147483647 h 546"/>
                    <a:gd name="T56" fmla="*/ 2147483647 w 530"/>
                    <a:gd name="T57" fmla="*/ 2147483647 h 546"/>
                    <a:gd name="T58" fmla="*/ 2147483647 w 530"/>
                    <a:gd name="T59" fmla="*/ 2147483647 h 546"/>
                    <a:gd name="T60" fmla="*/ 2147483647 w 530"/>
                    <a:gd name="T61" fmla="*/ 2147483647 h 546"/>
                    <a:gd name="T62" fmla="*/ 2147483647 w 530"/>
                    <a:gd name="T63" fmla="*/ 2147483647 h 546"/>
                    <a:gd name="T64" fmla="*/ 2147483647 w 530"/>
                    <a:gd name="T65" fmla="*/ 2147483647 h 546"/>
                    <a:gd name="T66" fmla="*/ 2147483647 w 530"/>
                    <a:gd name="T67" fmla="*/ 2147483647 h 546"/>
                    <a:gd name="T68" fmla="*/ 2147483647 w 530"/>
                    <a:gd name="T69" fmla="*/ 2147483647 h 546"/>
                    <a:gd name="T70" fmla="*/ 2147483647 w 530"/>
                    <a:gd name="T71" fmla="*/ 2147483647 h 546"/>
                    <a:gd name="T72" fmla="*/ 2147483647 w 530"/>
                    <a:gd name="T73" fmla="*/ 2147483647 h 546"/>
                    <a:gd name="T74" fmla="*/ 2147483647 w 530"/>
                    <a:gd name="T75" fmla="*/ 2147483647 h 546"/>
                    <a:gd name="T76" fmla="*/ 2147483647 w 530"/>
                    <a:gd name="T77" fmla="*/ 2147483647 h 546"/>
                    <a:gd name="T78" fmla="*/ 2147483647 w 530"/>
                    <a:gd name="T79" fmla="*/ 2147483647 h 546"/>
                    <a:gd name="T80" fmla="*/ 2147483647 w 530"/>
                    <a:gd name="T81" fmla="*/ 2147483647 h 546"/>
                    <a:gd name="T82" fmla="*/ 2147483647 w 530"/>
                    <a:gd name="T83" fmla="*/ 2147483647 h 546"/>
                    <a:gd name="T84" fmla="*/ 2147483647 w 530"/>
                    <a:gd name="T85" fmla="*/ 2147483647 h 546"/>
                    <a:gd name="T86" fmla="*/ 2147483647 w 530"/>
                    <a:gd name="T87" fmla="*/ 2147483647 h 546"/>
                    <a:gd name="T88" fmla="*/ 2147483647 w 530"/>
                    <a:gd name="T89" fmla="*/ 2147483647 h 546"/>
                    <a:gd name="T90" fmla="*/ 2147483647 w 530"/>
                    <a:gd name="T91" fmla="*/ 2147483647 h 546"/>
                    <a:gd name="T92" fmla="*/ 2147483647 w 530"/>
                    <a:gd name="T93" fmla="*/ 2147483647 h 546"/>
                    <a:gd name="T94" fmla="*/ 2147483647 w 530"/>
                    <a:gd name="T95" fmla="*/ 2147483647 h 546"/>
                    <a:gd name="T96" fmla="*/ 2147483647 w 530"/>
                    <a:gd name="T97" fmla="*/ 2147483647 h 546"/>
                    <a:gd name="T98" fmla="*/ 2147483647 w 530"/>
                    <a:gd name="T99" fmla="*/ 2147483647 h 546"/>
                    <a:gd name="T100" fmla="*/ 2147483647 w 530"/>
                    <a:gd name="T101" fmla="*/ 2147483647 h 546"/>
                    <a:gd name="T102" fmla="*/ 2147483647 w 530"/>
                    <a:gd name="T103" fmla="*/ 2147483647 h 546"/>
                    <a:gd name="T104" fmla="*/ 2147483647 w 530"/>
                    <a:gd name="T105" fmla="*/ 2147483647 h 546"/>
                    <a:gd name="T106" fmla="*/ 2147483647 w 530"/>
                    <a:gd name="T107" fmla="*/ 2147483647 h 546"/>
                    <a:gd name="T108" fmla="*/ 2147483647 w 530"/>
                    <a:gd name="T109" fmla="*/ 2147483647 h 546"/>
                    <a:gd name="T110" fmla="*/ 2147483647 w 530"/>
                    <a:gd name="T111" fmla="*/ 0 h 546"/>
                    <a:gd name="T112" fmla="*/ 2147483647 w 530"/>
                    <a:gd name="T113" fmla="*/ 2147483647 h 54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30"/>
                    <a:gd name="T172" fmla="*/ 0 h 546"/>
                    <a:gd name="T173" fmla="*/ 530 w 530"/>
                    <a:gd name="T174" fmla="*/ 546 h 54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30" h="546">
                      <a:moveTo>
                        <a:pt x="11" y="13"/>
                      </a:moveTo>
                      <a:cubicBezTo>
                        <a:pt x="6" y="16"/>
                        <a:pt x="6" y="30"/>
                        <a:pt x="7" y="34"/>
                      </a:cubicBezTo>
                      <a:cubicBezTo>
                        <a:pt x="8" y="38"/>
                        <a:pt x="20" y="45"/>
                        <a:pt x="17" y="54"/>
                      </a:cubicBezTo>
                      <a:cubicBezTo>
                        <a:pt x="14" y="63"/>
                        <a:pt x="0" y="75"/>
                        <a:pt x="3" y="82"/>
                      </a:cubicBezTo>
                      <a:cubicBezTo>
                        <a:pt x="6" y="89"/>
                        <a:pt x="21" y="107"/>
                        <a:pt x="21" y="120"/>
                      </a:cubicBezTo>
                      <a:cubicBezTo>
                        <a:pt x="21" y="133"/>
                        <a:pt x="34" y="518"/>
                        <a:pt x="34" y="518"/>
                      </a:cubicBezTo>
                      <a:cubicBezTo>
                        <a:pt x="320" y="522"/>
                        <a:pt x="320" y="522"/>
                        <a:pt x="320" y="522"/>
                      </a:cubicBezTo>
                      <a:cubicBezTo>
                        <a:pt x="320" y="522"/>
                        <a:pt x="322" y="512"/>
                        <a:pt x="329" y="510"/>
                      </a:cubicBezTo>
                      <a:cubicBezTo>
                        <a:pt x="336" y="508"/>
                        <a:pt x="334" y="518"/>
                        <a:pt x="334" y="518"/>
                      </a:cubicBezTo>
                      <a:cubicBezTo>
                        <a:pt x="413" y="521"/>
                        <a:pt x="413" y="521"/>
                        <a:pt x="413" y="521"/>
                      </a:cubicBezTo>
                      <a:cubicBezTo>
                        <a:pt x="413" y="521"/>
                        <a:pt x="425" y="546"/>
                        <a:pt x="438" y="539"/>
                      </a:cubicBezTo>
                      <a:cubicBezTo>
                        <a:pt x="451" y="532"/>
                        <a:pt x="450" y="511"/>
                        <a:pt x="460" y="508"/>
                      </a:cubicBezTo>
                      <a:cubicBezTo>
                        <a:pt x="470" y="505"/>
                        <a:pt x="472" y="509"/>
                        <a:pt x="482" y="505"/>
                      </a:cubicBezTo>
                      <a:cubicBezTo>
                        <a:pt x="492" y="501"/>
                        <a:pt x="492" y="478"/>
                        <a:pt x="492" y="478"/>
                      </a:cubicBezTo>
                      <a:cubicBezTo>
                        <a:pt x="509" y="477"/>
                        <a:pt x="509" y="477"/>
                        <a:pt x="509" y="477"/>
                      </a:cubicBezTo>
                      <a:cubicBezTo>
                        <a:pt x="525" y="462"/>
                        <a:pt x="525" y="462"/>
                        <a:pt x="525" y="462"/>
                      </a:cubicBezTo>
                      <a:cubicBezTo>
                        <a:pt x="522" y="456"/>
                        <a:pt x="520" y="450"/>
                        <a:pt x="520" y="445"/>
                      </a:cubicBezTo>
                      <a:cubicBezTo>
                        <a:pt x="519" y="430"/>
                        <a:pt x="518" y="416"/>
                        <a:pt x="518" y="416"/>
                      </a:cubicBezTo>
                      <a:cubicBezTo>
                        <a:pt x="530" y="415"/>
                        <a:pt x="530" y="415"/>
                        <a:pt x="530" y="415"/>
                      </a:cubicBezTo>
                      <a:cubicBezTo>
                        <a:pt x="530" y="415"/>
                        <a:pt x="503" y="397"/>
                        <a:pt x="490" y="369"/>
                      </a:cubicBezTo>
                      <a:cubicBezTo>
                        <a:pt x="477" y="341"/>
                        <a:pt x="478" y="326"/>
                        <a:pt x="469" y="315"/>
                      </a:cubicBezTo>
                      <a:cubicBezTo>
                        <a:pt x="460" y="304"/>
                        <a:pt x="456" y="302"/>
                        <a:pt x="448" y="288"/>
                      </a:cubicBezTo>
                      <a:cubicBezTo>
                        <a:pt x="440" y="274"/>
                        <a:pt x="440" y="252"/>
                        <a:pt x="440" y="252"/>
                      </a:cubicBezTo>
                      <a:cubicBezTo>
                        <a:pt x="415" y="225"/>
                        <a:pt x="415" y="225"/>
                        <a:pt x="415" y="225"/>
                      </a:cubicBezTo>
                      <a:cubicBezTo>
                        <a:pt x="415" y="225"/>
                        <a:pt x="418" y="216"/>
                        <a:pt x="412" y="204"/>
                      </a:cubicBezTo>
                      <a:cubicBezTo>
                        <a:pt x="406" y="192"/>
                        <a:pt x="380" y="170"/>
                        <a:pt x="378" y="161"/>
                      </a:cubicBezTo>
                      <a:cubicBezTo>
                        <a:pt x="376" y="152"/>
                        <a:pt x="368" y="147"/>
                        <a:pt x="368" y="147"/>
                      </a:cubicBezTo>
                      <a:cubicBezTo>
                        <a:pt x="368" y="147"/>
                        <a:pt x="376" y="137"/>
                        <a:pt x="368" y="126"/>
                      </a:cubicBezTo>
                      <a:cubicBezTo>
                        <a:pt x="360" y="115"/>
                        <a:pt x="350" y="112"/>
                        <a:pt x="350" y="112"/>
                      </a:cubicBezTo>
                      <a:cubicBezTo>
                        <a:pt x="361" y="99"/>
                        <a:pt x="361" y="99"/>
                        <a:pt x="361" y="99"/>
                      </a:cubicBezTo>
                      <a:cubicBezTo>
                        <a:pt x="373" y="107"/>
                        <a:pt x="373" y="107"/>
                        <a:pt x="373" y="107"/>
                      </a:cubicBezTo>
                      <a:cubicBezTo>
                        <a:pt x="373" y="107"/>
                        <a:pt x="372" y="124"/>
                        <a:pt x="381" y="130"/>
                      </a:cubicBezTo>
                      <a:cubicBezTo>
                        <a:pt x="390" y="136"/>
                        <a:pt x="395" y="145"/>
                        <a:pt x="395" y="145"/>
                      </a:cubicBezTo>
                      <a:cubicBezTo>
                        <a:pt x="394" y="162"/>
                        <a:pt x="394" y="162"/>
                        <a:pt x="394" y="162"/>
                      </a:cubicBezTo>
                      <a:cubicBezTo>
                        <a:pt x="394" y="162"/>
                        <a:pt x="426" y="214"/>
                        <a:pt x="438" y="207"/>
                      </a:cubicBezTo>
                      <a:cubicBezTo>
                        <a:pt x="450" y="200"/>
                        <a:pt x="456" y="195"/>
                        <a:pt x="456" y="195"/>
                      </a:cubicBezTo>
                      <a:cubicBezTo>
                        <a:pt x="449" y="183"/>
                        <a:pt x="449" y="183"/>
                        <a:pt x="449" y="183"/>
                      </a:cubicBezTo>
                      <a:cubicBezTo>
                        <a:pt x="449" y="183"/>
                        <a:pt x="462" y="157"/>
                        <a:pt x="462" y="143"/>
                      </a:cubicBezTo>
                      <a:cubicBezTo>
                        <a:pt x="462" y="129"/>
                        <a:pt x="471" y="112"/>
                        <a:pt x="471" y="112"/>
                      </a:cubicBezTo>
                      <a:cubicBezTo>
                        <a:pt x="435" y="19"/>
                        <a:pt x="435" y="19"/>
                        <a:pt x="435" y="19"/>
                      </a:cubicBezTo>
                      <a:cubicBezTo>
                        <a:pt x="435" y="19"/>
                        <a:pt x="397" y="34"/>
                        <a:pt x="388" y="30"/>
                      </a:cubicBezTo>
                      <a:cubicBezTo>
                        <a:pt x="379" y="26"/>
                        <a:pt x="373" y="22"/>
                        <a:pt x="373" y="22"/>
                      </a:cubicBezTo>
                      <a:cubicBezTo>
                        <a:pt x="373" y="22"/>
                        <a:pt x="364" y="33"/>
                        <a:pt x="350" y="26"/>
                      </a:cubicBezTo>
                      <a:cubicBezTo>
                        <a:pt x="336" y="19"/>
                        <a:pt x="341" y="10"/>
                        <a:pt x="325" y="7"/>
                      </a:cubicBezTo>
                      <a:cubicBezTo>
                        <a:pt x="309" y="4"/>
                        <a:pt x="288" y="14"/>
                        <a:pt x="288" y="14"/>
                      </a:cubicBezTo>
                      <a:cubicBezTo>
                        <a:pt x="288" y="14"/>
                        <a:pt x="273" y="7"/>
                        <a:pt x="262" y="11"/>
                      </a:cubicBezTo>
                      <a:cubicBezTo>
                        <a:pt x="251" y="15"/>
                        <a:pt x="243" y="30"/>
                        <a:pt x="243" y="30"/>
                      </a:cubicBezTo>
                      <a:cubicBezTo>
                        <a:pt x="243" y="30"/>
                        <a:pt x="231" y="28"/>
                        <a:pt x="227" y="30"/>
                      </a:cubicBezTo>
                      <a:cubicBezTo>
                        <a:pt x="223" y="32"/>
                        <a:pt x="210" y="43"/>
                        <a:pt x="210" y="43"/>
                      </a:cubicBezTo>
                      <a:cubicBezTo>
                        <a:pt x="210" y="43"/>
                        <a:pt x="176" y="29"/>
                        <a:pt x="170" y="29"/>
                      </a:cubicBezTo>
                      <a:cubicBezTo>
                        <a:pt x="164" y="29"/>
                        <a:pt x="153" y="32"/>
                        <a:pt x="140" y="29"/>
                      </a:cubicBezTo>
                      <a:cubicBezTo>
                        <a:pt x="127" y="26"/>
                        <a:pt x="125" y="14"/>
                        <a:pt x="112" y="13"/>
                      </a:cubicBezTo>
                      <a:cubicBezTo>
                        <a:pt x="99" y="12"/>
                        <a:pt x="89" y="12"/>
                        <a:pt x="89" y="12"/>
                      </a:cubicBezTo>
                      <a:cubicBezTo>
                        <a:pt x="89" y="12"/>
                        <a:pt x="69" y="1"/>
                        <a:pt x="60" y="1"/>
                      </a:cubicBezTo>
                      <a:cubicBezTo>
                        <a:pt x="51" y="1"/>
                        <a:pt x="46" y="15"/>
                        <a:pt x="31" y="6"/>
                      </a:cubicBezTo>
                      <a:cubicBezTo>
                        <a:pt x="28" y="4"/>
                        <a:pt x="26" y="2"/>
                        <a:pt x="24" y="0"/>
                      </a:cubicBezTo>
                      <a:cubicBezTo>
                        <a:pt x="21" y="4"/>
                        <a:pt x="15" y="11"/>
                        <a:pt x="11" y="13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" name="Freeform 150"/>
                <p:cNvSpPr>
                  <a:spLocks/>
                </p:cNvSpPr>
                <p:nvPr/>
              </p:nvSpPr>
              <p:spPr bwMode="auto">
                <a:xfrm>
                  <a:off x="4383088" y="3317875"/>
                  <a:ext cx="187325" cy="319088"/>
                </a:xfrm>
                <a:custGeom>
                  <a:avLst/>
                  <a:gdLst>
                    <a:gd name="T0" fmla="*/ 2147483647 w 363"/>
                    <a:gd name="T1" fmla="*/ 0 h 614"/>
                    <a:gd name="T2" fmla="*/ 2147483647 w 363"/>
                    <a:gd name="T3" fmla="*/ 2147483647 h 614"/>
                    <a:gd name="T4" fmla="*/ 2147483647 w 363"/>
                    <a:gd name="T5" fmla="*/ 2147483647 h 614"/>
                    <a:gd name="T6" fmla="*/ 2147483647 w 363"/>
                    <a:gd name="T7" fmla="*/ 2147483647 h 614"/>
                    <a:gd name="T8" fmla="*/ 2147483647 w 363"/>
                    <a:gd name="T9" fmla="*/ 2147483647 h 614"/>
                    <a:gd name="T10" fmla="*/ 2147483647 w 363"/>
                    <a:gd name="T11" fmla="*/ 2147483647 h 614"/>
                    <a:gd name="T12" fmla="*/ 2147483647 w 363"/>
                    <a:gd name="T13" fmla="*/ 2147483647 h 614"/>
                    <a:gd name="T14" fmla="*/ 2147483647 w 363"/>
                    <a:gd name="T15" fmla="*/ 2147483647 h 614"/>
                    <a:gd name="T16" fmla="*/ 2147483647 w 363"/>
                    <a:gd name="T17" fmla="*/ 2147483647 h 614"/>
                    <a:gd name="T18" fmla="*/ 2147483647 w 363"/>
                    <a:gd name="T19" fmla="*/ 2147483647 h 614"/>
                    <a:gd name="T20" fmla="*/ 2147483647 w 363"/>
                    <a:gd name="T21" fmla="*/ 2147483647 h 614"/>
                    <a:gd name="T22" fmla="*/ 2147483647 w 363"/>
                    <a:gd name="T23" fmla="*/ 2147483647 h 614"/>
                    <a:gd name="T24" fmla="*/ 2147483647 w 363"/>
                    <a:gd name="T25" fmla="*/ 2147483647 h 614"/>
                    <a:gd name="T26" fmla="*/ 2147483647 w 363"/>
                    <a:gd name="T27" fmla="*/ 2147483647 h 614"/>
                    <a:gd name="T28" fmla="*/ 2147483647 w 363"/>
                    <a:gd name="T29" fmla="*/ 2147483647 h 614"/>
                    <a:gd name="T30" fmla="*/ 2147483647 w 363"/>
                    <a:gd name="T31" fmla="*/ 2147483647 h 614"/>
                    <a:gd name="T32" fmla="*/ 2147483647 w 363"/>
                    <a:gd name="T33" fmla="*/ 2147483647 h 614"/>
                    <a:gd name="T34" fmla="*/ 2147483647 w 363"/>
                    <a:gd name="T35" fmla="*/ 2147483647 h 614"/>
                    <a:gd name="T36" fmla="*/ 2147483647 w 363"/>
                    <a:gd name="T37" fmla="*/ 2147483647 h 614"/>
                    <a:gd name="T38" fmla="*/ 2147483647 w 363"/>
                    <a:gd name="T39" fmla="*/ 2147483647 h 614"/>
                    <a:gd name="T40" fmla="*/ 2147483647 w 363"/>
                    <a:gd name="T41" fmla="*/ 2147483647 h 614"/>
                    <a:gd name="T42" fmla="*/ 2147483647 w 363"/>
                    <a:gd name="T43" fmla="*/ 2147483647 h 614"/>
                    <a:gd name="T44" fmla="*/ 2147483647 w 363"/>
                    <a:gd name="T45" fmla="*/ 2147483647 h 614"/>
                    <a:gd name="T46" fmla="*/ 2147483647 w 363"/>
                    <a:gd name="T47" fmla="*/ 2147483647 h 614"/>
                    <a:gd name="T48" fmla="*/ 2147483647 w 363"/>
                    <a:gd name="T49" fmla="*/ 2147483647 h 614"/>
                    <a:gd name="T50" fmla="*/ 2147483647 w 363"/>
                    <a:gd name="T51" fmla="*/ 2147483647 h 614"/>
                    <a:gd name="T52" fmla="*/ 2147483647 w 363"/>
                    <a:gd name="T53" fmla="*/ 2147483647 h 614"/>
                    <a:gd name="T54" fmla="*/ 2147483647 w 363"/>
                    <a:gd name="T55" fmla="*/ 2147483647 h 614"/>
                    <a:gd name="T56" fmla="*/ 2147483647 w 363"/>
                    <a:gd name="T57" fmla="*/ 2147483647 h 614"/>
                    <a:gd name="T58" fmla="*/ 2147483647 w 363"/>
                    <a:gd name="T59" fmla="*/ 2147483647 h 614"/>
                    <a:gd name="T60" fmla="*/ 2147483647 w 363"/>
                    <a:gd name="T61" fmla="*/ 2147483647 h 614"/>
                    <a:gd name="T62" fmla="*/ 2147483647 w 363"/>
                    <a:gd name="T63" fmla="*/ 2147483647 h 614"/>
                    <a:gd name="T64" fmla="*/ 2147483647 w 363"/>
                    <a:gd name="T65" fmla="*/ 2147483647 h 614"/>
                    <a:gd name="T66" fmla="*/ 2147483647 w 363"/>
                    <a:gd name="T67" fmla="*/ 2147483647 h 614"/>
                    <a:gd name="T68" fmla="*/ 2147483647 w 363"/>
                    <a:gd name="T69" fmla="*/ 2147483647 h 614"/>
                    <a:gd name="T70" fmla="*/ 2147483647 w 363"/>
                    <a:gd name="T71" fmla="*/ 2147483647 h 614"/>
                    <a:gd name="T72" fmla="*/ 2147483647 w 363"/>
                    <a:gd name="T73" fmla="*/ 2147483647 h 614"/>
                    <a:gd name="T74" fmla="*/ 2147483647 w 363"/>
                    <a:gd name="T75" fmla="*/ 2147483647 h 614"/>
                    <a:gd name="T76" fmla="*/ 2147483647 w 363"/>
                    <a:gd name="T77" fmla="*/ 2147483647 h 614"/>
                    <a:gd name="T78" fmla="*/ 2147483647 w 363"/>
                    <a:gd name="T79" fmla="*/ 2147483647 h 614"/>
                    <a:gd name="T80" fmla="*/ 2147483647 w 363"/>
                    <a:gd name="T81" fmla="*/ 2147483647 h 614"/>
                    <a:gd name="T82" fmla="*/ 2147483647 w 363"/>
                    <a:gd name="T83" fmla="*/ 2147483647 h 61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63"/>
                    <a:gd name="T127" fmla="*/ 0 h 614"/>
                    <a:gd name="T128" fmla="*/ 363 w 363"/>
                    <a:gd name="T129" fmla="*/ 614 h 61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63" h="614">
                      <a:moveTo>
                        <a:pt x="280" y="17"/>
                      </a:moveTo>
                      <a:cubicBezTo>
                        <a:pt x="276" y="12"/>
                        <a:pt x="275" y="0"/>
                        <a:pt x="275" y="0"/>
                      </a:cubicBezTo>
                      <a:cubicBezTo>
                        <a:pt x="259" y="2"/>
                        <a:pt x="259" y="2"/>
                        <a:pt x="259" y="2"/>
                      </a:cubicBezTo>
                      <a:cubicBezTo>
                        <a:pt x="260" y="11"/>
                        <a:pt x="261" y="40"/>
                        <a:pt x="263" y="43"/>
                      </a:cubicBezTo>
                      <a:cubicBezTo>
                        <a:pt x="265" y="46"/>
                        <a:pt x="284" y="35"/>
                        <a:pt x="285" y="46"/>
                      </a:cubicBezTo>
                      <a:cubicBezTo>
                        <a:pt x="286" y="57"/>
                        <a:pt x="282" y="70"/>
                        <a:pt x="282" y="70"/>
                      </a:cubicBezTo>
                      <a:cubicBezTo>
                        <a:pt x="282" y="70"/>
                        <a:pt x="290" y="79"/>
                        <a:pt x="280" y="88"/>
                      </a:cubicBezTo>
                      <a:cubicBezTo>
                        <a:pt x="270" y="97"/>
                        <a:pt x="256" y="100"/>
                        <a:pt x="256" y="100"/>
                      </a:cubicBezTo>
                      <a:cubicBezTo>
                        <a:pt x="256" y="100"/>
                        <a:pt x="248" y="117"/>
                        <a:pt x="247" y="120"/>
                      </a:cubicBezTo>
                      <a:cubicBezTo>
                        <a:pt x="246" y="123"/>
                        <a:pt x="236" y="136"/>
                        <a:pt x="236" y="136"/>
                      </a:cubicBezTo>
                      <a:cubicBezTo>
                        <a:pt x="234" y="155"/>
                        <a:pt x="234" y="155"/>
                        <a:pt x="234" y="155"/>
                      </a:cubicBezTo>
                      <a:cubicBezTo>
                        <a:pt x="227" y="159"/>
                        <a:pt x="227" y="159"/>
                        <a:pt x="227" y="159"/>
                      </a:cubicBezTo>
                      <a:cubicBezTo>
                        <a:pt x="227" y="159"/>
                        <a:pt x="229" y="180"/>
                        <a:pt x="224" y="189"/>
                      </a:cubicBezTo>
                      <a:cubicBezTo>
                        <a:pt x="219" y="198"/>
                        <a:pt x="209" y="191"/>
                        <a:pt x="207" y="198"/>
                      </a:cubicBezTo>
                      <a:cubicBezTo>
                        <a:pt x="205" y="205"/>
                        <a:pt x="210" y="223"/>
                        <a:pt x="205" y="233"/>
                      </a:cubicBezTo>
                      <a:cubicBezTo>
                        <a:pt x="200" y="243"/>
                        <a:pt x="181" y="250"/>
                        <a:pt x="181" y="250"/>
                      </a:cubicBezTo>
                      <a:cubicBezTo>
                        <a:pt x="173" y="282"/>
                        <a:pt x="173" y="282"/>
                        <a:pt x="173" y="282"/>
                      </a:cubicBezTo>
                      <a:cubicBezTo>
                        <a:pt x="157" y="302"/>
                        <a:pt x="157" y="302"/>
                        <a:pt x="157" y="302"/>
                      </a:cubicBezTo>
                      <a:cubicBezTo>
                        <a:pt x="157" y="302"/>
                        <a:pt x="161" y="316"/>
                        <a:pt x="156" y="322"/>
                      </a:cubicBezTo>
                      <a:cubicBezTo>
                        <a:pt x="151" y="328"/>
                        <a:pt x="140" y="337"/>
                        <a:pt x="140" y="337"/>
                      </a:cubicBezTo>
                      <a:cubicBezTo>
                        <a:pt x="140" y="337"/>
                        <a:pt x="140" y="358"/>
                        <a:pt x="128" y="358"/>
                      </a:cubicBezTo>
                      <a:cubicBezTo>
                        <a:pt x="116" y="358"/>
                        <a:pt x="119" y="342"/>
                        <a:pt x="119" y="342"/>
                      </a:cubicBezTo>
                      <a:cubicBezTo>
                        <a:pt x="119" y="342"/>
                        <a:pt x="105" y="318"/>
                        <a:pt x="98" y="318"/>
                      </a:cubicBezTo>
                      <a:cubicBezTo>
                        <a:pt x="91" y="318"/>
                        <a:pt x="104" y="332"/>
                        <a:pt x="95" y="334"/>
                      </a:cubicBezTo>
                      <a:cubicBezTo>
                        <a:pt x="86" y="336"/>
                        <a:pt x="78" y="323"/>
                        <a:pt x="72" y="328"/>
                      </a:cubicBezTo>
                      <a:cubicBezTo>
                        <a:pt x="66" y="333"/>
                        <a:pt x="56" y="353"/>
                        <a:pt x="56" y="353"/>
                      </a:cubicBezTo>
                      <a:cubicBezTo>
                        <a:pt x="13" y="390"/>
                        <a:pt x="13" y="390"/>
                        <a:pt x="13" y="390"/>
                      </a:cubicBezTo>
                      <a:cubicBezTo>
                        <a:pt x="13" y="390"/>
                        <a:pt x="15" y="422"/>
                        <a:pt x="13" y="428"/>
                      </a:cubicBezTo>
                      <a:cubicBezTo>
                        <a:pt x="11" y="434"/>
                        <a:pt x="4" y="449"/>
                        <a:pt x="4" y="449"/>
                      </a:cubicBezTo>
                      <a:cubicBezTo>
                        <a:pt x="4" y="449"/>
                        <a:pt x="4" y="449"/>
                        <a:pt x="4" y="449"/>
                      </a:cubicBezTo>
                      <a:cubicBezTo>
                        <a:pt x="0" y="458"/>
                        <a:pt x="0" y="458"/>
                        <a:pt x="0" y="458"/>
                      </a:cubicBezTo>
                      <a:cubicBezTo>
                        <a:pt x="18" y="455"/>
                        <a:pt x="18" y="455"/>
                        <a:pt x="18" y="455"/>
                      </a:cubicBezTo>
                      <a:cubicBezTo>
                        <a:pt x="18" y="455"/>
                        <a:pt x="17" y="477"/>
                        <a:pt x="27" y="486"/>
                      </a:cubicBezTo>
                      <a:cubicBezTo>
                        <a:pt x="37" y="495"/>
                        <a:pt x="44" y="497"/>
                        <a:pt x="44" y="497"/>
                      </a:cubicBezTo>
                      <a:cubicBezTo>
                        <a:pt x="58" y="484"/>
                        <a:pt x="58" y="484"/>
                        <a:pt x="58" y="484"/>
                      </a:cubicBezTo>
                      <a:cubicBezTo>
                        <a:pt x="45" y="504"/>
                        <a:pt x="45" y="504"/>
                        <a:pt x="45" y="504"/>
                      </a:cubicBezTo>
                      <a:cubicBezTo>
                        <a:pt x="57" y="522"/>
                        <a:pt x="57" y="522"/>
                        <a:pt x="57" y="522"/>
                      </a:cubicBezTo>
                      <a:cubicBezTo>
                        <a:pt x="70" y="527"/>
                        <a:pt x="70" y="527"/>
                        <a:pt x="70" y="527"/>
                      </a:cubicBezTo>
                      <a:cubicBezTo>
                        <a:pt x="68" y="557"/>
                        <a:pt x="68" y="557"/>
                        <a:pt x="68" y="557"/>
                      </a:cubicBezTo>
                      <a:cubicBezTo>
                        <a:pt x="61" y="559"/>
                        <a:pt x="61" y="559"/>
                        <a:pt x="61" y="559"/>
                      </a:cubicBezTo>
                      <a:cubicBezTo>
                        <a:pt x="62" y="580"/>
                        <a:pt x="62" y="580"/>
                        <a:pt x="62" y="580"/>
                      </a:cubicBezTo>
                      <a:cubicBezTo>
                        <a:pt x="68" y="586"/>
                        <a:pt x="68" y="586"/>
                        <a:pt x="68" y="586"/>
                      </a:cubicBezTo>
                      <a:cubicBezTo>
                        <a:pt x="132" y="586"/>
                        <a:pt x="132" y="586"/>
                        <a:pt x="132" y="586"/>
                      </a:cubicBezTo>
                      <a:cubicBezTo>
                        <a:pt x="144" y="576"/>
                        <a:pt x="144" y="576"/>
                        <a:pt x="144" y="576"/>
                      </a:cubicBezTo>
                      <a:cubicBezTo>
                        <a:pt x="154" y="585"/>
                        <a:pt x="154" y="585"/>
                        <a:pt x="154" y="585"/>
                      </a:cubicBezTo>
                      <a:cubicBezTo>
                        <a:pt x="175" y="585"/>
                        <a:pt x="175" y="585"/>
                        <a:pt x="175" y="585"/>
                      </a:cubicBezTo>
                      <a:cubicBezTo>
                        <a:pt x="175" y="585"/>
                        <a:pt x="180" y="577"/>
                        <a:pt x="184" y="577"/>
                      </a:cubicBezTo>
                      <a:cubicBezTo>
                        <a:pt x="188" y="577"/>
                        <a:pt x="195" y="581"/>
                        <a:pt x="195" y="581"/>
                      </a:cubicBezTo>
                      <a:cubicBezTo>
                        <a:pt x="227" y="580"/>
                        <a:pt x="227" y="580"/>
                        <a:pt x="227" y="580"/>
                      </a:cubicBezTo>
                      <a:cubicBezTo>
                        <a:pt x="227" y="590"/>
                        <a:pt x="227" y="590"/>
                        <a:pt x="227" y="590"/>
                      </a:cubicBezTo>
                      <a:cubicBezTo>
                        <a:pt x="227" y="590"/>
                        <a:pt x="282" y="587"/>
                        <a:pt x="287" y="587"/>
                      </a:cubicBezTo>
                      <a:cubicBezTo>
                        <a:pt x="292" y="587"/>
                        <a:pt x="320" y="600"/>
                        <a:pt x="320" y="600"/>
                      </a:cubicBezTo>
                      <a:cubicBezTo>
                        <a:pt x="340" y="599"/>
                        <a:pt x="340" y="599"/>
                        <a:pt x="340" y="599"/>
                      </a:cubicBezTo>
                      <a:cubicBezTo>
                        <a:pt x="358" y="614"/>
                        <a:pt x="358" y="614"/>
                        <a:pt x="358" y="614"/>
                      </a:cubicBezTo>
                      <a:cubicBezTo>
                        <a:pt x="359" y="587"/>
                        <a:pt x="359" y="587"/>
                        <a:pt x="359" y="587"/>
                      </a:cubicBezTo>
                      <a:cubicBezTo>
                        <a:pt x="363" y="581"/>
                        <a:pt x="363" y="581"/>
                        <a:pt x="363" y="581"/>
                      </a:cubicBezTo>
                      <a:cubicBezTo>
                        <a:pt x="358" y="575"/>
                        <a:pt x="358" y="575"/>
                        <a:pt x="358" y="575"/>
                      </a:cubicBezTo>
                      <a:cubicBezTo>
                        <a:pt x="358" y="556"/>
                        <a:pt x="358" y="556"/>
                        <a:pt x="358" y="556"/>
                      </a:cubicBezTo>
                      <a:cubicBezTo>
                        <a:pt x="354" y="542"/>
                        <a:pt x="354" y="542"/>
                        <a:pt x="354" y="542"/>
                      </a:cubicBezTo>
                      <a:cubicBezTo>
                        <a:pt x="354" y="542"/>
                        <a:pt x="342" y="534"/>
                        <a:pt x="332" y="526"/>
                      </a:cubicBezTo>
                      <a:cubicBezTo>
                        <a:pt x="322" y="518"/>
                        <a:pt x="311" y="495"/>
                        <a:pt x="311" y="495"/>
                      </a:cubicBezTo>
                      <a:cubicBezTo>
                        <a:pt x="311" y="495"/>
                        <a:pt x="315" y="475"/>
                        <a:pt x="313" y="472"/>
                      </a:cubicBezTo>
                      <a:cubicBezTo>
                        <a:pt x="311" y="469"/>
                        <a:pt x="294" y="458"/>
                        <a:pt x="294" y="458"/>
                      </a:cubicBezTo>
                      <a:cubicBezTo>
                        <a:pt x="294" y="427"/>
                        <a:pt x="294" y="427"/>
                        <a:pt x="294" y="427"/>
                      </a:cubicBezTo>
                      <a:cubicBezTo>
                        <a:pt x="282" y="420"/>
                        <a:pt x="282" y="420"/>
                        <a:pt x="282" y="420"/>
                      </a:cubicBezTo>
                      <a:cubicBezTo>
                        <a:pt x="289" y="412"/>
                        <a:pt x="289" y="412"/>
                        <a:pt x="289" y="412"/>
                      </a:cubicBezTo>
                      <a:cubicBezTo>
                        <a:pt x="290" y="387"/>
                        <a:pt x="290" y="387"/>
                        <a:pt x="290" y="387"/>
                      </a:cubicBezTo>
                      <a:cubicBezTo>
                        <a:pt x="290" y="387"/>
                        <a:pt x="275" y="386"/>
                        <a:pt x="276" y="378"/>
                      </a:cubicBezTo>
                      <a:cubicBezTo>
                        <a:pt x="277" y="370"/>
                        <a:pt x="299" y="363"/>
                        <a:pt x="299" y="363"/>
                      </a:cubicBezTo>
                      <a:cubicBezTo>
                        <a:pt x="304" y="338"/>
                        <a:pt x="304" y="338"/>
                        <a:pt x="304" y="338"/>
                      </a:cubicBezTo>
                      <a:cubicBezTo>
                        <a:pt x="310" y="338"/>
                        <a:pt x="310" y="338"/>
                        <a:pt x="310" y="338"/>
                      </a:cubicBezTo>
                      <a:cubicBezTo>
                        <a:pt x="310" y="338"/>
                        <a:pt x="311" y="326"/>
                        <a:pt x="312" y="318"/>
                      </a:cubicBezTo>
                      <a:cubicBezTo>
                        <a:pt x="313" y="310"/>
                        <a:pt x="331" y="300"/>
                        <a:pt x="331" y="300"/>
                      </a:cubicBezTo>
                      <a:cubicBezTo>
                        <a:pt x="331" y="300"/>
                        <a:pt x="326" y="253"/>
                        <a:pt x="317" y="243"/>
                      </a:cubicBezTo>
                      <a:cubicBezTo>
                        <a:pt x="308" y="233"/>
                        <a:pt x="287" y="224"/>
                        <a:pt x="279" y="216"/>
                      </a:cubicBezTo>
                      <a:cubicBezTo>
                        <a:pt x="271" y="208"/>
                        <a:pt x="256" y="187"/>
                        <a:pt x="261" y="174"/>
                      </a:cubicBezTo>
                      <a:cubicBezTo>
                        <a:pt x="266" y="161"/>
                        <a:pt x="306" y="168"/>
                        <a:pt x="314" y="167"/>
                      </a:cubicBezTo>
                      <a:cubicBezTo>
                        <a:pt x="322" y="166"/>
                        <a:pt x="336" y="165"/>
                        <a:pt x="336" y="165"/>
                      </a:cubicBezTo>
                      <a:cubicBezTo>
                        <a:pt x="336" y="165"/>
                        <a:pt x="315" y="147"/>
                        <a:pt x="310" y="133"/>
                      </a:cubicBezTo>
                      <a:cubicBezTo>
                        <a:pt x="305" y="119"/>
                        <a:pt x="304" y="91"/>
                        <a:pt x="304" y="91"/>
                      </a:cubicBezTo>
                      <a:cubicBezTo>
                        <a:pt x="304" y="91"/>
                        <a:pt x="310" y="81"/>
                        <a:pt x="310" y="70"/>
                      </a:cubicBezTo>
                      <a:cubicBezTo>
                        <a:pt x="310" y="59"/>
                        <a:pt x="296" y="52"/>
                        <a:pt x="296" y="52"/>
                      </a:cubicBezTo>
                      <a:cubicBezTo>
                        <a:pt x="300" y="25"/>
                        <a:pt x="300" y="25"/>
                        <a:pt x="300" y="25"/>
                      </a:cubicBezTo>
                      <a:cubicBezTo>
                        <a:pt x="300" y="25"/>
                        <a:pt x="284" y="22"/>
                        <a:pt x="280" y="1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" name="Freeform 151"/>
                <p:cNvSpPr>
                  <a:spLocks/>
                </p:cNvSpPr>
                <p:nvPr/>
              </p:nvSpPr>
              <p:spPr bwMode="auto">
                <a:xfrm>
                  <a:off x="4090988" y="3373438"/>
                  <a:ext cx="111125" cy="180975"/>
                </a:xfrm>
                <a:custGeom>
                  <a:avLst/>
                  <a:gdLst>
                    <a:gd name="T0" fmla="*/ 2147483647 w 213"/>
                    <a:gd name="T1" fmla="*/ 2147483647 h 349"/>
                    <a:gd name="T2" fmla="*/ 2147483647 w 213"/>
                    <a:gd name="T3" fmla="*/ 2147483647 h 349"/>
                    <a:gd name="T4" fmla="*/ 2147483647 w 213"/>
                    <a:gd name="T5" fmla="*/ 2147483647 h 349"/>
                    <a:gd name="T6" fmla="*/ 2147483647 w 213"/>
                    <a:gd name="T7" fmla="*/ 2147483647 h 349"/>
                    <a:gd name="T8" fmla="*/ 2147483647 w 213"/>
                    <a:gd name="T9" fmla="*/ 2147483647 h 349"/>
                    <a:gd name="T10" fmla="*/ 2147483647 w 213"/>
                    <a:gd name="T11" fmla="*/ 2147483647 h 349"/>
                    <a:gd name="T12" fmla="*/ 2147483647 w 213"/>
                    <a:gd name="T13" fmla="*/ 2147483647 h 349"/>
                    <a:gd name="T14" fmla="*/ 2147483647 w 213"/>
                    <a:gd name="T15" fmla="*/ 2147483647 h 349"/>
                    <a:gd name="T16" fmla="*/ 2147483647 w 213"/>
                    <a:gd name="T17" fmla="*/ 2147483647 h 349"/>
                    <a:gd name="T18" fmla="*/ 2147483647 w 213"/>
                    <a:gd name="T19" fmla="*/ 2147483647 h 349"/>
                    <a:gd name="T20" fmla="*/ 2147483647 w 213"/>
                    <a:gd name="T21" fmla="*/ 2147483647 h 349"/>
                    <a:gd name="T22" fmla="*/ 2147483647 w 213"/>
                    <a:gd name="T23" fmla="*/ 2147483647 h 349"/>
                    <a:gd name="T24" fmla="*/ 2147483647 w 213"/>
                    <a:gd name="T25" fmla="*/ 2147483647 h 349"/>
                    <a:gd name="T26" fmla="*/ 2147483647 w 213"/>
                    <a:gd name="T27" fmla="*/ 2147483647 h 349"/>
                    <a:gd name="T28" fmla="*/ 2147483647 w 213"/>
                    <a:gd name="T29" fmla="*/ 2147483647 h 349"/>
                    <a:gd name="T30" fmla="*/ 2147483647 w 213"/>
                    <a:gd name="T31" fmla="*/ 0 h 349"/>
                    <a:gd name="T32" fmla="*/ 2147483647 w 213"/>
                    <a:gd name="T33" fmla="*/ 2147483647 h 349"/>
                    <a:gd name="T34" fmla="*/ 2147483647 w 213"/>
                    <a:gd name="T35" fmla="*/ 2147483647 h 349"/>
                    <a:gd name="T36" fmla="*/ 2147483647 w 213"/>
                    <a:gd name="T37" fmla="*/ 2147483647 h 349"/>
                    <a:gd name="T38" fmla="*/ 2147483647 w 213"/>
                    <a:gd name="T39" fmla="*/ 2147483647 h 349"/>
                    <a:gd name="T40" fmla="*/ 2147483647 w 213"/>
                    <a:gd name="T41" fmla="*/ 2147483647 h 349"/>
                    <a:gd name="T42" fmla="*/ 2147483647 w 213"/>
                    <a:gd name="T43" fmla="*/ 2147483647 h 349"/>
                    <a:gd name="T44" fmla="*/ 2147483647 w 213"/>
                    <a:gd name="T45" fmla="*/ 2147483647 h 349"/>
                    <a:gd name="T46" fmla="*/ 2147483647 w 213"/>
                    <a:gd name="T47" fmla="*/ 2147483647 h 349"/>
                    <a:gd name="T48" fmla="*/ 2147483647 w 213"/>
                    <a:gd name="T49" fmla="*/ 2147483647 h 349"/>
                    <a:gd name="T50" fmla="*/ 2147483647 w 213"/>
                    <a:gd name="T51" fmla="*/ 2147483647 h 349"/>
                    <a:gd name="T52" fmla="*/ 2147483647 w 213"/>
                    <a:gd name="T53" fmla="*/ 2147483647 h 349"/>
                    <a:gd name="T54" fmla="*/ 2147483647 w 213"/>
                    <a:gd name="T55" fmla="*/ 2147483647 h 349"/>
                    <a:gd name="T56" fmla="*/ 2147483647 w 213"/>
                    <a:gd name="T57" fmla="*/ 2147483647 h 349"/>
                    <a:gd name="T58" fmla="*/ 2147483647 w 213"/>
                    <a:gd name="T59" fmla="*/ 2147483647 h 349"/>
                    <a:gd name="T60" fmla="*/ 2147483647 w 213"/>
                    <a:gd name="T61" fmla="*/ 2147483647 h 349"/>
                    <a:gd name="T62" fmla="*/ 2147483647 w 213"/>
                    <a:gd name="T63" fmla="*/ 2147483647 h 349"/>
                    <a:gd name="T64" fmla="*/ 0 w 213"/>
                    <a:gd name="T65" fmla="*/ 2147483647 h 349"/>
                    <a:gd name="T66" fmla="*/ 2147483647 w 213"/>
                    <a:gd name="T67" fmla="*/ 2147483647 h 349"/>
                    <a:gd name="T68" fmla="*/ 2147483647 w 213"/>
                    <a:gd name="T69" fmla="*/ 2147483647 h 349"/>
                    <a:gd name="T70" fmla="*/ 2147483647 w 213"/>
                    <a:gd name="T71" fmla="*/ 2147483647 h 349"/>
                    <a:gd name="T72" fmla="*/ 2147483647 w 213"/>
                    <a:gd name="T73" fmla="*/ 2147483647 h 349"/>
                    <a:gd name="T74" fmla="*/ 2147483647 w 213"/>
                    <a:gd name="T75" fmla="*/ 2147483647 h 349"/>
                    <a:gd name="T76" fmla="*/ 2147483647 w 213"/>
                    <a:gd name="T77" fmla="*/ 2147483647 h 349"/>
                    <a:gd name="T78" fmla="*/ 2147483647 w 213"/>
                    <a:gd name="T79" fmla="*/ 2147483647 h 349"/>
                    <a:gd name="T80" fmla="*/ 2147483647 w 213"/>
                    <a:gd name="T81" fmla="*/ 2147483647 h 349"/>
                    <a:gd name="T82" fmla="*/ 2147483647 w 213"/>
                    <a:gd name="T83" fmla="*/ 2147483647 h 349"/>
                    <a:gd name="T84" fmla="*/ 2147483647 w 213"/>
                    <a:gd name="T85" fmla="*/ 2147483647 h 349"/>
                    <a:gd name="T86" fmla="*/ 2147483647 w 213"/>
                    <a:gd name="T87" fmla="*/ 2147483647 h 349"/>
                    <a:gd name="T88" fmla="*/ 2147483647 w 213"/>
                    <a:gd name="T89" fmla="*/ 2147483647 h 349"/>
                    <a:gd name="T90" fmla="*/ 2147483647 w 213"/>
                    <a:gd name="T91" fmla="*/ 2147483647 h 349"/>
                    <a:gd name="T92" fmla="*/ 2147483647 w 213"/>
                    <a:gd name="T93" fmla="*/ 2147483647 h 34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13"/>
                    <a:gd name="T142" fmla="*/ 0 h 349"/>
                    <a:gd name="T143" fmla="*/ 213 w 213"/>
                    <a:gd name="T144" fmla="*/ 349 h 34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13" h="349">
                      <a:moveTo>
                        <a:pt x="185" y="228"/>
                      </a:moveTo>
                      <a:cubicBezTo>
                        <a:pt x="185" y="228"/>
                        <a:pt x="191" y="211"/>
                        <a:pt x="190" y="205"/>
                      </a:cubicBezTo>
                      <a:cubicBezTo>
                        <a:pt x="189" y="199"/>
                        <a:pt x="182" y="203"/>
                        <a:pt x="182" y="198"/>
                      </a:cubicBezTo>
                      <a:cubicBezTo>
                        <a:pt x="182" y="193"/>
                        <a:pt x="185" y="186"/>
                        <a:pt x="185" y="186"/>
                      </a:cubicBezTo>
                      <a:cubicBezTo>
                        <a:pt x="187" y="157"/>
                        <a:pt x="187" y="157"/>
                        <a:pt x="187" y="157"/>
                      </a:cubicBezTo>
                      <a:cubicBezTo>
                        <a:pt x="187" y="157"/>
                        <a:pt x="192" y="154"/>
                        <a:pt x="191" y="148"/>
                      </a:cubicBezTo>
                      <a:cubicBezTo>
                        <a:pt x="190" y="142"/>
                        <a:pt x="173" y="134"/>
                        <a:pt x="173" y="134"/>
                      </a:cubicBezTo>
                      <a:cubicBezTo>
                        <a:pt x="173" y="134"/>
                        <a:pt x="184" y="126"/>
                        <a:pt x="185" y="123"/>
                      </a:cubicBezTo>
                      <a:cubicBezTo>
                        <a:pt x="186" y="120"/>
                        <a:pt x="178" y="113"/>
                        <a:pt x="178" y="113"/>
                      </a:cubicBezTo>
                      <a:cubicBezTo>
                        <a:pt x="178" y="113"/>
                        <a:pt x="186" y="95"/>
                        <a:pt x="182" y="88"/>
                      </a:cubicBezTo>
                      <a:cubicBezTo>
                        <a:pt x="178" y="81"/>
                        <a:pt x="166" y="91"/>
                        <a:pt x="166" y="91"/>
                      </a:cubicBezTo>
                      <a:cubicBezTo>
                        <a:pt x="174" y="42"/>
                        <a:pt x="174" y="42"/>
                        <a:pt x="174" y="42"/>
                      </a:cubicBezTo>
                      <a:cubicBezTo>
                        <a:pt x="152" y="24"/>
                        <a:pt x="152" y="24"/>
                        <a:pt x="152" y="24"/>
                      </a:cubicBezTo>
                      <a:cubicBezTo>
                        <a:pt x="159" y="15"/>
                        <a:pt x="159" y="15"/>
                        <a:pt x="159" y="15"/>
                      </a:cubicBezTo>
                      <a:cubicBezTo>
                        <a:pt x="159" y="4"/>
                        <a:pt x="159" y="4"/>
                        <a:pt x="159" y="4"/>
                      </a:cubicBezTo>
                      <a:cubicBezTo>
                        <a:pt x="145" y="0"/>
                        <a:pt x="145" y="0"/>
                        <a:pt x="145" y="0"/>
                      </a:cubicBezTo>
                      <a:cubicBezTo>
                        <a:pt x="129" y="10"/>
                        <a:pt x="129" y="10"/>
                        <a:pt x="129" y="10"/>
                      </a:cubicBezTo>
                      <a:cubicBezTo>
                        <a:pt x="109" y="7"/>
                        <a:pt x="109" y="7"/>
                        <a:pt x="109" y="7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86" y="7"/>
                        <a:pt x="86" y="7"/>
                        <a:pt x="86" y="7"/>
                      </a:cubicBezTo>
                      <a:cubicBezTo>
                        <a:pt x="81" y="10"/>
                        <a:pt x="81" y="10"/>
                        <a:pt x="81" y="10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7"/>
                        <a:pt x="18" y="16"/>
                        <a:pt x="18" y="24"/>
                      </a:cubicBezTo>
                      <a:cubicBezTo>
                        <a:pt x="18" y="32"/>
                        <a:pt x="24" y="33"/>
                        <a:pt x="24" y="33"/>
                      </a:cubicBezTo>
                      <a:cubicBezTo>
                        <a:pt x="25" y="51"/>
                        <a:pt x="25" y="51"/>
                        <a:pt x="25" y="51"/>
                      </a:cubicBezTo>
                      <a:cubicBezTo>
                        <a:pt x="26" y="87"/>
                        <a:pt x="26" y="87"/>
                        <a:pt x="26" y="87"/>
                      </a:cubicBezTo>
                      <a:cubicBezTo>
                        <a:pt x="30" y="86"/>
                        <a:pt x="30" y="86"/>
                        <a:pt x="30" y="86"/>
                      </a:cubicBezTo>
                      <a:cubicBezTo>
                        <a:pt x="34" y="105"/>
                        <a:pt x="34" y="105"/>
                        <a:pt x="34" y="105"/>
                      </a:cubicBezTo>
                      <a:cubicBezTo>
                        <a:pt x="26" y="106"/>
                        <a:pt x="26" y="106"/>
                        <a:pt x="26" y="106"/>
                      </a:cubicBezTo>
                      <a:cubicBezTo>
                        <a:pt x="26" y="106"/>
                        <a:pt x="38" y="140"/>
                        <a:pt x="38" y="152"/>
                      </a:cubicBezTo>
                      <a:cubicBezTo>
                        <a:pt x="38" y="164"/>
                        <a:pt x="21" y="171"/>
                        <a:pt x="21" y="179"/>
                      </a:cubicBezTo>
                      <a:cubicBezTo>
                        <a:pt x="21" y="187"/>
                        <a:pt x="20" y="209"/>
                        <a:pt x="20" y="209"/>
                      </a:cubicBezTo>
                      <a:cubicBezTo>
                        <a:pt x="20" y="209"/>
                        <a:pt x="0" y="227"/>
                        <a:pt x="0" y="241"/>
                      </a:cubicBezTo>
                      <a:cubicBezTo>
                        <a:pt x="0" y="255"/>
                        <a:pt x="13" y="291"/>
                        <a:pt x="13" y="291"/>
                      </a:cubicBezTo>
                      <a:cubicBezTo>
                        <a:pt x="31" y="297"/>
                        <a:pt x="31" y="297"/>
                        <a:pt x="31" y="297"/>
                      </a:cubicBezTo>
                      <a:cubicBezTo>
                        <a:pt x="32" y="332"/>
                        <a:pt x="32" y="332"/>
                        <a:pt x="32" y="332"/>
                      </a:cubicBezTo>
                      <a:cubicBezTo>
                        <a:pt x="41" y="334"/>
                        <a:pt x="47" y="334"/>
                        <a:pt x="47" y="334"/>
                      </a:cubicBezTo>
                      <a:cubicBezTo>
                        <a:pt x="47" y="334"/>
                        <a:pt x="51" y="349"/>
                        <a:pt x="61" y="345"/>
                      </a:cubicBezTo>
                      <a:cubicBezTo>
                        <a:pt x="71" y="341"/>
                        <a:pt x="92" y="323"/>
                        <a:pt x="99" y="321"/>
                      </a:cubicBezTo>
                      <a:cubicBezTo>
                        <a:pt x="106" y="319"/>
                        <a:pt x="117" y="321"/>
                        <a:pt x="117" y="321"/>
                      </a:cubicBezTo>
                      <a:cubicBezTo>
                        <a:pt x="117" y="321"/>
                        <a:pt x="138" y="303"/>
                        <a:pt x="141" y="302"/>
                      </a:cubicBezTo>
                      <a:cubicBezTo>
                        <a:pt x="144" y="301"/>
                        <a:pt x="159" y="298"/>
                        <a:pt x="159" y="298"/>
                      </a:cubicBezTo>
                      <a:cubicBezTo>
                        <a:pt x="159" y="298"/>
                        <a:pt x="165" y="282"/>
                        <a:pt x="173" y="283"/>
                      </a:cubicBezTo>
                      <a:cubicBezTo>
                        <a:pt x="181" y="284"/>
                        <a:pt x="187" y="292"/>
                        <a:pt x="196" y="287"/>
                      </a:cubicBezTo>
                      <a:cubicBezTo>
                        <a:pt x="201" y="284"/>
                        <a:pt x="207" y="278"/>
                        <a:pt x="213" y="273"/>
                      </a:cubicBezTo>
                      <a:cubicBezTo>
                        <a:pt x="193" y="256"/>
                        <a:pt x="193" y="256"/>
                        <a:pt x="193" y="256"/>
                      </a:cubicBezTo>
                      <a:lnTo>
                        <a:pt x="185" y="22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" name="Freeform 152"/>
                <p:cNvSpPr>
                  <a:spLocks/>
                </p:cNvSpPr>
                <p:nvPr/>
              </p:nvSpPr>
              <p:spPr bwMode="auto">
                <a:xfrm>
                  <a:off x="4170363" y="3375025"/>
                  <a:ext cx="47625" cy="139700"/>
                </a:xfrm>
                <a:custGeom>
                  <a:avLst/>
                  <a:gdLst>
                    <a:gd name="T0" fmla="*/ 2147483647 w 91"/>
                    <a:gd name="T1" fmla="*/ 2147483647 h 270"/>
                    <a:gd name="T2" fmla="*/ 2147483647 w 91"/>
                    <a:gd name="T3" fmla="*/ 2147483647 h 270"/>
                    <a:gd name="T4" fmla="*/ 2147483647 w 91"/>
                    <a:gd name="T5" fmla="*/ 2147483647 h 270"/>
                    <a:gd name="T6" fmla="*/ 2147483647 w 91"/>
                    <a:gd name="T7" fmla="*/ 2147483647 h 270"/>
                    <a:gd name="T8" fmla="*/ 2147483647 w 91"/>
                    <a:gd name="T9" fmla="*/ 2147483647 h 270"/>
                    <a:gd name="T10" fmla="*/ 2147483647 w 91"/>
                    <a:gd name="T11" fmla="*/ 2147483647 h 270"/>
                    <a:gd name="T12" fmla="*/ 2147483647 w 91"/>
                    <a:gd name="T13" fmla="*/ 2147483647 h 270"/>
                    <a:gd name="T14" fmla="*/ 2147483647 w 91"/>
                    <a:gd name="T15" fmla="*/ 2147483647 h 270"/>
                    <a:gd name="T16" fmla="*/ 2147483647 w 91"/>
                    <a:gd name="T17" fmla="*/ 2147483647 h 270"/>
                    <a:gd name="T18" fmla="*/ 2147483647 w 91"/>
                    <a:gd name="T19" fmla="*/ 2147483647 h 270"/>
                    <a:gd name="T20" fmla="*/ 2147483647 w 91"/>
                    <a:gd name="T21" fmla="*/ 2147483647 h 270"/>
                    <a:gd name="T22" fmla="*/ 2147483647 w 91"/>
                    <a:gd name="T23" fmla="*/ 2147483647 h 270"/>
                    <a:gd name="T24" fmla="*/ 2147483647 w 91"/>
                    <a:gd name="T25" fmla="*/ 2147483647 h 270"/>
                    <a:gd name="T26" fmla="*/ 2147483647 w 91"/>
                    <a:gd name="T27" fmla="*/ 0 h 270"/>
                    <a:gd name="T28" fmla="*/ 2147483647 w 91"/>
                    <a:gd name="T29" fmla="*/ 2147483647 h 270"/>
                    <a:gd name="T30" fmla="*/ 2147483647 w 91"/>
                    <a:gd name="T31" fmla="*/ 2147483647 h 270"/>
                    <a:gd name="T32" fmla="*/ 0 w 91"/>
                    <a:gd name="T33" fmla="*/ 2147483647 h 270"/>
                    <a:gd name="T34" fmla="*/ 2147483647 w 91"/>
                    <a:gd name="T35" fmla="*/ 2147483647 h 270"/>
                    <a:gd name="T36" fmla="*/ 2147483647 w 91"/>
                    <a:gd name="T37" fmla="*/ 2147483647 h 270"/>
                    <a:gd name="T38" fmla="*/ 2147483647 w 91"/>
                    <a:gd name="T39" fmla="*/ 2147483647 h 270"/>
                    <a:gd name="T40" fmla="*/ 2147483647 w 91"/>
                    <a:gd name="T41" fmla="*/ 2147483647 h 270"/>
                    <a:gd name="T42" fmla="*/ 2147483647 w 91"/>
                    <a:gd name="T43" fmla="*/ 2147483647 h 270"/>
                    <a:gd name="T44" fmla="*/ 2147483647 w 91"/>
                    <a:gd name="T45" fmla="*/ 2147483647 h 270"/>
                    <a:gd name="T46" fmla="*/ 2147483647 w 91"/>
                    <a:gd name="T47" fmla="*/ 2147483647 h 270"/>
                    <a:gd name="T48" fmla="*/ 2147483647 w 91"/>
                    <a:gd name="T49" fmla="*/ 2147483647 h 270"/>
                    <a:gd name="T50" fmla="*/ 2147483647 w 91"/>
                    <a:gd name="T51" fmla="*/ 2147483647 h 270"/>
                    <a:gd name="T52" fmla="*/ 2147483647 w 91"/>
                    <a:gd name="T53" fmla="*/ 2147483647 h 270"/>
                    <a:gd name="T54" fmla="*/ 2147483647 w 91"/>
                    <a:gd name="T55" fmla="*/ 2147483647 h 270"/>
                    <a:gd name="T56" fmla="*/ 2147483647 w 91"/>
                    <a:gd name="T57" fmla="*/ 2147483647 h 270"/>
                    <a:gd name="T58" fmla="*/ 2147483647 w 91"/>
                    <a:gd name="T59" fmla="*/ 2147483647 h 270"/>
                    <a:gd name="T60" fmla="*/ 2147483647 w 91"/>
                    <a:gd name="T61" fmla="*/ 2147483647 h 270"/>
                    <a:gd name="T62" fmla="*/ 2147483647 w 91"/>
                    <a:gd name="T63" fmla="*/ 2147483647 h 270"/>
                    <a:gd name="T64" fmla="*/ 2147483647 w 91"/>
                    <a:gd name="T65" fmla="*/ 2147483647 h 270"/>
                    <a:gd name="T66" fmla="*/ 2147483647 w 91"/>
                    <a:gd name="T67" fmla="*/ 2147483647 h 2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1"/>
                    <a:gd name="T103" fmla="*/ 0 h 270"/>
                    <a:gd name="T104" fmla="*/ 91 w 91"/>
                    <a:gd name="T105" fmla="*/ 270 h 2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1" h="270">
                      <a:moveTo>
                        <a:pt x="82" y="239"/>
                      </a:moveTo>
                      <a:cubicBezTo>
                        <a:pt x="80" y="195"/>
                        <a:pt x="80" y="195"/>
                        <a:pt x="80" y="195"/>
                      </a:cubicBezTo>
                      <a:cubicBezTo>
                        <a:pt x="85" y="188"/>
                        <a:pt x="85" y="188"/>
                        <a:pt x="85" y="188"/>
                      </a:cubicBezTo>
                      <a:cubicBezTo>
                        <a:pt x="79" y="182"/>
                        <a:pt x="79" y="182"/>
                        <a:pt x="79" y="182"/>
                      </a:cubicBezTo>
                      <a:cubicBezTo>
                        <a:pt x="80" y="143"/>
                        <a:pt x="80" y="143"/>
                        <a:pt x="80" y="143"/>
                      </a:cubicBezTo>
                      <a:cubicBezTo>
                        <a:pt x="85" y="135"/>
                        <a:pt x="85" y="135"/>
                        <a:pt x="85" y="135"/>
                      </a:cubicBezTo>
                      <a:cubicBezTo>
                        <a:pt x="85" y="135"/>
                        <a:pt x="80" y="116"/>
                        <a:pt x="81" y="108"/>
                      </a:cubicBezTo>
                      <a:cubicBezTo>
                        <a:pt x="82" y="100"/>
                        <a:pt x="69" y="91"/>
                        <a:pt x="69" y="91"/>
                      </a:cubicBezTo>
                      <a:cubicBezTo>
                        <a:pt x="69" y="91"/>
                        <a:pt x="71" y="68"/>
                        <a:pt x="69" y="60"/>
                      </a:cubicBezTo>
                      <a:cubicBezTo>
                        <a:pt x="67" y="52"/>
                        <a:pt x="42" y="37"/>
                        <a:pt x="42" y="37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7" y="6"/>
                        <a:pt x="47" y="6"/>
                        <a:pt x="47" y="6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14" y="88"/>
                        <a:pt x="14" y="88"/>
                        <a:pt x="14" y="88"/>
                      </a:cubicBezTo>
                      <a:cubicBezTo>
                        <a:pt x="14" y="88"/>
                        <a:pt x="26" y="78"/>
                        <a:pt x="30" y="85"/>
                      </a:cubicBezTo>
                      <a:cubicBezTo>
                        <a:pt x="34" y="92"/>
                        <a:pt x="26" y="110"/>
                        <a:pt x="26" y="110"/>
                      </a:cubicBezTo>
                      <a:cubicBezTo>
                        <a:pt x="26" y="110"/>
                        <a:pt x="34" y="117"/>
                        <a:pt x="33" y="120"/>
                      </a:cubicBezTo>
                      <a:cubicBezTo>
                        <a:pt x="32" y="123"/>
                        <a:pt x="21" y="131"/>
                        <a:pt x="21" y="131"/>
                      </a:cubicBezTo>
                      <a:cubicBezTo>
                        <a:pt x="21" y="131"/>
                        <a:pt x="38" y="139"/>
                        <a:pt x="39" y="145"/>
                      </a:cubicBezTo>
                      <a:cubicBezTo>
                        <a:pt x="40" y="151"/>
                        <a:pt x="35" y="154"/>
                        <a:pt x="35" y="154"/>
                      </a:cubicBezTo>
                      <a:cubicBezTo>
                        <a:pt x="33" y="183"/>
                        <a:pt x="33" y="183"/>
                        <a:pt x="33" y="183"/>
                      </a:cubicBezTo>
                      <a:cubicBezTo>
                        <a:pt x="33" y="183"/>
                        <a:pt x="30" y="190"/>
                        <a:pt x="30" y="195"/>
                      </a:cubicBezTo>
                      <a:cubicBezTo>
                        <a:pt x="30" y="200"/>
                        <a:pt x="37" y="196"/>
                        <a:pt x="38" y="202"/>
                      </a:cubicBezTo>
                      <a:cubicBezTo>
                        <a:pt x="39" y="208"/>
                        <a:pt x="33" y="225"/>
                        <a:pt x="33" y="225"/>
                      </a:cubicBezTo>
                      <a:cubicBezTo>
                        <a:pt x="41" y="253"/>
                        <a:pt x="41" y="253"/>
                        <a:pt x="41" y="253"/>
                      </a:cubicBezTo>
                      <a:cubicBezTo>
                        <a:pt x="61" y="270"/>
                        <a:pt x="61" y="270"/>
                        <a:pt x="61" y="270"/>
                      </a:cubicBezTo>
                      <a:cubicBezTo>
                        <a:pt x="66" y="264"/>
                        <a:pt x="72" y="260"/>
                        <a:pt x="78" y="259"/>
                      </a:cubicBezTo>
                      <a:cubicBezTo>
                        <a:pt x="82" y="258"/>
                        <a:pt x="86" y="258"/>
                        <a:pt x="91" y="258"/>
                      </a:cubicBezTo>
                      <a:cubicBezTo>
                        <a:pt x="91" y="248"/>
                        <a:pt x="82" y="239"/>
                        <a:pt x="82" y="23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7" name="Freeform 153"/>
                <p:cNvSpPr>
                  <a:spLocks/>
                </p:cNvSpPr>
                <p:nvPr/>
              </p:nvSpPr>
              <p:spPr bwMode="auto">
                <a:xfrm>
                  <a:off x="4191000" y="3338513"/>
                  <a:ext cx="77788" cy="171450"/>
                </a:xfrm>
                <a:custGeom>
                  <a:avLst/>
                  <a:gdLst>
                    <a:gd name="T0" fmla="*/ 2147483647 w 150"/>
                    <a:gd name="T1" fmla="*/ 2147483647 h 332"/>
                    <a:gd name="T2" fmla="*/ 2147483647 w 150"/>
                    <a:gd name="T3" fmla="*/ 2147483647 h 332"/>
                    <a:gd name="T4" fmla="*/ 2147483647 w 150"/>
                    <a:gd name="T5" fmla="*/ 2147483647 h 332"/>
                    <a:gd name="T6" fmla="*/ 2147483647 w 150"/>
                    <a:gd name="T7" fmla="*/ 2147483647 h 332"/>
                    <a:gd name="T8" fmla="*/ 2147483647 w 150"/>
                    <a:gd name="T9" fmla="*/ 2147483647 h 332"/>
                    <a:gd name="T10" fmla="*/ 2147483647 w 150"/>
                    <a:gd name="T11" fmla="*/ 2147483647 h 332"/>
                    <a:gd name="T12" fmla="*/ 2147483647 w 150"/>
                    <a:gd name="T13" fmla="*/ 2147483647 h 332"/>
                    <a:gd name="T14" fmla="*/ 2147483647 w 150"/>
                    <a:gd name="T15" fmla="*/ 2147483647 h 332"/>
                    <a:gd name="T16" fmla="*/ 2147483647 w 150"/>
                    <a:gd name="T17" fmla="*/ 2147483647 h 332"/>
                    <a:gd name="T18" fmla="*/ 2147483647 w 150"/>
                    <a:gd name="T19" fmla="*/ 2147483647 h 332"/>
                    <a:gd name="T20" fmla="*/ 2147483647 w 150"/>
                    <a:gd name="T21" fmla="*/ 2147483647 h 332"/>
                    <a:gd name="T22" fmla="*/ 2147483647 w 150"/>
                    <a:gd name="T23" fmla="*/ 2147483647 h 332"/>
                    <a:gd name="T24" fmla="*/ 2147483647 w 150"/>
                    <a:gd name="T25" fmla="*/ 2147483647 h 332"/>
                    <a:gd name="T26" fmla="*/ 2147483647 w 150"/>
                    <a:gd name="T27" fmla="*/ 2147483647 h 332"/>
                    <a:gd name="T28" fmla="*/ 2147483647 w 150"/>
                    <a:gd name="T29" fmla="*/ 0 h 332"/>
                    <a:gd name="T30" fmla="*/ 2147483647 w 150"/>
                    <a:gd name="T31" fmla="*/ 2147483647 h 332"/>
                    <a:gd name="T32" fmla="*/ 2147483647 w 150"/>
                    <a:gd name="T33" fmla="*/ 2147483647 h 332"/>
                    <a:gd name="T34" fmla="*/ 2147483647 w 150"/>
                    <a:gd name="T35" fmla="*/ 2147483647 h 332"/>
                    <a:gd name="T36" fmla="*/ 2147483647 w 150"/>
                    <a:gd name="T37" fmla="*/ 2147483647 h 332"/>
                    <a:gd name="T38" fmla="*/ 2147483647 w 150"/>
                    <a:gd name="T39" fmla="*/ 2147483647 h 332"/>
                    <a:gd name="T40" fmla="*/ 2147483647 w 150"/>
                    <a:gd name="T41" fmla="*/ 2147483647 h 332"/>
                    <a:gd name="T42" fmla="*/ 2147483647 w 150"/>
                    <a:gd name="T43" fmla="*/ 2147483647 h 332"/>
                    <a:gd name="T44" fmla="*/ 2147483647 w 150"/>
                    <a:gd name="T45" fmla="*/ 2147483647 h 332"/>
                    <a:gd name="T46" fmla="*/ 2147483647 w 150"/>
                    <a:gd name="T47" fmla="*/ 2147483647 h 332"/>
                    <a:gd name="T48" fmla="*/ 2147483647 w 150"/>
                    <a:gd name="T49" fmla="*/ 2147483647 h 332"/>
                    <a:gd name="T50" fmla="*/ 2147483647 w 150"/>
                    <a:gd name="T51" fmla="*/ 2147483647 h 332"/>
                    <a:gd name="T52" fmla="*/ 0 w 150"/>
                    <a:gd name="T53" fmla="*/ 2147483647 h 332"/>
                    <a:gd name="T54" fmla="*/ 2147483647 w 150"/>
                    <a:gd name="T55" fmla="*/ 2147483647 h 332"/>
                    <a:gd name="T56" fmla="*/ 2147483647 w 150"/>
                    <a:gd name="T57" fmla="*/ 2147483647 h 332"/>
                    <a:gd name="T58" fmla="*/ 2147483647 w 150"/>
                    <a:gd name="T59" fmla="*/ 2147483647 h 332"/>
                    <a:gd name="T60" fmla="*/ 2147483647 w 150"/>
                    <a:gd name="T61" fmla="*/ 2147483647 h 332"/>
                    <a:gd name="T62" fmla="*/ 2147483647 w 150"/>
                    <a:gd name="T63" fmla="*/ 2147483647 h 332"/>
                    <a:gd name="T64" fmla="*/ 2147483647 w 150"/>
                    <a:gd name="T65" fmla="*/ 2147483647 h 332"/>
                    <a:gd name="T66" fmla="*/ 2147483647 w 150"/>
                    <a:gd name="T67" fmla="*/ 2147483647 h 332"/>
                    <a:gd name="T68" fmla="*/ 2147483647 w 150"/>
                    <a:gd name="T69" fmla="*/ 2147483647 h 332"/>
                    <a:gd name="T70" fmla="*/ 2147483647 w 150"/>
                    <a:gd name="T71" fmla="*/ 2147483647 h 332"/>
                    <a:gd name="T72" fmla="*/ 2147483647 w 150"/>
                    <a:gd name="T73" fmla="*/ 2147483647 h 332"/>
                    <a:gd name="T74" fmla="*/ 2147483647 w 150"/>
                    <a:gd name="T75" fmla="*/ 2147483647 h 332"/>
                    <a:gd name="T76" fmla="*/ 2147483647 w 150"/>
                    <a:gd name="T77" fmla="*/ 2147483647 h 332"/>
                    <a:gd name="T78" fmla="*/ 2147483647 w 150"/>
                    <a:gd name="T79" fmla="*/ 2147483647 h 332"/>
                    <a:gd name="T80" fmla="*/ 2147483647 w 150"/>
                    <a:gd name="T81" fmla="*/ 2147483647 h 332"/>
                    <a:gd name="T82" fmla="*/ 2147483647 w 150"/>
                    <a:gd name="T83" fmla="*/ 2147483647 h 332"/>
                    <a:gd name="T84" fmla="*/ 2147483647 w 150"/>
                    <a:gd name="T85" fmla="*/ 2147483647 h 332"/>
                    <a:gd name="T86" fmla="*/ 2147483647 w 150"/>
                    <a:gd name="T87" fmla="*/ 2147483647 h 33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50"/>
                    <a:gd name="T133" fmla="*/ 0 h 332"/>
                    <a:gd name="T134" fmla="*/ 150 w 150"/>
                    <a:gd name="T135" fmla="*/ 332 h 33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50" h="332">
                      <a:moveTo>
                        <a:pt x="94" y="247"/>
                      </a:moveTo>
                      <a:cubicBezTo>
                        <a:pt x="97" y="228"/>
                        <a:pt x="97" y="228"/>
                        <a:pt x="97" y="228"/>
                      </a:cubicBezTo>
                      <a:cubicBezTo>
                        <a:pt x="94" y="206"/>
                        <a:pt x="94" y="206"/>
                        <a:pt x="94" y="206"/>
                      </a:cubicBezTo>
                      <a:cubicBezTo>
                        <a:pt x="96" y="183"/>
                        <a:pt x="96" y="183"/>
                        <a:pt x="96" y="183"/>
                      </a:cubicBezTo>
                      <a:cubicBezTo>
                        <a:pt x="96" y="183"/>
                        <a:pt x="104" y="187"/>
                        <a:pt x="112" y="177"/>
                      </a:cubicBezTo>
                      <a:cubicBezTo>
                        <a:pt x="120" y="167"/>
                        <a:pt x="115" y="155"/>
                        <a:pt x="118" y="148"/>
                      </a:cubicBezTo>
                      <a:cubicBezTo>
                        <a:pt x="121" y="141"/>
                        <a:pt x="133" y="132"/>
                        <a:pt x="133" y="132"/>
                      </a:cubicBezTo>
                      <a:cubicBezTo>
                        <a:pt x="135" y="105"/>
                        <a:pt x="135" y="105"/>
                        <a:pt x="135" y="105"/>
                      </a:cubicBezTo>
                      <a:cubicBezTo>
                        <a:pt x="135" y="105"/>
                        <a:pt x="146" y="102"/>
                        <a:pt x="148" y="95"/>
                      </a:cubicBezTo>
                      <a:cubicBezTo>
                        <a:pt x="150" y="88"/>
                        <a:pt x="144" y="85"/>
                        <a:pt x="144" y="85"/>
                      </a:cubicBezTo>
                      <a:cubicBezTo>
                        <a:pt x="144" y="85"/>
                        <a:pt x="145" y="82"/>
                        <a:pt x="145" y="76"/>
                      </a:cubicBezTo>
                      <a:cubicBezTo>
                        <a:pt x="145" y="70"/>
                        <a:pt x="130" y="58"/>
                        <a:pt x="131" y="51"/>
                      </a:cubicBezTo>
                      <a:cubicBezTo>
                        <a:pt x="132" y="44"/>
                        <a:pt x="139" y="31"/>
                        <a:pt x="139" y="31"/>
                      </a:cubicBezTo>
                      <a:cubicBezTo>
                        <a:pt x="139" y="31"/>
                        <a:pt x="123" y="25"/>
                        <a:pt x="118" y="22"/>
                      </a:cubicBezTo>
                      <a:cubicBezTo>
                        <a:pt x="113" y="19"/>
                        <a:pt x="96" y="0"/>
                        <a:pt x="96" y="0"/>
                      </a:cubicBezTo>
                      <a:cubicBezTo>
                        <a:pt x="79" y="7"/>
                        <a:pt x="79" y="7"/>
                        <a:pt x="79" y="7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83" y="26"/>
                        <a:pt x="83" y="26"/>
                        <a:pt x="83" y="26"/>
                      </a:cubicBezTo>
                      <a:cubicBezTo>
                        <a:pt x="77" y="28"/>
                        <a:pt x="77" y="28"/>
                        <a:pt x="77" y="28"/>
                      </a:cubicBezTo>
                      <a:cubicBezTo>
                        <a:pt x="74" y="39"/>
                        <a:pt x="74" y="39"/>
                        <a:pt x="74" y="39"/>
                      </a:cubicBezTo>
                      <a:cubicBezTo>
                        <a:pt x="74" y="39"/>
                        <a:pt x="67" y="40"/>
                        <a:pt x="63" y="43"/>
                      </a:cubicBezTo>
                      <a:cubicBezTo>
                        <a:pt x="59" y="46"/>
                        <a:pt x="58" y="53"/>
                        <a:pt x="58" y="53"/>
                      </a:cubicBezTo>
                      <a:cubicBezTo>
                        <a:pt x="58" y="53"/>
                        <a:pt x="32" y="52"/>
                        <a:pt x="32" y="51"/>
                      </a:cubicBezTo>
                      <a:cubicBezTo>
                        <a:pt x="21" y="56"/>
                        <a:pt x="19" y="70"/>
                        <a:pt x="19" y="70"/>
                      </a:cubicBezTo>
                      <a:cubicBezTo>
                        <a:pt x="11" y="70"/>
                        <a:pt x="11" y="70"/>
                        <a:pt x="11" y="70"/>
                      </a:cubicBezTo>
                      <a:cubicBezTo>
                        <a:pt x="6" y="77"/>
                        <a:pt x="6" y="77"/>
                        <a:pt x="6" y="77"/>
                      </a:cubicBezTo>
                      <a:cubicBezTo>
                        <a:pt x="0" y="89"/>
                        <a:pt x="0" y="89"/>
                        <a:pt x="0" y="89"/>
                      </a:cubicBezTo>
                      <a:cubicBezTo>
                        <a:pt x="1" y="108"/>
                        <a:pt x="1" y="108"/>
                        <a:pt x="1" y="108"/>
                      </a:cubicBezTo>
                      <a:cubicBezTo>
                        <a:pt x="1" y="108"/>
                        <a:pt x="26" y="123"/>
                        <a:pt x="28" y="131"/>
                      </a:cubicBezTo>
                      <a:cubicBezTo>
                        <a:pt x="30" y="139"/>
                        <a:pt x="28" y="162"/>
                        <a:pt x="28" y="162"/>
                      </a:cubicBezTo>
                      <a:cubicBezTo>
                        <a:pt x="28" y="162"/>
                        <a:pt x="41" y="171"/>
                        <a:pt x="40" y="179"/>
                      </a:cubicBezTo>
                      <a:cubicBezTo>
                        <a:pt x="39" y="187"/>
                        <a:pt x="44" y="206"/>
                        <a:pt x="44" y="206"/>
                      </a:cubicBezTo>
                      <a:cubicBezTo>
                        <a:pt x="39" y="214"/>
                        <a:pt x="39" y="214"/>
                        <a:pt x="39" y="214"/>
                      </a:cubicBezTo>
                      <a:cubicBezTo>
                        <a:pt x="38" y="253"/>
                        <a:pt x="38" y="253"/>
                        <a:pt x="38" y="253"/>
                      </a:cubicBezTo>
                      <a:cubicBezTo>
                        <a:pt x="44" y="259"/>
                        <a:pt x="44" y="259"/>
                        <a:pt x="44" y="259"/>
                      </a:cubicBezTo>
                      <a:cubicBezTo>
                        <a:pt x="39" y="266"/>
                        <a:pt x="39" y="266"/>
                        <a:pt x="39" y="266"/>
                      </a:cubicBezTo>
                      <a:cubicBezTo>
                        <a:pt x="41" y="310"/>
                        <a:pt x="41" y="310"/>
                        <a:pt x="41" y="310"/>
                      </a:cubicBezTo>
                      <a:cubicBezTo>
                        <a:pt x="41" y="310"/>
                        <a:pt x="50" y="319"/>
                        <a:pt x="50" y="329"/>
                      </a:cubicBezTo>
                      <a:cubicBezTo>
                        <a:pt x="50" y="329"/>
                        <a:pt x="50" y="329"/>
                        <a:pt x="50" y="329"/>
                      </a:cubicBezTo>
                      <a:cubicBezTo>
                        <a:pt x="61" y="330"/>
                        <a:pt x="73" y="332"/>
                        <a:pt x="73" y="332"/>
                      </a:cubicBezTo>
                      <a:cubicBezTo>
                        <a:pt x="81" y="318"/>
                        <a:pt x="81" y="318"/>
                        <a:pt x="81" y="318"/>
                      </a:cubicBezTo>
                      <a:cubicBezTo>
                        <a:pt x="81" y="318"/>
                        <a:pt x="85" y="320"/>
                        <a:pt x="91" y="323"/>
                      </a:cubicBezTo>
                      <a:cubicBezTo>
                        <a:pt x="95" y="306"/>
                        <a:pt x="95" y="306"/>
                        <a:pt x="95" y="306"/>
                      </a:cubicBezTo>
                      <a:lnTo>
                        <a:pt x="94" y="24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8" name="Freeform 154"/>
                <p:cNvSpPr>
                  <a:spLocks/>
                </p:cNvSpPr>
                <p:nvPr/>
              </p:nvSpPr>
              <p:spPr bwMode="auto">
                <a:xfrm>
                  <a:off x="4238625" y="3297238"/>
                  <a:ext cx="293688" cy="265112"/>
                </a:xfrm>
                <a:custGeom>
                  <a:avLst/>
                  <a:gdLst>
                    <a:gd name="T0" fmla="*/ 2147483647 w 567"/>
                    <a:gd name="T1" fmla="*/ 2147483647 h 511"/>
                    <a:gd name="T2" fmla="*/ 2147483647 w 567"/>
                    <a:gd name="T3" fmla="*/ 2147483647 h 511"/>
                    <a:gd name="T4" fmla="*/ 2147483647 w 567"/>
                    <a:gd name="T5" fmla="*/ 2147483647 h 511"/>
                    <a:gd name="T6" fmla="*/ 2147483647 w 567"/>
                    <a:gd name="T7" fmla="*/ 2147483647 h 511"/>
                    <a:gd name="T8" fmla="*/ 2147483647 w 567"/>
                    <a:gd name="T9" fmla="*/ 2147483647 h 511"/>
                    <a:gd name="T10" fmla="*/ 2147483647 w 567"/>
                    <a:gd name="T11" fmla="*/ 2147483647 h 511"/>
                    <a:gd name="T12" fmla="*/ 2147483647 w 567"/>
                    <a:gd name="T13" fmla="*/ 2147483647 h 511"/>
                    <a:gd name="T14" fmla="*/ 2147483647 w 567"/>
                    <a:gd name="T15" fmla="*/ 2147483647 h 511"/>
                    <a:gd name="T16" fmla="*/ 2147483647 w 567"/>
                    <a:gd name="T17" fmla="*/ 2147483647 h 511"/>
                    <a:gd name="T18" fmla="*/ 2147483647 w 567"/>
                    <a:gd name="T19" fmla="*/ 2147483647 h 511"/>
                    <a:gd name="T20" fmla="*/ 2147483647 w 567"/>
                    <a:gd name="T21" fmla="*/ 2147483647 h 511"/>
                    <a:gd name="T22" fmla="*/ 2147483647 w 567"/>
                    <a:gd name="T23" fmla="*/ 2147483647 h 511"/>
                    <a:gd name="T24" fmla="*/ 2147483647 w 567"/>
                    <a:gd name="T25" fmla="*/ 2147483647 h 511"/>
                    <a:gd name="T26" fmla="*/ 2147483647 w 567"/>
                    <a:gd name="T27" fmla="*/ 2147483647 h 511"/>
                    <a:gd name="T28" fmla="*/ 2147483647 w 567"/>
                    <a:gd name="T29" fmla="*/ 2147483647 h 511"/>
                    <a:gd name="T30" fmla="*/ 2147483647 w 567"/>
                    <a:gd name="T31" fmla="*/ 2147483647 h 511"/>
                    <a:gd name="T32" fmla="*/ 2147483647 w 567"/>
                    <a:gd name="T33" fmla="*/ 2147483647 h 511"/>
                    <a:gd name="T34" fmla="*/ 2147483647 w 567"/>
                    <a:gd name="T35" fmla="*/ 2147483647 h 511"/>
                    <a:gd name="T36" fmla="*/ 2147483647 w 567"/>
                    <a:gd name="T37" fmla="*/ 2147483647 h 511"/>
                    <a:gd name="T38" fmla="*/ 2147483647 w 567"/>
                    <a:gd name="T39" fmla="*/ 2147483647 h 511"/>
                    <a:gd name="T40" fmla="*/ 2147483647 w 567"/>
                    <a:gd name="T41" fmla="*/ 2147483647 h 511"/>
                    <a:gd name="T42" fmla="*/ 2147483647 w 567"/>
                    <a:gd name="T43" fmla="*/ 2147483647 h 511"/>
                    <a:gd name="T44" fmla="*/ 2147483647 w 567"/>
                    <a:gd name="T45" fmla="*/ 2147483647 h 511"/>
                    <a:gd name="T46" fmla="*/ 2147483647 w 567"/>
                    <a:gd name="T47" fmla="*/ 2147483647 h 511"/>
                    <a:gd name="T48" fmla="*/ 2147483647 w 567"/>
                    <a:gd name="T49" fmla="*/ 2147483647 h 511"/>
                    <a:gd name="T50" fmla="*/ 2147483647 w 567"/>
                    <a:gd name="T51" fmla="*/ 2147483647 h 511"/>
                    <a:gd name="T52" fmla="*/ 2147483647 w 567"/>
                    <a:gd name="T53" fmla="*/ 2147483647 h 511"/>
                    <a:gd name="T54" fmla="*/ 2147483647 w 567"/>
                    <a:gd name="T55" fmla="*/ 2147483647 h 511"/>
                    <a:gd name="T56" fmla="*/ 2147483647 w 567"/>
                    <a:gd name="T57" fmla="*/ 2147483647 h 511"/>
                    <a:gd name="T58" fmla="*/ 2147483647 w 567"/>
                    <a:gd name="T59" fmla="*/ 2147483647 h 511"/>
                    <a:gd name="T60" fmla="*/ 0 w 567"/>
                    <a:gd name="T61" fmla="*/ 2147483647 h 511"/>
                    <a:gd name="T62" fmla="*/ 2147483647 w 567"/>
                    <a:gd name="T63" fmla="*/ 2147483647 h 511"/>
                    <a:gd name="T64" fmla="*/ 2147483647 w 567"/>
                    <a:gd name="T65" fmla="*/ 2147483647 h 511"/>
                    <a:gd name="T66" fmla="*/ 2147483647 w 567"/>
                    <a:gd name="T67" fmla="*/ 2147483647 h 511"/>
                    <a:gd name="T68" fmla="*/ 2147483647 w 567"/>
                    <a:gd name="T69" fmla="*/ 2147483647 h 511"/>
                    <a:gd name="T70" fmla="*/ 2147483647 w 567"/>
                    <a:gd name="T71" fmla="*/ 2147483647 h 511"/>
                    <a:gd name="T72" fmla="*/ 2147483647 w 567"/>
                    <a:gd name="T73" fmla="*/ 2147483647 h 511"/>
                    <a:gd name="T74" fmla="*/ 2147483647 w 567"/>
                    <a:gd name="T75" fmla="*/ 2147483647 h 511"/>
                    <a:gd name="T76" fmla="*/ 2147483647 w 567"/>
                    <a:gd name="T77" fmla="*/ 2147483647 h 511"/>
                    <a:gd name="T78" fmla="*/ 2147483647 w 567"/>
                    <a:gd name="T79" fmla="*/ 2147483647 h 51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67"/>
                    <a:gd name="T121" fmla="*/ 0 h 511"/>
                    <a:gd name="T122" fmla="*/ 567 w 567"/>
                    <a:gd name="T123" fmla="*/ 511 h 51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67" h="511">
                      <a:moveTo>
                        <a:pt x="281" y="490"/>
                      </a:moveTo>
                      <a:cubicBezTo>
                        <a:pt x="281" y="490"/>
                        <a:pt x="288" y="475"/>
                        <a:pt x="290" y="469"/>
                      </a:cubicBezTo>
                      <a:cubicBezTo>
                        <a:pt x="292" y="463"/>
                        <a:pt x="290" y="431"/>
                        <a:pt x="290" y="431"/>
                      </a:cubicBezTo>
                      <a:cubicBezTo>
                        <a:pt x="333" y="394"/>
                        <a:pt x="333" y="394"/>
                        <a:pt x="333" y="394"/>
                      </a:cubicBezTo>
                      <a:cubicBezTo>
                        <a:pt x="333" y="394"/>
                        <a:pt x="343" y="374"/>
                        <a:pt x="349" y="369"/>
                      </a:cubicBezTo>
                      <a:cubicBezTo>
                        <a:pt x="355" y="364"/>
                        <a:pt x="363" y="377"/>
                        <a:pt x="372" y="375"/>
                      </a:cubicBezTo>
                      <a:cubicBezTo>
                        <a:pt x="381" y="373"/>
                        <a:pt x="368" y="359"/>
                        <a:pt x="375" y="359"/>
                      </a:cubicBezTo>
                      <a:cubicBezTo>
                        <a:pt x="382" y="359"/>
                        <a:pt x="396" y="383"/>
                        <a:pt x="396" y="383"/>
                      </a:cubicBezTo>
                      <a:cubicBezTo>
                        <a:pt x="396" y="383"/>
                        <a:pt x="393" y="399"/>
                        <a:pt x="405" y="399"/>
                      </a:cubicBezTo>
                      <a:cubicBezTo>
                        <a:pt x="417" y="399"/>
                        <a:pt x="417" y="378"/>
                        <a:pt x="417" y="378"/>
                      </a:cubicBezTo>
                      <a:cubicBezTo>
                        <a:pt x="417" y="378"/>
                        <a:pt x="428" y="369"/>
                        <a:pt x="433" y="363"/>
                      </a:cubicBezTo>
                      <a:cubicBezTo>
                        <a:pt x="438" y="357"/>
                        <a:pt x="434" y="343"/>
                        <a:pt x="434" y="343"/>
                      </a:cubicBezTo>
                      <a:cubicBezTo>
                        <a:pt x="450" y="323"/>
                        <a:pt x="450" y="323"/>
                        <a:pt x="450" y="323"/>
                      </a:cubicBezTo>
                      <a:cubicBezTo>
                        <a:pt x="458" y="291"/>
                        <a:pt x="458" y="291"/>
                        <a:pt x="458" y="291"/>
                      </a:cubicBezTo>
                      <a:cubicBezTo>
                        <a:pt x="458" y="291"/>
                        <a:pt x="477" y="284"/>
                        <a:pt x="482" y="274"/>
                      </a:cubicBezTo>
                      <a:cubicBezTo>
                        <a:pt x="487" y="264"/>
                        <a:pt x="482" y="246"/>
                        <a:pt x="484" y="239"/>
                      </a:cubicBezTo>
                      <a:cubicBezTo>
                        <a:pt x="486" y="232"/>
                        <a:pt x="496" y="239"/>
                        <a:pt x="501" y="230"/>
                      </a:cubicBezTo>
                      <a:cubicBezTo>
                        <a:pt x="506" y="221"/>
                        <a:pt x="504" y="200"/>
                        <a:pt x="504" y="200"/>
                      </a:cubicBezTo>
                      <a:cubicBezTo>
                        <a:pt x="511" y="196"/>
                        <a:pt x="511" y="196"/>
                        <a:pt x="511" y="196"/>
                      </a:cubicBezTo>
                      <a:cubicBezTo>
                        <a:pt x="513" y="177"/>
                        <a:pt x="513" y="177"/>
                        <a:pt x="513" y="177"/>
                      </a:cubicBezTo>
                      <a:cubicBezTo>
                        <a:pt x="513" y="177"/>
                        <a:pt x="523" y="164"/>
                        <a:pt x="524" y="161"/>
                      </a:cubicBezTo>
                      <a:cubicBezTo>
                        <a:pt x="525" y="158"/>
                        <a:pt x="533" y="141"/>
                        <a:pt x="533" y="141"/>
                      </a:cubicBezTo>
                      <a:cubicBezTo>
                        <a:pt x="533" y="141"/>
                        <a:pt x="547" y="138"/>
                        <a:pt x="557" y="129"/>
                      </a:cubicBezTo>
                      <a:cubicBezTo>
                        <a:pt x="567" y="120"/>
                        <a:pt x="559" y="111"/>
                        <a:pt x="559" y="111"/>
                      </a:cubicBezTo>
                      <a:cubicBezTo>
                        <a:pt x="559" y="111"/>
                        <a:pt x="563" y="98"/>
                        <a:pt x="562" y="87"/>
                      </a:cubicBezTo>
                      <a:cubicBezTo>
                        <a:pt x="561" y="76"/>
                        <a:pt x="542" y="87"/>
                        <a:pt x="540" y="84"/>
                      </a:cubicBezTo>
                      <a:cubicBezTo>
                        <a:pt x="538" y="81"/>
                        <a:pt x="536" y="40"/>
                        <a:pt x="536" y="40"/>
                      </a:cubicBezTo>
                      <a:cubicBezTo>
                        <a:pt x="517" y="8"/>
                        <a:pt x="517" y="8"/>
                        <a:pt x="517" y="8"/>
                      </a:cubicBezTo>
                      <a:cubicBezTo>
                        <a:pt x="517" y="8"/>
                        <a:pt x="511" y="8"/>
                        <a:pt x="507" y="8"/>
                      </a:cubicBezTo>
                      <a:cubicBezTo>
                        <a:pt x="503" y="8"/>
                        <a:pt x="499" y="22"/>
                        <a:pt x="499" y="22"/>
                      </a:cubicBezTo>
                      <a:cubicBezTo>
                        <a:pt x="499" y="22"/>
                        <a:pt x="490" y="19"/>
                        <a:pt x="483" y="23"/>
                      </a:cubicBezTo>
                      <a:cubicBezTo>
                        <a:pt x="476" y="27"/>
                        <a:pt x="458" y="40"/>
                        <a:pt x="458" y="40"/>
                      </a:cubicBezTo>
                      <a:cubicBezTo>
                        <a:pt x="440" y="39"/>
                        <a:pt x="440" y="39"/>
                        <a:pt x="440" y="39"/>
                      </a:cubicBezTo>
                      <a:cubicBezTo>
                        <a:pt x="440" y="39"/>
                        <a:pt x="424" y="25"/>
                        <a:pt x="382" y="25"/>
                      </a:cubicBezTo>
                      <a:cubicBezTo>
                        <a:pt x="340" y="25"/>
                        <a:pt x="328" y="60"/>
                        <a:pt x="328" y="60"/>
                      </a:cubicBezTo>
                      <a:cubicBezTo>
                        <a:pt x="328" y="60"/>
                        <a:pt x="312" y="56"/>
                        <a:pt x="293" y="55"/>
                      </a:cubicBezTo>
                      <a:cubicBezTo>
                        <a:pt x="274" y="54"/>
                        <a:pt x="262" y="26"/>
                        <a:pt x="250" y="26"/>
                      </a:cubicBezTo>
                      <a:cubicBezTo>
                        <a:pt x="238" y="26"/>
                        <a:pt x="214" y="46"/>
                        <a:pt x="205" y="47"/>
                      </a:cubicBezTo>
                      <a:cubicBezTo>
                        <a:pt x="196" y="48"/>
                        <a:pt x="191" y="26"/>
                        <a:pt x="191" y="26"/>
                      </a:cubicBezTo>
                      <a:cubicBezTo>
                        <a:pt x="174" y="12"/>
                        <a:pt x="174" y="12"/>
                        <a:pt x="174" y="12"/>
                      </a:cubicBezTo>
                      <a:cubicBezTo>
                        <a:pt x="174" y="12"/>
                        <a:pt x="162" y="12"/>
                        <a:pt x="155" y="11"/>
                      </a:cubicBezTo>
                      <a:cubicBezTo>
                        <a:pt x="148" y="10"/>
                        <a:pt x="149" y="0"/>
                        <a:pt x="135" y="1"/>
                      </a:cubicBezTo>
                      <a:cubicBezTo>
                        <a:pt x="121" y="2"/>
                        <a:pt x="122" y="8"/>
                        <a:pt x="122" y="8"/>
                      </a:cubicBezTo>
                      <a:cubicBezTo>
                        <a:pt x="88" y="7"/>
                        <a:pt x="88" y="7"/>
                        <a:pt x="88" y="7"/>
                      </a:cubicBezTo>
                      <a:cubicBezTo>
                        <a:pt x="69" y="24"/>
                        <a:pt x="69" y="24"/>
                        <a:pt x="69" y="24"/>
                      </a:cubicBezTo>
                      <a:cubicBezTo>
                        <a:pt x="69" y="24"/>
                        <a:pt x="69" y="35"/>
                        <a:pt x="68" y="50"/>
                      </a:cubicBezTo>
                      <a:cubicBezTo>
                        <a:pt x="67" y="65"/>
                        <a:pt x="45" y="76"/>
                        <a:pt x="45" y="76"/>
                      </a:cubicBezTo>
                      <a:cubicBezTo>
                        <a:pt x="48" y="110"/>
                        <a:pt x="48" y="110"/>
                        <a:pt x="48" y="110"/>
                      </a:cubicBezTo>
                      <a:cubicBezTo>
                        <a:pt x="48" y="110"/>
                        <a:pt x="41" y="123"/>
                        <a:pt x="40" y="130"/>
                      </a:cubicBezTo>
                      <a:cubicBezTo>
                        <a:pt x="39" y="137"/>
                        <a:pt x="54" y="149"/>
                        <a:pt x="54" y="155"/>
                      </a:cubicBezTo>
                      <a:cubicBezTo>
                        <a:pt x="54" y="161"/>
                        <a:pt x="53" y="164"/>
                        <a:pt x="53" y="164"/>
                      </a:cubicBezTo>
                      <a:cubicBezTo>
                        <a:pt x="53" y="164"/>
                        <a:pt x="59" y="167"/>
                        <a:pt x="57" y="174"/>
                      </a:cubicBezTo>
                      <a:cubicBezTo>
                        <a:pt x="55" y="181"/>
                        <a:pt x="44" y="184"/>
                        <a:pt x="44" y="184"/>
                      </a:cubicBezTo>
                      <a:cubicBezTo>
                        <a:pt x="42" y="211"/>
                        <a:pt x="42" y="211"/>
                        <a:pt x="42" y="211"/>
                      </a:cubicBezTo>
                      <a:cubicBezTo>
                        <a:pt x="42" y="211"/>
                        <a:pt x="30" y="220"/>
                        <a:pt x="27" y="227"/>
                      </a:cubicBezTo>
                      <a:cubicBezTo>
                        <a:pt x="24" y="234"/>
                        <a:pt x="29" y="246"/>
                        <a:pt x="21" y="256"/>
                      </a:cubicBezTo>
                      <a:cubicBezTo>
                        <a:pt x="13" y="266"/>
                        <a:pt x="5" y="262"/>
                        <a:pt x="5" y="262"/>
                      </a:cubicBezTo>
                      <a:cubicBezTo>
                        <a:pt x="3" y="285"/>
                        <a:pt x="3" y="285"/>
                        <a:pt x="3" y="285"/>
                      </a:cubicBezTo>
                      <a:cubicBezTo>
                        <a:pt x="6" y="307"/>
                        <a:pt x="6" y="307"/>
                        <a:pt x="6" y="307"/>
                      </a:cubicBezTo>
                      <a:cubicBezTo>
                        <a:pt x="3" y="326"/>
                        <a:pt x="3" y="326"/>
                        <a:pt x="3" y="326"/>
                      </a:cubicBezTo>
                      <a:cubicBezTo>
                        <a:pt x="4" y="385"/>
                        <a:pt x="4" y="385"/>
                        <a:pt x="4" y="385"/>
                      </a:cubicBezTo>
                      <a:cubicBezTo>
                        <a:pt x="0" y="402"/>
                        <a:pt x="0" y="402"/>
                        <a:pt x="0" y="402"/>
                      </a:cubicBezTo>
                      <a:cubicBezTo>
                        <a:pt x="7" y="405"/>
                        <a:pt x="17" y="408"/>
                        <a:pt x="23" y="406"/>
                      </a:cubicBezTo>
                      <a:cubicBezTo>
                        <a:pt x="34" y="402"/>
                        <a:pt x="44" y="394"/>
                        <a:pt x="44" y="394"/>
                      </a:cubicBezTo>
                      <a:cubicBezTo>
                        <a:pt x="47" y="401"/>
                        <a:pt x="47" y="401"/>
                        <a:pt x="47" y="401"/>
                      </a:cubicBezTo>
                      <a:cubicBezTo>
                        <a:pt x="47" y="401"/>
                        <a:pt x="80" y="394"/>
                        <a:pt x="96" y="413"/>
                      </a:cubicBezTo>
                      <a:cubicBezTo>
                        <a:pt x="112" y="432"/>
                        <a:pt x="113" y="441"/>
                        <a:pt x="113" y="441"/>
                      </a:cubicBezTo>
                      <a:cubicBezTo>
                        <a:pt x="127" y="440"/>
                        <a:pt x="127" y="440"/>
                        <a:pt x="127" y="440"/>
                      </a:cubicBezTo>
                      <a:cubicBezTo>
                        <a:pt x="127" y="440"/>
                        <a:pt x="117" y="455"/>
                        <a:pt x="120" y="456"/>
                      </a:cubicBezTo>
                      <a:cubicBezTo>
                        <a:pt x="123" y="457"/>
                        <a:pt x="133" y="450"/>
                        <a:pt x="133" y="453"/>
                      </a:cubicBezTo>
                      <a:cubicBezTo>
                        <a:pt x="133" y="456"/>
                        <a:pt x="128" y="464"/>
                        <a:pt x="128" y="472"/>
                      </a:cubicBezTo>
                      <a:cubicBezTo>
                        <a:pt x="128" y="480"/>
                        <a:pt x="136" y="509"/>
                        <a:pt x="157" y="510"/>
                      </a:cubicBezTo>
                      <a:cubicBezTo>
                        <a:pt x="178" y="511"/>
                        <a:pt x="191" y="509"/>
                        <a:pt x="191" y="509"/>
                      </a:cubicBezTo>
                      <a:cubicBezTo>
                        <a:pt x="194" y="491"/>
                        <a:pt x="194" y="491"/>
                        <a:pt x="194" y="491"/>
                      </a:cubicBezTo>
                      <a:cubicBezTo>
                        <a:pt x="212" y="501"/>
                        <a:pt x="212" y="501"/>
                        <a:pt x="212" y="501"/>
                      </a:cubicBezTo>
                      <a:cubicBezTo>
                        <a:pt x="228" y="496"/>
                        <a:pt x="228" y="496"/>
                        <a:pt x="228" y="496"/>
                      </a:cubicBezTo>
                      <a:cubicBezTo>
                        <a:pt x="237" y="505"/>
                        <a:pt x="237" y="505"/>
                        <a:pt x="237" y="505"/>
                      </a:cubicBezTo>
                      <a:cubicBezTo>
                        <a:pt x="265" y="504"/>
                        <a:pt x="265" y="504"/>
                        <a:pt x="265" y="504"/>
                      </a:cubicBezTo>
                      <a:cubicBezTo>
                        <a:pt x="265" y="488"/>
                        <a:pt x="265" y="488"/>
                        <a:pt x="265" y="488"/>
                      </a:cubicBezTo>
                      <a:cubicBezTo>
                        <a:pt x="282" y="487"/>
                        <a:pt x="282" y="487"/>
                        <a:pt x="282" y="487"/>
                      </a:cubicBezTo>
                      <a:cubicBezTo>
                        <a:pt x="281" y="490"/>
                        <a:pt x="281" y="490"/>
                        <a:pt x="281" y="49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9" name="Freeform 155"/>
                <p:cNvSpPr>
                  <a:spLocks/>
                </p:cNvSpPr>
                <p:nvPr/>
              </p:nvSpPr>
              <p:spPr bwMode="auto">
                <a:xfrm>
                  <a:off x="4502150" y="3027363"/>
                  <a:ext cx="257175" cy="450850"/>
                </a:xfrm>
                <a:custGeom>
                  <a:avLst/>
                  <a:gdLst>
                    <a:gd name="T0" fmla="*/ 2147483647 w 496"/>
                    <a:gd name="T1" fmla="*/ 2147483647 h 866"/>
                    <a:gd name="T2" fmla="*/ 2147483647 w 496"/>
                    <a:gd name="T3" fmla="*/ 0 h 866"/>
                    <a:gd name="T4" fmla="*/ 2147483647 w 496"/>
                    <a:gd name="T5" fmla="*/ 2147483647 h 866"/>
                    <a:gd name="T6" fmla="*/ 2147483647 w 496"/>
                    <a:gd name="T7" fmla="*/ 2147483647 h 866"/>
                    <a:gd name="T8" fmla="*/ 2147483647 w 496"/>
                    <a:gd name="T9" fmla="*/ 2147483647 h 866"/>
                    <a:gd name="T10" fmla="*/ 2147483647 w 496"/>
                    <a:gd name="T11" fmla="*/ 2147483647 h 866"/>
                    <a:gd name="T12" fmla="*/ 2147483647 w 496"/>
                    <a:gd name="T13" fmla="*/ 2147483647 h 866"/>
                    <a:gd name="T14" fmla="*/ 2147483647 w 496"/>
                    <a:gd name="T15" fmla="*/ 2147483647 h 866"/>
                    <a:gd name="T16" fmla="*/ 2147483647 w 496"/>
                    <a:gd name="T17" fmla="*/ 2147483647 h 866"/>
                    <a:gd name="T18" fmla="*/ 2147483647 w 496"/>
                    <a:gd name="T19" fmla="*/ 2147483647 h 866"/>
                    <a:gd name="T20" fmla="*/ 2147483647 w 496"/>
                    <a:gd name="T21" fmla="*/ 2147483647 h 866"/>
                    <a:gd name="T22" fmla="*/ 2147483647 w 496"/>
                    <a:gd name="T23" fmla="*/ 2147483647 h 866"/>
                    <a:gd name="T24" fmla="*/ 2147483647 w 496"/>
                    <a:gd name="T25" fmla="*/ 2147483647 h 866"/>
                    <a:gd name="T26" fmla="*/ 2147483647 w 496"/>
                    <a:gd name="T27" fmla="*/ 2147483647 h 866"/>
                    <a:gd name="T28" fmla="*/ 2147483647 w 496"/>
                    <a:gd name="T29" fmla="*/ 2147483647 h 866"/>
                    <a:gd name="T30" fmla="*/ 2147483647 w 496"/>
                    <a:gd name="T31" fmla="*/ 2147483647 h 866"/>
                    <a:gd name="T32" fmla="*/ 2147483647 w 496"/>
                    <a:gd name="T33" fmla="*/ 2147483647 h 866"/>
                    <a:gd name="T34" fmla="*/ 2147483647 w 496"/>
                    <a:gd name="T35" fmla="*/ 2147483647 h 866"/>
                    <a:gd name="T36" fmla="*/ 2147483647 w 496"/>
                    <a:gd name="T37" fmla="*/ 2147483647 h 866"/>
                    <a:gd name="T38" fmla="*/ 2147483647 w 496"/>
                    <a:gd name="T39" fmla="*/ 2147483647 h 866"/>
                    <a:gd name="T40" fmla="*/ 2147483647 w 496"/>
                    <a:gd name="T41" fmla="*/ 2147483647 h 866"/>
                    <a:gd name="T42" fmla="*/ 2147483647 w 496"/>
                    <a:gd name="T43" fmla="*/ 2147483647 h 866"/>
                    <a:gd name="T44" fmla="*/ 2147483647 w 496"/>
                    <a:gd name="T45" fmla="*/ 2147483647 h 866"/>
                    <a:gd name="T46" fmla="*/ 2147483647 w 496"/>
                    <a:gd name="T47" fmla="*/ 2147483647 h 866"/>
                    <a:gd name="T48" fmla="*/ 2147483647 w 496"/>
                    <a:gd name="T49" fmla="*/ 2147483647 h 866"/>
                    <a:gd name="T50" fmla="*/ 2147483647 w 496"/>
                    <a:gd name="T51" fmla="*/ 2147483647 h 866"/>
                    <a:gd name="T52" fmla="*/ 2147483647 w 496"/>
                    <a:gd name="T53" fmla="*/ 2147483647 h 866"/>
                    <a:gd name="T54" fmla="*/ 2147483647 w 496"/>
                    <a:gd name="T55" fmla="*/ 2147483647 h 866"/>
                    <a:gd name="T56" fmla="*/ 2147483647 w 496"/>
                    <a:gd name="T57" fmla="*/ 2147483647 h 866"/>
                    <a:gd name="T58" fmla="*/ 2147483647 w 496"/>
                    <a:gd name="T59" fmla="*/ 2147483647 h 866"/>
                    <a:gd name="T60" fmla="*/ 2147483647 w 496"/>
                    <a:gd name="T61" fmla="*/ 2147483647 h 866"/>
                    <a:gd name="T62" fmla="*/ 2147483647 w 496"/>
                    <a:gd name="T63" fmla="*/ 2147483647 h 866"/>
                    <a:gd name="T64" fmla="*/ 2147483647 w 496"/>
                    <a:gd name="T65" fmla="*/ 2147483647 h 8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96"/>
                    <a:gd name="T100" fmla="*/ 0 h 866"/>
                    <a:gd name="T101" fmla="*/ 496 w 496"/>
                    <a:gd name="T102" fmla="*/ 866 h 8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96" h="866">
                      <a:moveTo>
                        <a:pt x="451" y="419"/>
                      </a:moveTo>
                      <a:cubicBezTo>
                        <a:pt x="464" y="415"/>
                        <a:pt x="496" y="420"/>
                        <a:pt x="496" y="420"/>
                      </a:cubicBezTo>
                      <a:cubicBezTo>
                        <a:pt x="492" y="216"/>
                        <a:pt x="492" y="216"/>
                        <a:pt x="492" y="216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19" y="0"/>
                        <a:pt x="94" y="15"/>
                        <a:pt x="71" y="28"/>
                      </a:cubicBezTo>
                      <a:cubicBezTo>
                        <a:pt x="83" y="72"/>
                        <a:pt x="83" y="72"/>
                        <a:pt x="83" y="72"/>
                      </a:cubicBezTo>
                      <a:cubicBezTo>
                        <a:pt x="76" y="105"/>
                        <a:pt x="76" y="105"/>
                        <a:pt x="76" y="105"/>
                      </a:cubicBezTo>
                      <a:cubicBezTo>
                        <a:pt x="95" y="129"/>
                        <a:pt x="95" y="129"/>
                        <a:pt x="95" y="129"/>
                      </a:cubicBezTo>
                      <a:cubicBezTo>
                        <a:pt x="100" y="145"/>
                        <a:pt x="100" y="145"/>
                        <a:pt x="100" y="145"/>
                      </a:cubicBezTo>
                      <a:cubicBezTo>
                        <a:pt x="120" y="169"/>
                        <a:pt x="120" y="169"/>
                        <a:pt x="120" y="169"/>
                      </a:cubicBezTo>
                      <a:cubicBezTo>
                        <a:pt x="106" y="194"/>
                        <a:pt x="106" y="194"/>
                        <a:pt x="106" y="194"/>
                      </a:cubicBezTo>
                      <a:cubicBezTo>
                        <a:pt x="96" y="356"/>
                        <a:pt x="96" y="356"/>
                        <a:pt x="96" y="356"/>
                      </a:cubicBezTo>
                      <a:cubicBezTo>
                        <a:pt x="96" y="356"/>
                        <a:pt x="46" y="409"/>
                        <a:pt x="35" y="426"/>
                      </a:cubicBezTo>
                      <a:cubicBezTo>
                        <a:pt x="23" y="442"/>
                        <a:pt x="13" y="479"/>
                        <a:pt x="13" y="479"/>
                      </a:cubicBezTo>
                      <a:cubicBezTo>
                        <a:pt x="0" y="484"/>
                        <a:pt x="0" y="484"/>
                        <a:pt x="0" y="484"/>
                      </a:cubicBezTo>
                      <a:cubicBezTo>
                        <a:pt x="3" y="526"/>
                        <a:pt x="3" y="526"/>
                        <a:pt x="3" y="526"/>
                      </a:cubicBezTo>
                      <a:cubicBezTo>
                        <a:pt x="7" y="526"/>
                        <a:pt x="10" y="526"/>
                        <a:pt x="10" y="526"/>
                      </a:cubicBezTo>
                      <a:cubicBezTo>
                        <a:pt x="29" y="558"/>
                        <a:pt x="29" y="558"/>
                        <a:pt x="29" y="558"/>
                      </a:cubicBezTo>
                      <a:cubicBezTo>
                        <a:pt x="29" y="558"/>
                        <a:pt x="29" y="560"/>
                        <a:pt x="29" y="563"/>
                      </a:cubicBezTo>
                      <a:cubicBezTo>
                        <a:pt x="29" y="562"/>
                        <a:pt x="29" y="561"/>
                        <a:pt x="29" y="561"/>
                      </a:cubicBezTo>
                      <a:cubicBezTo>
                        <a:pt x="45" y="559"/>
                        <a:pt x="45" y="559"/>
                        <a:pt x="45" y="559"/>
                      </a:cubicBezTo>
                      <a:cubicBezTo>
                        <a:pt x="45" y="559"/>
                        <a:pt x="46" y="571"/>
                        <a:pt x="50" y="576"/>
                      </a:cubicBezTo>
                      <a:cubicBezTo>
                        <a:pt x="54" y="581"/>
                        <a:pt x="70" y="584"/>
                        <a:pt x="70" y="584"/>
                      </a:cubicBezTo>
                      <a:cubicBezTo>
                        <a:pt x="66" y="611"/>
                        <a:pt x="66" y="611"/>
                        <a:pt x="66" y="611"/>
                      </a:cubicBezTo>
                      <a:cubicBezTo>
                        <a:pt x="66" y="611"/>
                        <a:pt x="80" y="618"/>
                        <a:pt x="80" y="629"/>
                      </a:cubicBezTo>
                      <a:cubicBezTo>
                        <a:pt x="80" y="640"/>
                        <a:pt x="74" y="650"/>
                        <a:pt x="74" y="650"/>
                      </a:cubicBezTo>
                      <a:cubicBezTo>
                        <a:pt x="74" y="650"/>
                        <a:pt x="75" y="678"/>
                        <a:pt x="80" y="692"/>
                      </a:cubicBezTo>
                      <a:cubicBezTo>
                        <a:pt x="85" y="706"/>
                        <a:pt x="106" y="724"/>
                        <a:pt x="106" y="724"/>
                      </a:cubicBezTo>
                      <a:cubicBezTo>
                        <a:pt x="106" y="724"/>
                        <a:pt x="92" y="725"/>
                        <a:pt x="84" y="726"/>
                      </a:cubicBezTo>
                      <a:cubicBezTo>
                        <a:pt x="76" y="727"/>
                        <a:pt x="36" y="720"/>
                        <a:pt x="31" y="733"/>
                      </a:cubicBezTo>
                      <a:cubicBezTo>
                        <a:pt x="26" y="746"/>
                        <a:pt x="41" y="767"/>
                        <a:pt x="49" y="775"/>
                      </a:cubicBezTo>
                      <a:cubicBezTo>
                        <a:pt x="57" y="783"/>
                        <a:pt x="78" y="792"/>
                        <a:pt x="87" y="802"/>
                      </a:cubicBezTo>
                      <a:cubicBezTo>
                        <a:pt x="96" y="812"/>
                        <a:pt x="101" y="859"/>
                        <a:pt x="101" y="859"/>
                      </a:cubicBezTo>
                      <a:cubicBezTo>
                        <a:pt x="101" y="859"/>
                        <a:pt x="113" y="866"/>
                        <a:pt x="123" y="860"/>
                      </a:cubicBezTo>
                      <a:cubicBezTo>
                        <a:pt x="133" y="853"/>
                        <a:pt x="153" y="838"/>
                        <a:pt x="153" y="838"/>
                      </a:cubicBezTo>
                      <a:cubicBezTo>
                        <a:pt x="153" y="838"/>
                        <a:pt x="146" y="863"/>
                        <a:pt x="165" y="858"/>
                      </a:cubicBezTo>
                      <a:cubicBezTo>
                        <a:pt x="183" y="853"/>
                        <a:pt x="178" y="833"/>
                        <a:pt x="196" y="833"/>
                      </a:cubicBezTo>
                      <a:cubicBezTo>
                        <a:pt x="215" y="833"/>
                        <a:pt x="248" y="833"/>
                        <a:pt x="248" y="833"/>
                      </a:cubicBezTo>
                      <a:cubicBezTo>
                        <a:pt x="248" y="833"/>
                        <a:pt x="263" y="811"/>
                        <a:pt x="268" y="805"/>
                      </a:cubicBezTo>
                      <a:cubicBezTo>
                        <a:pt x="273" y="798"/>
                        <a:pt x="253" y="788"/>
                        <a:pt x="253" y="788"/>
                      </a:cubicBezTo>
                      <a:cubicBezTo>
                        <a:pt x="267" y="780"/>
                        <a:pt x="267" y="780"/>
                        <a:pt x="267" y="780"/>
                      </a:cubicBezTo>
                      <a:cubicBezTo>
                        <a:pt x="267" y="780"/>
                        <a:pt x="307" y="780"/>
                        <a:pt x="338" y="765"/>
                      </a:cubicBezTo>
                      <a:cubicBezTo>
                        <a:pt x="370" y="750"/>
                        <a:pt x="365" y="728"/>
                        <a:pt x="365" y="728"/>
                      </a:cubicBezTo>
                      <a:cubicBezTo>
                        <a:pt x="378" y="723"/>
                        <a:pt x="378" y="723"/>
                        <a:pt x="378" y="723"/>
                      </a:cubicBezTo>
                      <a:cubicBezTo>
                        <a:pt x="390" y="711"/>
                        <a:pt x="390" y="711"/>
                        <a:pt x="390" y="711"/>
                      </a:cubicBezTo>
                      <a:cubicBezTo>
                        <a:pt x="393" y="691"/>
                        <a:pt x="393" y="691"/>
                        <a:pt x="393" y="691"/>
                      </a:cubicBezTo>
                      <a:cubicBezTo>
                        <a:pt x="430" y="673"/>
                        <a:pt x="430" y="673"/>
                        <a:pt x="430" y="673"/>
                      </a:cubicBezTo>
                      <a:cubicBezTo>
                        <a:pt x="446" y="674"/>
                        <a:pt x="446" y="674"/>
                        <a:pt x="446" y="674"/>
                      </a:cubicBezTo>
                      <a:cubicBezTo>
                        <a:pt x="445" y="665"/>
                        <a:pt x="445" y="665"/>
                        <a:pt x="445" y="665"/>
                      </a:cubicBezTo>
                      <a:cubicBezTo>
                        <a:pt x="445" y="665"/>
                        <a:pt x="463" y="669"/>
                        <a:pt x="451" y="656"/>
                      </a:cubicBezTo>
                      <a:cubicBezTo>
                        <a:pt x="439" y="643"/>
                        <a:pt x="430" y="642"/>
                        <a:pt x="430" y="642"/>
                      </a:cubicBezTo>
                      <a:cubicBezTo>
                        <a:pt x="426" y="625"/>
                        <a:pt x="426" y="625"/>
                        <a:pt x="426" y="625"/>
                      </a:cubicBezTo>
                      <a:cubicBezTo>
                        <a:pt x="437" y="620"/>
                        <a:pt x="437" y="620"/>
                        <a:pt x="437" y="620"/>
                      </a:cubicBezTo>
                      <a:cubicBezTo>
                        <a:pt x="428" y="612"/>
                        <a:pt x="428" y="612"/>
                        <a:pt x="428" y="612"/>
                      </a:cubicBezTo>
                      <a:cubicBezTo>
                        <a:pt x="428" y="612"/>
                        <a:pt x="430" y="585"/>
                        <a:pt x="423" y="582"/>
                      </a:cubicBezTo>
                      <a:cubicBezTo>
                        <a:pt x="416" y="579"/>
                        <a:pt x="411" y="589"/>
                        <a:pt x="406" y="587"/>
                      </a:cubicBezTo>
                      <a:cubicBezTo>
                        <a:pt x="401" y="585"/>
                        <a:pt x="395" y="580"/>
                        <a:pt x="398" y="569"/>
                      </a:cubicBezTo>
                      <a:cubicBezTo>
                        <a:pt x="401" y="558"/>
                        <a:pt x="415" y="558"/>
                        <a:pt x="417" y="549"/>
                      </a:cubicBezTo>
                      <a:cubicBezTo>
                        <a:pt x="419" y="540"/>
                        <a:pt x="416" y="536"/>
                        <a:pt x="410" y="526"/>
                      </a:cubicBezTo>
                      <a:cubicBezTo>
                        <a:pt x="404" y="516"/>
                        <a:pt x="419" y="508"/>
                        <a:pt x="419" y="508"/>
                      </a:cubicBezTo>
                      <a:cubicBezTo>
                        <a:pt x="430" y="501"/>
                        <a:pt x="430" y="501"/>
                        <a:pt x="430" y="501"/>
                      </a:cubicBezTo>
                      <a:cubicBezTo>
                        <a:pt x="425" y="490"/>
                        <a:pt x="425" y="490"/>
                        <a:pt x="425" y="490"/>
                      </a:cubicBezTo>
                      <a:cubicBezTo>
                        <a:pt x="422" y="474"/>
                        <a:pt x="422" y="474"/>
                        <a:pt x="422" y="474"/>
                      </a:cubicBezTo>
                      <a:cubicBezTo>
                        <a:pt x="432" y="474"/>
                        <a:pt x="432" y="474"/>
                        <a:pt x="432" y="474"/>
                      </a:cubicBezTo>
                      <a:cubicBezTo>
                        <a:pt x="432" y="474"/>
                        <a:pt x="430" y="462"/>
                        <a:pt x="436" y="456"/>
                      </a:cubicBezTo>
                      <a:cubicBezTo>
                        <a:pt x="442" y="450"/>
                        <a:pt x="451" y="450"/>
                        <a:pt x="449" y="442"/>
                      </a:cubicBezTo>
                      <a:cubicBezTo>
                        <a:pt x="447" y="434"/>
                        <a:pt x="438" y="423"/>
                        <a:pt x="451" y="41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0" name="Freeform 156"/>
                <p:cNvSpPr>
                  <a:spLocks/>
                </p:cNvSpPr>
                <p:nvPr/>
              </p:nvSpPr>
              <p:spPr bwMode="auto">
                <a:xfrm>
                  <a:off x="3873500" y="2984500"/>
                  <a:ext cx="404813" cy="415925"/>
                </a:xfrm>
                <a:custGeom>
                  <a:avLst/>
                  <a:gdLst>
                    <a:gd name="T0" fmla="*/ 2147483647 w 778"/>
                    <a:gd name="T1" fmla="*/ 2147483647 h 800"/>
                    <a:gd name="T2" fmla="*/ 2147483647 w 778"/>
                    <a:gd name="T3" fmla="*/ 2147483647 h 800"/>
                    <a:gd name="T4" fmla="*/ 2147483647 w 778"/>
                    <a:gd name="T5" fmla="*/ 2147483647 h 800"/>
                    <a:gd name="T6" fmla="*/ 2147483647 w 778"/>
                    <a:gd name="T7" fmla="*/ 2147483647 h 800"/>
                    <a:gd name="T8" fmla="*/ 2147483647 w 778"/>
                    <a:gd name="T9" fmla="*/ 2147483647 h 800"/>
                    <a:gd name="T10" fmla="*/ 2147483647 w 778"/>
                    <a:gd name="T11" fmla="*/ 2147483647 h 800"/>
                    <a:gd name="T12" fmla="*/ 2147483647 w 778"/>
                    <a:gd name="T13" fmla="*/ 2147483647 h 800"/>
                    <a:gd name="T14" fmla="*/ 2147483647 w 778"/>
                    <a:gd name="T15" fmla="*/ 2147483647 h 800"/>
                    <a:gd name="T16" fmla="*/ 2147483647 w 778"/>
                    <a:gd name="T17" fmla="*/ 2147483647 h 800"/>
                    <a:gd name="T18" fmla="*/ 2147483647 w 778"/>
                    <a:gd name="T19" fmla="*/ 2147483647 h 800"/>
                    <a:gd name="T20" fmla="*/ 2147483647 w 778"/>
                    <a:gd name="T21" fmla="*/ 2147483647 h 800"/>
                    <a:gd name="T22" fmla="*/ 2147483647 w 778"/>
                    <a:gd name="T23" fmla="*/ 2147483647 h 800"/>
                    <a:gd name="T24" fmla="*/ 2147483647 w 778"/>
                    <a:gd name="T25" fmla="*/ 2147483647 h 800"/>
                    <a:gd name="T26" fmla="*/ 2147483647 w 778"/>
                    <a:gd name="T27" fmla="*/ 2147483647 h 800"/>
                    <a:gd name="T28" fmla="*/ 2147483647 w 778"/>
                    <a:gd name="T29" fmla="*/ 2147483647 h 800"/>
                    <a:gd name="T30" fmla="*/ 2147483647 w 778"/>
                    <a:gd name="T31" fmla="*/ 2147483647 h 800"/>
                    <a:gd name="T32" fmla="*/ 2147483647 w 778"/>
                    <a:gd name="T33" fmla="*/ 2147483647 h 800"/>
                    <a:gd name="T34" fmla="*/ 2147483647 w 778"/>
                    <a:gd name="T35" fmla="*/ 2147483647 h 800"/>
                    <a:gd name="T36" fmla="*/ 2147483647 w 778"/>
                    <a:gd name="T37" fmla="*/ 2147483647 h 800"/>
                    <a:gd name="T38" fmla="*/ 2147483647 w 778"/>
                    <a:gd name="T39" fmla="*/ 2147483647 h 800"/>
                    <a:gd name="T40" fmla="*/ 2147483647 w 778"/>
                    <a:gd name="T41" fmla="*/ 2147483647 h 800"/>
                    <a:gd name="T42" fmla="*/ 2147483647 w 778"/>
                    <a:gd name="T43" fmla="*/ 2147483647 h 800"/>
                    <a:gd name="T44" fmla="*/ 2147483647 w 778"/>
                    <a:gd name="T45" fmla="*/ 2147483647 h 800"/>
                    <a:gd name="T46" fmla="*/ 2147483647 w 778"/>
                    <a:gd name="T47" fmla="*/ 2147483647 h 800"/>
                    <a:gd name="T48" fmla="*/ 0 w 778"/>
                    <a:gd name="T49" fmla="*/ 2147483647 h 800"/>
                    <a:gd name="T50" fmla="*/ 2147483647 w 778"/>
                    <a:gd name="T51" fmla="*/ 2147483647 h 800"/>
                    <a:gd name="T52" fmla="*/ 2147483647 w 778"/>
                    <a:gd name="T53" fmla="*/ 2147483647 h 800"/>
                    <a:gd name="T54" fmla="*/ 2147483647 w 778"/>
                    <a:gd name="T55" fmla="*/ 2147483647 h 800"/>
                    <a:gd name="T56" fmla="*/ 2147483647 w 778"/>
                    <a:gd name="T57" fmla="*/ 2147483647 h 800"/>
                    <a:gd name="T58" fmla="*/ 2147483647 w 778"/>
                    <a:gd name="T59" fmla="*/ 2147483647 h 800"/>
                    <a:gd name="T60" fmla="*/ 2147483647 w 778"/>
                    <a:gd name="T61" fmla="*/ 2147483647 h 800"/>
                    <a:gd name="T62" fmla="*/ 2147483647 w 778"/>
                    <a:gd name="T63" fmla="*/ 2147483647 h 800"/>
                    <a:gd name="T64" fmla="*/ 2147483647 w 778"/>
                    <a:gd name="T65" fmla="*/ 2147483647 h 800"/>
                    <a:gd name="T66" fmla="*/ 2147483647 w 778"/>
                    <a:gd name="T67" fmla="*/ 2147483647 h 800"/>
                    <a:gd name="T68" fmla="*/ 2147483647 w 778"/>
                    <a:gd name="T69" fmla="*/ 2147483647 h 800"/>
                    <a:gd name="T70" fmla="*/ 2147483647 w 778"/>
                    <a:gd name="T71" fmla="*/ 2147483647 h 800"/>
                    <a:gd name="T72" fmla="*/ 2147483647 w 778"/>
                    <a:gd name="T73" fmla="*/ 2147483647 h 800"/>
                    <a:gd name="T74" fmla="*/ 2147483647 w 778"/>
                    <a:gd name="T75" fmla="*/ 2147483647 h 800"/>
                    <a:gd name="T76" fmla="*/ 2147483647 w 778"/>
                    <a:gd name="T77" fmla="*/ 2147483647 h 800"/>
                    <a:gd name="T78" fmla="*/ 2147483647 w 778"/>
                    <a:gd name="T79" fmla="*/ 2147483647 h 800"/>
                    <a:gd name="T80" fmla="*/ 2147483647 w 778"/>
                    <a:gd name="T81" fmla="*/ 2147483647 h 800"/>
                    <a:gd name="T82" fmla="*/ 2147483647 w 778"/>
                    <a:gd name="T83" fmla="*/ 2147483647 h 800"/>
                    <a:gd name="T84" fmla="*/ 2147483647 w 778"/>
                    <a:gd name="T85" fmla="*/ 2147483647 h 800"/>
                    <a:gd name="T86" fmla="*/ 2147483647 w 778"/>
                    <a:gd name="T87" fmla="*/ 2147483647 h 800"/>
                    <a:gd name="T88" fmla="*/ 2147483647 w 778"/>
                    <a:gd name="T89" fmla="*/ 2147483647 h 800"/>
                    <a:gd name="T90" fmla="*/ 2147483647 w 778"/>
                    <a:gd name="T91" fmla="*/ 2147483647 h 800"/>
                    <a:gd name="T92" fmla="*/ 2147483647 w 778"/>
                    <a:gd name="T93" fmla="*/ 2147483647 h 800"/>
                    <a:gd name="T94" fmla="*/ 2147483647 w 778"/>
                    <a:gd name="T95" fmla="*/ 2147483647 h 80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778"/>
                    <a:gd name="T145" fmla="*/ 0 h 800"/>
                    <a:gd name="T146" fmla="*/ 778 w 778"/>
                    <a:gd name="T147" fmla="*/ 800 h 80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778" h="800">
                      <a:moveTo>
                        <a:pt x="409" y="636"/>
                      </a:moveTo>
                      <a:cubicBezTo>
                        <a:pt x="424" y="631"/>
                        <a:pt x="424" y="631"/>
                        <a:pt x="424" y="631"/>
                      </a:cubicBezTo>
                      <a:cubicBezTo>
                        <a:pt x="424" y="607"/>
                        <a:pt x="424" y="607"/>
                        <a:pt x="424" y="607"/>
                      </a:cubicBezTo>
                      <a:cubicBezTo>
                        <a:pt x="437" y="607"/>
                        <a:pt x="437" y="607"/>
                        <a:pt x="437" y="607"/>
                      </a:cubicBezTo>
                      <a:cubicBezTo>
                        <a:pt x="437" y="607"/>
                        <a:pt x="454" y="578"/>
                        <a:pt x="460" y="576"/>
                      </a:cubicBezTo>
                      <a:cubicBezTo>
                        <a:pt x="466" y="574"/>
                        <a:pt x="478" y="586"/>
                        <a:pt x="481" y="585"/>
                      </a:cubicBezTo>
                      <a:cubicBezTo>
                        <a:pt x="484" y="584"/>
                        <a:pt x="485" y="563"/>
                        <a:pt x="485" y="563"/>
                      </a:cubicBezTo>
                      <a:cubicBezTo>
                        <a:pt x="502" y="563"/>
                        <a:pt x="502" y="563"/>
                        <a:pt x="502" y="563"/>
                      </a:cubicBezTo>
                      <a:cubicBezTo>
                        <a:pt x="513" y="549"/>
                        <a:pt x="513" y="549"/>
                        <a:pt x="513" y="549"/>
                      </a:cubicBezTo>
                      <a:cubicBezTo>
                        <a:pt x="513" y="549"/>
                        <a:pt x="517" y="551"/>
                        <a:pt x="527" y="547"/>
                      </a:cubicBezTo>
                      <a:cubicBezTo>
                        <a:pt x="537" y="543"/>
                        <a:pt x="539" y="535"/>
                        <a:pt x="539" y="535"/>
                      </a:cubicBezTo>
                      <a:cubicBezTo>
                        <a:pt x="572" y="537"/>
                        <a:pt x="572" y="537"/>
                        <a:pt x="572" y="537"/>
                      </a:cubicBezTo>
                      <a:cubicBezTo>
                        <a:pt x="588" y="544"/>
                        <a:pt x="588" y="544"/>
                        <a:pt x="588" y="544"/>
                      </a:cubicBezTo>
                      <a:cubicBezTo>
                        <a:pt x="620" y="537"/>
                        <a:pt x="620" y="537"/>
                        <a:pt x="620" y="537"/>
                      </a:cubicBezTo>
                      <a:cubicBezTo>
                        <a:pt x="638" y="525"/>
                        <a:pt x="638" y="525"/>
                        <a:pt x="638" y="525"/>
                      </a:cubicBezTo>
                      <a:cubicBezTo>
                        <a:pt x="680" y="526"/>
                        <a:pt x="680" y="526"/>
                        <a:pt x="680" y="526"/>
                      </a:cubicBezTo>
                      <a:cubicBezTo>
                        <a:pt x="681" y="517"/>
                        <a:pt x="681" y="517"/>
                        <a:pt x="681" y="517"/>
                      </a:cubicBezTo>
                      <a:cubicBezTo>
                        <a:pt x="712" y="519"/>
                        <a:pt x="712" y="519"/>
                        <a:pt x="712" y="519"/>
                      </a:cubicBezTo>
                      <a:cubicBezTo>
                        <a:pt x="719" y="514"/>
                        <a:pt x="719" y="514"/>
                        <a:pt x="719" y="514"/>
                      </a:cubicBezTo>
                      <a:cubicBezTo>
                        <a:pt x="719" y="514"/>
                        <a:pt x="726" y="520"/>
                        <a:pt x="748" y="509"/>
                      </a:cubicBezTo>
                      <a:cubicBezTo>
                        <a:pt x="763" y="502"/>
                        <a:pt x="763" y="469"/>
                        <a:pt x="763" y="469"/>
                      </a:cubicBezTo>
                      <a:cubicBezTo>
                        <a:pt x="778" y="454"/>
                        <a:pt x="778" y="454"/>
                        <a:pt x="778" y="454"/>
                      </a:cubicBezTo>
                      <a:cubicBezTo>
                        <a:pt x="778" y="317"/>
                        <a:pt x="778" y="317"/>
                        <a:pt x="778" y="317"/>
                      </a:cubicBezTo>
                      <a:cubicBezTo>
                        <a:pt x="771" y="319"/>
                        <a:pt x="766" y="320"/>
                        <a:pt x="766" y="320"/>
                      </a:cubicBezTo>
                      <a:cubicBezTo>
                        <a:pt x="766" y="320"/>
                        <a:pt x="744" y="328"/>
                        <a:pt x="729" y="321"/>
                      </a:cubicBezTo>
                      <a:cubicBezTo>
                        <a:pt x="714" y="314"/>
                        <a:pt x="738" y="300"/>
                        <a:pt x="738" y="300"/>
                      </a:cubicBezTo>
                      <a:cubicBezTo>
                        <a:pt x="738" y="300"/>
                        <a:pt x="737" y="280"/>
                        <a:pt x="727" y="272"/>
                      </a:cubicBezTo>
                      <a:cubicBezTo>
                        <a:pt x="717" y="264"/>
                        <a:pt x="694" y="270"/>
                        <a:pt x="694" y="270"/>
                      </a:cubicBezTo>
                      <a:cubicBezTo>
                        <a:pt x="689" y="252"/>
                        <a:pt x="689" y="252"/>
                        <a:pt x="689" y="252"/>
                      </a:cubicBezTo>
                      <a:cubicBezTo>
                        <a:pt x="689" y="252"/>
                        <a:pt x="676" y="254"/>
                        <a:pt x="666" y="251"/>
                      </a:cubicBezTo>
                      <a:cubicBezTo>
                        <a:pt x="656" y="248"/>
                        <a:pt x="658" y="241"/>
                        <a:pt x="656" y="233"/>
                      </a:cubicBezTo>
                      <a:cubicBezTo>
                        <a:pt x="654" y="225"/>
                        <a:pt x="637" y="229"/>
                        <a:pt x="637" y="229"/>
                      </a:cubicBezTo>
                      <a:cubicBezTo>
                        <a:pt x="638" y="212"/>
                        <a:pt x="638" y="212"/>
                        <a:pt x="638" y="212"/>
                      </a:cubicBezTo>
                      <a:cubicBezTo>
                        <a:pt x="364" y="3"/>
                        <a:pt x="364" y="3"/>
                        <a:pt x="364" y="3"/>
                      </a:cubicBezTo>
                      <a:cubicBezTo>
                        <a:pt x="283" y="0"/>
                        <a:pt x="283" y="0"/>
                        <a:pt x="283" y="0"/>
                      </a:cubicBezTo>
                      <a:cubicBezTo>
                        <a:pt x="314" y="459"/>
                        <a:pt x="314" y="459"/>
                        <a:pt x="314" y="459"/>
                      </a:cubicBezTo>
                      <a:cubicBezTo>
                        <a:pt x="314" y="459"/>
                        <a:pt x="327" y="465"/>
                        <a:pt x="328" y="472"/>
                      </a:cubicBezTo>
                      <a:cubicBezTo>
                        <a:pt x="329" y="479"/>
                        <a:pt x="323" y="483"/>
                        <a:pt x="323" y="483"/>
                      </a:cubicBezTo>
                      <a:cubicBezTo>
                        <a:pt x="318" y="510"/>
                        <a:pt x="318" y="510"/>
                        <a:pt x="318" y="510"/>
                      </a:cubicBezTo>
                      <a:cubicBezTo>
                        <a:pt x="141" y="513"/>
                        <a:pt x="141" y="513"/>
                        <a:pt x="141" y="513"/>
                      </a:cubicBezTo>
                      <a:cubicBezTo>
                        <a:pt x="141" y="513"/>
                        <a:pt x="141" y="502"/>
                        <a:pt x="137" y="503"/>
                      </a:cubicBezTo>
                      <a:cubicBezTo>
                        <a:pt x="133" y="504"/>
                        <a:pt x="135" y="516"/>
                        <a:pt x="127" y="517"/>
                      </a:cubicBezTo>
                      <a:cubicBezTo>
                        <a:pt x="119" y="518"/>
                        <a:pt x="102" y="521"/>
                        <a:pt x="102" y="521"/>
                      </a:cubicBezTo>
                      <a:cubicBezTo>
                        <a:pt x="96" y="515"/>
                        <a:pt x="96" y="515"/>
                        <a:pt x="96" y="515"/>
                      </a:cubicBezTo>
                      <a:cubicBezTo>
                        <a:pt x="74" y="515"/>
                        <a:pt x="74" y="515"/>
                        <a:pt x="74" y="515"/>
                      </a:cubicBezTo>
                      <a:cubicBezTo>
                        <a:pt x="64" y="532"/>
                        <a:pt x="64" y="532"/>
                        <a:pt x="64" y="532"/>
                      </a:cubicBezTo>
                      <a:cubicBezTo>
                        <a:pt x="64" y="532"/>
                        <a:pt x="52" y="507"/>
                        <a:pt x="39" y="507"/>
                      </a:cubicBezTo>
                      <a:cubicBezTo>
                        <a:pt x="26" y="507"/>
                        <a:pt x="24" y="516"/>
                        <a:pt x="24" y="535"/>
                      </a:cubicBezTo>
                      <a:cubicBezTo>
                        <a:pt x="25" y="536"/>
                        <a:pt x="28" y="546"/>
                        <a:pt x="20" y="549"/>
                      </a:cubicBezTo>
                      <a:cubicBezTo>
                        <a:pt x="12" y="552"/>
                        <a:pt x="0" y="550"/>
                        <a:pt x="0" y="550"/>
                      </a:cubicBezTo>
                      <a:cubicBezTo>
                        <a:pt x="1" y="568"/>
                        <a:pt x="1" y="568"/>
                        <a:pt x="1" y="568"/>
                      </a:cubicBezTo>
                      <a:cubicBezTo>
                        <a:pt x="9" y="578"/>
                        <a:pt x="9" y="578"/>
                        <a:pt x="9" y="578"/>
                      </a:cubicBezTo>
                      <a:cubicBezTo>
                        <a:pt x="9" y="578"/>
                        <a:pt x="21" y="600"/>
                        <a:pt x="16" y="604"/>
                      </a:cubicBezTo>
                      <a:cubicBezTo>
                        <a:pt x="11" y="608"/>
                        <a:pt x="7" y="612"/>
                        <a:pt x="14" y="623"/>
                      </a:cubicBezTo>
                      <a:cubicBezTo>
                        <a:pt x="21" y="634"/>
                        <a:pt x="25" y="622"/>
                        <a:pt x="30" y="625"/>
                      </a:cubicBezTo>
                      <a:cubicBezTo>
                        <a:pt x="35" y="628"/>
                        <a:pt x="37" y="644"/>
                        <a:pt x="37" y="644"/>
                      </a:cubicBezTo>
                      <a:cubicBezTo>
                        <a:pt x="36" y="678"/>
                        <a:pt x="36" y="678"/>
                        <a:pt x="36" y="678"/>
                      </a:cubicBezTo>
                      <a:cubicBezTo>
                        <a:pt x="36" y="678"/>
                        <a:pt x="40" y="705"/>
                        <a:pt x="44" y="703"/>
                      </a:cubicBezTo>
                      <a:cubicBezTo>
                        <a:pt x="48" y="701"/>
                        <a:pt x="52" y="685"/>
                        <a:pt x="61" y="685"/>
                      </a:cubicBezTo>
                      <a:cubicBezTo>
                        <a:pt x="70" y="685"/>
                        <a:pt x="73" y="706"/>
                        <a:pt x="73" y="706"/>
                      </a:cubicBezTo>
                      <a:cubicBezTo>
                        <a:pt x="73" y="706"/>
                        <a:pt x="87" y="683"/>
                        <a:pt x="92" y="685"/>
                      </a:cubicBezTo>
                      <a:cubicBezTo>
                        <a:pt x="97" y="687"/>
                        <a:pt x="119" y="698"/>
                        <a:pt x="119" y="698"/>
                      </a:cubicBezTo>
                      <a:cubicBezTo>
                        <a:pt x="131" y="689"/>
                        <a:pt x="131" y="689"/>
                        <a:pt x="131" y="689"/>
                      </a:cubicBezTo>
                      <a:cubicBezTo>
                        <a:pt x="131" y="689"/>
                        <a:pt x="129" y="665"/>
                        <a:pt x="145" y="673"/>
                      </a:cubicBezTo>
                      <a:cubicBezTo>
                        <a:pt x="161" y="681"/>
                        <a:pt x="154" y="688"/>
                        <a:pt x="154" y="688"/>
                      </a:cubicBezTo>
                      <a:cubicBezTo>
                        <a:pt x="163" y="697"/>
                        <a:pt x="163" y="697"/>
                        <a:pt x="163" y="697"/>
                      </a:cubicBezTo>
                      <a:cubicBezTo>
                        <a:pt x="157" y="714"/>
                        <a:pt x="157" y="714"/>
                        <a:pt x="157" y="714"/>
                      </a:cubicBezTo>
                      <a:cubicBezTo>
                        <a:pt x="180" y="730"/>
                        <a:pt x="180" y="730"/>
                        <a:pt x="180" y="730"/>
                      </a:cubicBezTo>
                      <a:cubicBezTo>
                        <a:pt x="163" y="753"/>
                        <a:pt x="163" y="753"/>
                        <a:pt x="163" y="753"/>
                      </a:cubicBezTo>
                      <a:cubicBezTo>
                        <a:pt x="182" y="752"/>
                        <a:pt x="182" y="752"/>
                        <a:pt x="182" y="752"/>
                      </a:cubicBezTo>
                      <a:cubicBezTo>
                        <a:pt x="182" y="777"/>
                        <a:pt x="182" y="777"/>
                        <a:pt x="182" y="777"/>
                      </a:cubicBezTo>
                      <a:cubicBezTo>
                        <a:pt x="201" y="796"/>
                        <a:pt x="201" y="796"/>
                        <a:pt x="201" y="796"/>
                      </a:cubicBezTo>
                      <a:cubicBezTo>
                        <a:pt x="207" y="799"/>
                        <a:pt x="207" y="799"/>
                        <a:pt x="207" y="799"/>
                      </a:cubicBezTo>
                      <a:cubicBezTo>
                        <a:pt x="207" y="799"/>
                        <a:pt x="204" y="782"/>
                        <a:pt x="220" y="784"/>
                      </a:cubicBezTo>
                      <a:cubicBezTo>
                        <a:pt x="236" y="786"/>
                        <a:pt x="246" y="800"/>
                        <a:pt x="246" y="800"/>
                      </a:cubicBezTo>
                      <a:cubicBezTo>
                        <a:pt x="250" y="788"/>
                        <a:pt x="250" y="788"/>
                        <a:pt x="250" y="788"/>
                      </a:cubicBezTo>
                      <a:cubicBezTo>
                        <a:pt x="260" y="788"/>
                        <a:pt x="260" y="788"/>
                        <a:pt x="260" y="788"/>
                      </a:cubicBezTo>
                      <a:cubicBezTo>
                        <a:pt x="264" y="770"/>
                        <a:pt x="264" y="770"/>
                        <a:pt x="264" y="770"/>
                      </a:cubicBezTo>
                      <a:cubicBezTo>
                        <a:pt x="273" y="782"/>
                        <a:pt x="273" y="782"/>
                        <a:pt x="273" y="782"/>
                      </a:cubicBezTo>
                      <a:cubicBezTo>
                        <a:pt x="281" y="769"/>
                        <a:pt x="281" y="769"/>
                        <a:pt x="281" y="769"/>
                      </a:cubicBezTo>
                      <a:cubicBezTo>
                        <a:pt x="281" y="793"/>
                        <a:pt x="281" y="793"/>
                        <a:pt x="281" y="793"/>
                      </a:cubicBezTo>
                      <a:cubicBezTo>
                        <a:pt x="296" y="795"/>
                        <a:pt x="296" y="795"/>
                        <a:pt x="296" y="795"/>
                      </a:cubicBezTo>
                      <a:cubicBezTo>
                        <a:pt x="296" y="795"/>
                        <a:pt x="300" y="781"/>
                        <a:pt x="315" y="781"/>
                      </a:cubicBezTo>
                      <a:cubicBezTo>
                        <a:pt x="312" y="744"/>
                        <a:pt x="312" y="744"/>
                        <a:pt x="312" y="744"/>
                      </a:cubicBezTo>
                      <a:cubicBezTo>
                        <a:pt x="327" y="744"/>
                        <a:pt x="327" y="744"/>
                        <a:pt x="327" y="744"/>
                      </a:cubicBezTo>
                      <a:cubicBezTo>
                        <a:pt x="335" y="729"/>
                        <a:pt x="335" y="729"/>
                        <a:pt x="335" y="729"/>
                      </a:cubicBezTo>
                      <a:cubicBezTo>
                        <a:pt x="320" y="708"/>
                        <a:pt x="320" y="708"/>
                        <a:pt x="320" y="708"/>
                      </a:cubicBezTo>
                      <a:cubicBezTo>
                        <a:pt x="333" y="700"/>
                        <a:pt x="333" y="700"/>
                        <a:pt x="333" y="700"/>
                      </a:cubicBezTo>
                      <a:cubicBezTo>
                        <a:pt x="333" y="700"/>
                        <a:pt x="348" y="697"/>
                        <a:pt x="360" y="696"/>
                      </a:cubicBezTo>
                      <a:cubicBezTo>
                        <a:pt x="372" y="695"/>
                        <a:pt x="359" y="685"/>
                        <a:pt x="359" y="685"/>
                      </a:cubicBezTo>
                      <a:cubicBezTo>
                        <a:pt x="359" y="685"/>
                        <a:pt x="366" y="684"/>
                        <a:pt x="369" y="680"/>
                      </a:cubicBezTo>
                      <a:cubicBezTo>
                        <a:pt x="372" y="676"/>
                        <a:pt x="367" y="659"/>
                        <a:pt x="367" y="659"/>
                      </a:cubicBezTo>
                      <a:cubicBezTo>
                        <a:pt x="367" y="659"/>
                        <a:pt x="379" y="661"/>
                        <a:pt x="381" y="656"/>
                      </a:cubicBezTo>
                      <a:cubicBezTo>
                        <a:pt x="383" y="651"/>
                        <a:pt x="375" y="637"/>
                        <a:pt x="375" y="637"/>
                      </a:cubicBezTo>
                      <a:cubicBezTo>
                        <a:pt x="388" y="617"/>
                        <a:pt x="388" y="617"/>
                        <a:pt x="388" y="617"/>
                      </a:cubicBezTo>
                      <a:lnTo>
                        <a:pt x="409" y="63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1" name="Freeform 157"/>
                <p:cNvSpPr>
                  <a:spLocks/>
                </p:cNvSpPr>
                <p:nvPr/>
              </p:nvSpPr>
              <p:spPr bwMode="auto">
                <a:xfrm>
                  <a:off x="3749675" y="3216275"/>
                  <a:ext cx="144463" cy="127000"/>
                </a:xfrm>
                <a:custGeom>
                  <a:avLst/>
                  <a:gdLst>
                    <a:gd name="T0" fmla="*/ 2147483647 w 276"/>
                    <a:gd name="T1" fmla="*/ 2147483647 h 246"/>
                    <a:gd name="T2" fmla="*/ 2147483647 w 276"/>
                    <a:gd name="T3" fmla="*/ 2147483647 h 246"/>
                    <a:gd name="T4" fmla="*/ 2147483647 w 276"/>
                    <a:gd name="T5" fmla="*/ 2147483647 h 246"/>
                    <a:gd name="T6" fmla="*/ 2147483647 w 276"/>
                    <a:gd name="T7" fmla="*/ 2147483647 h 246"/>
                    <a:gd name="T8" fmla="*/ 2147483647 w 276"/>
                    <a:gd name="T9" fmla="*/ 2147483647 h 246"/>
                    <a:gd name="T10" fmla="*/ 2147483647 w 276"/>
                    <a:gd name="T11" fmla="*/ 2147483647 h 246"/>
                    <a:gd name="T12" fmla="*/ 2147483647 w 276"/>
                    <a:gd name="T13" fmla="*/ 2147483647 h 246"/>
                    <a:gd name="T14" fmla="*/ 2147483647 w 276"/>
                    <a:gd name="T15" fmla="*/ 2147483647 h 246"/>
                    <a:gd name="T16" fmla="*/ 2147483647 w 276"/>
                    <a:gd name="T17" fmla="*/ 2147483647 h 246"/>
                    <a:gd name="T18" fmla="*/ 2147483647 w 276"/>
                    <a:gd name="T19" fmla="*/ 2147483647 h 246"/>
                    <a:gd name="T20" fmla="*/ 2147483647 w 276"/>
                    <a:gd name="T21" fmla="*/ 2147483647 h 246"/>
                    <a:gd name="T22" fmla="*/ 2147483647 w 276"/>
                    <a:gd name="T23" fmla="*/ 2147483647 h 246"/>
                    <a:gd name="T24" fmla="*/ 2147483647 w 276"/>
                    <a:gd name="T25" fmla="*/ 2147483647 h 246"/>
                    <a:gd name="T26" fmla="*/ 2147483647 w 276"/>
                    <a:gd name="T27" fmla="*/ 2147483647 h 246"/>
                    <a:gd name="T28" fmla="*/ 2147483647 w 276"/>
                    <a:gd name="T29" fmla="*/ 0 h 246"/>
                    <a:gd name="T30" fmla="*/ 2147483647 w 276"/>
                    <a:gd name="T31" fmla="*/ 2147483647 h 246"/>
                    <a:gd name="T32" fmla="*/ 2147483647 w 276"/>
                    <a:gd name="T33" fmla="*/ 2147483647 h 246"/>
                    <a:gd name="T34" fmla="*/ 2147483647 w 276"/>
                    <a:gd name="T35" fmla="*/ 2147483647 h 246"/>
                    <a:gd name="T36" fmla="*/ 2147483647 w 276"/>
                    <a:gd name="T37" fmla="*/ 2147483647 h 246"/>
                    <a:gd name="T38" fmla="*/ 2147483647 w 276"/>
                    <a:gd name="T39" fmla="*/ 2147483647 h 246"/>
                    <a:gd name="T40" fmla="*/ 2147483647 w 276"/>
                    <a:gd name="T41" fmla="*/ 2147483647 h 246"/>
                    <a:gd name="T42" fmla="*/ 2147483647 w 276"/>
                    <a:gd name="T43" fmla="*/ 2147483647 h 246"/>
                    <a:gd name="T44" fmla="*/ 0 w 276"/>
                    <a:gd name="T45" fmla="*/ 2147483647 h 246"/>
                    <a:gd name="T46" fmla="*/ 2147483647 w 276"/>
                    <a:gd name="T47" fmla="*/ 2147483647 h 246"/>
                    <a:gd name="T48" fmla="*/ 2147483647 w 276"/>
                    <a:gd name="T49" fmla="*/ 2147483647 h 246"/>
                    <a:gd name="T50" fmla="*/ 2147483647 w 276"/>
                    <a:gd name="T51" fmla="*/ 2147483647 h 246"/>
                    <a:gd name="T52" fmla="*/ 2147483647 w 276"/>
                    <a:gd name="T53" fmla="*/ 2147483647 h 246"/>
                    <a:gd name="T54" fmla="*/ 2147483647 w 276"/>
                    <a:gd name="T55" fmla="*/ 2147483647 h 246"/>
                    <a:gd name="T56" fmla="*/ 2147483647 w 276"/>
                    <a:gd name="T57" fmla="*/ 2147483647 h 246"/>
                    <a:gd name="T58" fmla="*/ 2147483647 w 276"/>
                    <a:gd name="T59" fmla="*/ 2147483647 h 246"/>
                    <a:gd name="T60" fmla="*/ 2147483647 w 276"/>
                    <a:gd name="T61" fmla="*/ 2147483647 h 246"/>
                    <a:gd name="T62" fmla="*/ 2147483647 w 276"/>
                    <a:gd name="T63" fmla="*/ 2147483647 h 246"/>
                    <a:gd name="T64" fmla="*/ 2147483647 w 276"/>
                    <a:gd name="T65" fmla="*/ 2147483647 h 246"/>
                    <a:gd name="T66" fmla="*/ 2147483647 w 276"/>
                    <a:gd name="T67" fmla="*/ 2147483647 h 246"/>
                    <a:gd name="T68" fmla="*/ 2147483647 w 276"/>
                    <a:gd name="T69" fmla="*/ 2147483647 h 246"/>
                    <a:gd name="T70" fmla="*/ 2147483647 w 276"/>
                    <a:gd name="T71" fmla="*/ 2147483647 h 246"/>
                    <a:gd name="T72" fmla="*/ 2147483647 w 276"/>
                    <a:gd name="T73" fmla="*/ 2147483647 h 246"/>
                    <a:gd name="T74" fmla="*/ 2147483647 w 276"/>
                    <a:gd name="T75" fmla="*/ 2147483647 h 246"/>
                    <a:gd name="T76" fmla="*/ 2147483647 w 276"/>
                    <a:gd name="T77" fmla="*/ 2147483647 h 246"/>
                    <a:gd name="T78" fmla="*/ 2147483647 w 276"/>
                    <a:gd name="T79" fmla="*/ 2147483647 h 246"/>
                    <a:gd name="T80" fmla="*/ 2147483647 w 276"/>
                    <a:gd name="T81" fmla="*/ 2147483647 h 246"/>
                    <a:gd name="T82" fmla="*/ 2147483647 w 276"/>
                    <a:gd name="T83" fmla="*/ 2147483647 h 246"/>
                    <a:gd name="T84" fmla="*/ 2147483647 w 276"/>
                    <a:gd name="T85" fmla="*/ 2147483647 h 246"/>
                    <a:gd name="T86" fmla="*/ 2147483647 w 276"/>
                    <a:gd name="T87" fmla="*/ 2147483647 h 246"/>
                    <a:gd name="T88" fmla="*/ 2147483647 w 276"/>
                    <a:gd name="T89" fmla="*/ 2147483647 h 246"/>
                    <a:gd name="T90" fmla="*/ 2147483647 w 276"/>
                    <a:gd name="T91" fmla="*/ 2147483647 h 246"/>
                    <a:gd name="T92" fmla="*/ 2147483647 w 276"/>
                    <a:gd name="T93" fmla="*/ 2147483647 h 246"/>
                    <a:gd name="T94" fmla="*/ 2147483647 w 276"/>
                    <a:gd name="T95" fmla="*/ 2147483647 h 246"/>
                    <a:gd name="T96" fmla="*/ 2147483647 w 276"/>
                    <a:gd name="T97" fmla="*/ 2147483647 h 246"/>
                    <a:gd name="T98" fmla="*/ 2147483647 w 276"/>
                    <a:gd name="T99" fmla="*/ 2147483647 h 246"/>
                    <a:gd name="T100" fmla="*/ 2147483647 w 276"/>
                    <a:gd name="T101" fmla="*/ 2147483647 h 246"/>
                    <a:gd name="T102" fmla="*/ 2147483647 w 276"/>
                    <a:gd name="T103" fmla="*/ 2147483647 h 246"/>
                    <a:gd name="T104" fmla="*/ 2147483647 w 276"/>
                    <a:gd name="T105" fmla="*/ 2147483647 h 246"/>
                    <a:gd name="T106" fmla="*/ 2147483647 w 276"/>
                    <a:gd name="T107" fmla="*/ 2147483647 h 246"/>
                    <a:gd name="T108" fmla="*/ 2147483647 w 276"/>
                    <a:gd name="T109" fmla="*/ 2147483647 h 246"/>
                    <a:gd name="T110" fmla="*/ 2147483647 w 276"/>
                    <a:gd name="T111" fmla="*/ 2147483647 h 246"/>
                    <a:gd name="T112" fmla="*/ 2147483647 w 276"/>
                    <a:gd name="T113" fmla="*/ 2147483647 h 246"/>
                    <a:gd name="T114" fmla="*/ 2147483647 w 276"/>
                    <a:gd name="T115" fmla="*/ 2147483647 h 24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76"/>
                    <a:gd name="T175" fmla="*/ 0 h 246"/>
                    <a:gd name="T176" fmla="*/ 276 w 276"/>
                    <a:gd name="T177" fmla="*/ 246 h 24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76" h="246">
                      <a:moveTo>
                        <a:pt x="269" y="181"/>
                      </a:moveTo>
                      <a:cubicBezTo>
                        <a:pt x="264" y="178"/>
                        <a:pt x="260" y="190"/>
                        <a:pt x="253" y="179"/>
                      </a:cubicBezTo>
                      <a:cubicBezTo>
                        <a:pt x="246" y="168"/>
                        <a:pt x="250" y="164"/>
                        <a:pt x="255" y="160"/>
                      </a:cubicBezTo>
                      <a:cubicBezTo>
                        <a:pt x="260" y="156"/>
                        <a:pt x="248" y="134"/>
                        <a:pt x="248" y="134"/>
                      </a:cubicBezTo>
                      <a:cubicBezTo>
                        <a:pt x="240" y="124"/>
                        <a:pt x="240" y="124"/>
                        <a:pt x="240" y="124"/>
                      </a:cubicBezTo>
                      <a:cubicBezTo>
                        <a:pt x="239" y="106"/>
                        <a:pt x="239" y="106"/>
                        <a:pt x="239" y="106"/>
                      </a:cubicBezTo>
                      <a:cubicBezTo>
                        <a:pt x="230" y="92"/>
                        <a:pt x="230" y="92"/>
                        <a:pt x="230" y="92"/>
                      </a:cubicBezTo>
                      <a:cubicBezTo>
                        <a:pt x="213" y="86"/>
                        <a:pt x="213" y="86"/>
                        <a:pt x="213" y="86"/>
                      </a:cubicBezTo>
                      <a:cubicBezTo>
                        <a:pt x="213" y="86"/>
                        <a:pt x="213" y="71"/>
                        <a:pt x="210" y="70"/>
                      </a:cubicBezTo>
                      <a:cubicBezTo>
                        <a:pt x="207" y="69"/>
                        <a:pt x="196" y="68"/>
                        <a:pt x="196" y="68"/>
                      </a:cubicBezTo>
                      <a:cubicBezTo>
                        <a:pt x="196" y="68"/>
                        <a:pt x="195" y="32"/>
                        <a:pt x="188" y="31"/>
                      </a:cubicBezTo>
                      <a:cubicBezTo>
                        <a:pt x="181" y="30"/>
                        <a:pt x="167" y="34"/>
                        <a:pt x="167" y="34"/>
                      </a:cubicBezTo>
                      <a:cubicBezTo>
                        <a:pt x="167" y="34"/>
                        <a:pt x="156" y="12"/>
                        <a:pt x="146" y="10"/>
                      </a:cubicBezTo>
                      <a:cubicBezTo>
                        <a:pt x="136" y="8"/>
                        <a:pt x="122" y="7"/>
                        <a:pt x="122" y="7"/>
                      </a:cubicBezTo>
                      <a:cubicBezTo>
                        <a:pt x="109" y="0"/>
                        <a:pt x="109" y="0"/>
                        <a:pt x="109" y="0"/>
                      </a:cubicBezTo>
                      <a:cubicBezTo>
                        <a:pt x="109" y="10"/>
                        <a:pt x="109" y="10"/>
                        <a:pt x="109" y="10"/>
                      </a:cubicBezTo>
                      <a:cubicBezTo>
                        <a:pt x="86" y="9"/>
                        <a:pt x="86" y="9"/>
                        <a:pt x="86" y="9"/>
                      </a:cubicBezTo>
                      <a:cubicBezTo>
                        <a:pt x="78" y="13"/>
                        <a:pt x="78" y="13"/>
                        <a:pt x="78" y="13"/>
                      </a:cubicBezTo>
                      <a:cubicBezTo>
                        <a:pt x="78" y="13"/>
                        <a:pt x="68" y="5"/>
                        <a:pt x="59" y="11"/>
                      </a:cubicBezTo>
                      <a:cubicBezTo>
                        <a:pt x="50" y="17"/>
                        <a:pt x="53" y="41"/>
                        <a:pt x="41" y="43"/>
                      </a:cubicBezTo>
                      <a:cubicBezTo>
                        <a:pt x="40" y="50"/>
                        <a:pt x="40" y="56"/>
                        <a:pt x="40" y="57"/>
                      </a:cubicBezTo>
                      <a:cubicBezTo>
                        <a:pt x="39" y="60"/>
                        <a:pt x="29" y="67"/>
                        <a:pt x="22" y="80"/>
                      </a:cubicBezTo>
                      <a:cubicBezTo>
                        <a:pt x="15" y="93"/>
                        <a:pt x="0" y="106"/>
                        <a:pt x="0" y="106"/>
                      </a:cubicBezTo>
                      <a:cubicBezTo>
                        <a:pt x="2" y="113"/>
                        <a:pt x="2" y="113"/>
                        <a:pt x="2" y="113"/>
                      </a:cubicBezTo>
                      <a:cubicBezTo>
                        <a:pt x="8" y="112"/>
                        <a:pt x="8" y="112"/>
                        <a:pt x="8" y="112"/>
                      </a:cubicBezTo>
                      <a:cubicBezTo>
                        <a:pt x="8" y="112"/>
                        <a:pt x="17" y="121"/>
                        <a:pt x="17" y="128"/>
                      </a:cubicBezTo>
                      <a:cubicBezTo>
                        <a:pt x="17" y="135"/>
                        <a:pt x="20" y="141"/>
                        <a:pt x="20" y="141"/>
                      </a:cubicBezTo>
                      <a:cubicBezTo>
                        <a:pt x="29" y="149"/>
                        <a:pt x="29" y="149"/>
                        <a:pt x="29" y="149"/>
                      </a:cubicBezTo>
                      <a:cubicBezTo>
                        <a:pt x="29" y="149"/>
                        <a:pt x="28" y="150"/>
                        <a:pt x="28" y="157"/>
                      </a:cubicBezTo>
                      <a:cubicBezTo>
                        <a:pt x="28" y="162"/>
                        <a:pt x="32" y="166"/>
                        <a:pt x="34" y="169"/>
                      </a:cubicBezTo>
                      <a:cubicBezTo>
                        <a:pt x="84" y="169"/>
                        <a:pt x="84" y="169"/>
                        <a:pt x="84" y="169"/>
                      </a:cubicBezTo>
                      <a:cubicBezTo>
                        <a:pt x="84" y="159"/>
                        <a:pt x="84" y="159"/>
                        <a:pt x="84" y="159"/>
                      </a:cubicBezTo>
                      <a:cubicBezTo>
                        <a:pt x="84" y="159"/>
                        <a:pt x="96" y="160"/>
                        <a:pt x="109" y="158"/>
                      </a:cubicBezTo>
                      <a:cubicBezTo>
                        <a:pt x="122" y="156"/>
                        <a:pt x="120" y="166"/>
                        <a:pt x="120" y="166"/>
                      </a:cubicBezTo>
                      <a:cubicBezTo>
                        <a:pt x="128" y="164"/>
                        <a:pt x="128" y="164"/>
                        <a:pt x="128" y="164"/>
                      </a:cubicBezTo>
                      <a:cubicBezTo>
                        <a:pt x="128" y="164"/>
                        <a:pt x="136" y="175"/>
                        <a:pt x="141" y="176"/>
                      </a:cubicBezTo>
                      <a:cubicBezTo>
                        <a:pt x="146" y="177"/>
                        <a:pt x="145" y="167"/>
                        <a:pt x="162" y="171"/>
                      </a:cubicBezTo>
                      <a:cubicBezTo>
                        <a:pt x="179" y="175"/>
                        <a:pt x="161" y="190"/>
                        <a:pt x="143" y="190"/>
                      </a:cubicBezTo>
                      <a:cubicBezTo>
                        <a:pt x="125" y="190"/>
                        <a:pt x="109" y="171"/>
                        <a:pt x="109" y="171"/>
                      </a:cubicBezTo>
                      <a:cubicBezTo>
                        <a:pt x="109" y="171"/>
                        <a:pt x="103" y="182"/>
                        <a:pt x="97" y="183"/>
                      </a:cubicBezTo>
                      <a:cubicBezTo>
                        <a:pt x="91" y="184"/>
                        <a:pt x="72" y="186"/>
                        <a:pt x="72" y="186"/>
                      </a:cubicBezTo>
                      <a:cubicBezTo>
                        <a:pt x="72" y="186"/>
                        <a:pt x="71" y="195"/>
                        <a:pt x="68" y="195"/>
                      </a:cubicBezTo>
                      <a:cubicBezTo>
                        <a:pt x="66" y="195"/>
                        <a:pt x="36" y="195"/>
                        <a:pt x="25" y="195"/>
                      </a:cubicBezTo>
                      <a:cubicBezTo>
                        <a:pt x="24" y="202"/>
                        <a:pt x="24" y="212"/>
                        <a:pt x="24" y="212"/>
                      </a:cubicBezTo>
                      <a:cubicBezTo>
                        <a:pt x="18" y="215"/>
                        <a:pt x="18" y="215"/>
                        <a:pt x="18" y="215"/>
                      </a:cubicBezTo>
                      <a:cubicBezTo>
                        <a:pt x="18" y="215"/>
                        <a:pt x="22" y="236"/>
                        <a:pt x="31" y="241"/>
                      </a:cubicBezTo>
                      <a:cubicBezTo>
                        <a:pt x="40" y="246"/>
                        <a:pt x="50" y="241"/>
                        <a:pt x="50" y="241"/>
                      </a:cubicBezTo>
                      <a:cubicBezTo>
                        <a:pt x="58" y="231"/>
                        <a:pt x="58" y="231"/>
                        <a:pt x="58" y="231"/>
                      </a:cubicBezTo>
                      <a:cubicBezTo>
                        <a:pt x="85" y="231"/>
                        <a:pt x="85" y="231"/>
                        <a:pt x="85" y="231"/>
                      </a:cubicBezTo>
                      <a:cubicBezTo>
                        <a:pt x="102" y="216"/>
                        <a:pt x="102" y="216"/>
                        <a:pt x="102" y="216"/>
                      </a:cubicBezTo>
                      <a:cubicBezTo>
                        <a:pt x="196" y="219"/>
                        <a:pt x="196" y="219"/>
                        <a:pt x="196" y="219"/>
                      </a:cubicBezTo>
                      <a:cubicBezTo>
                        <a:pt x="196" y="219"/>
                        <a:pt x="196" y="230"/>
                        <a:pt x="204" y="232"/>
                      </a:cubicBezTo>
                      <a:cubicBezTo>
                        <a:pt x="212" y="234"/>
                        <a:pt x="215" y="226"/>
                        <a:pt x="215" y="226"/>
                      </a:cubicBezTo>
                      <a:cubicBezTo>
                        <a:pt x="215" y="226"/>
                        <a:pt x="224" y="242"/>
                        <a:pt x="231" y="242"/>
                      </a:cubicBezTo>
                      <a:cubicBezTo>
                        <a:pt x="238" y="242"/>
                        <a:pt x="247" y="235"/>
                        <a:pt x="247" y="235"/>
                      </a:cubicBezTo>
                      <a:cubicBezTo>
                        <a:pt x="275" y="234"/>
                        <a:pt x="275" y="234"/>
                        <a:pt x="275" y="234"/>
                      </a:cubicBezTo>
                      <a:cubicBezTo>
                        <a:pt x="276" y="200"/>
                        <a:pt x="276" y="200"/>
                        <a:pt x="276" y="200"/>
                      </a:cubicBezTo>
                      <a:cubicBezTo>
                        <a:pt x="276" y="200"/>
                        <a:pt x="274" y="184"/>
                        <a:pt x="269" y="18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" name="Freeform 158"/>
                <p:cNvSpPr>
                  <a:spLocks/>
                </p:cNvSpPr>
                <p:nvPr/>
              </p:nvSpPr>
              <p:spPr bwMode="auto">
                <a:xfrm>
                  <a:off x="3806825" y="3328988"/>
                  <a:ext cx="179388" cy="153987"/>
                </a:xfrm>
                <a:custGeom>
                  <a:avLst/>
                  <a:gdLst>
                    <a:gd name="T0" fmla="*/ 2147483647 w 345"/>
                    <a:gd name="T1" fmla="*/ 2147483647 h 296"/>
                    <a:gd name="T2" fmla="*/ 2147483647 w 345"/>
                    <a:gd name="T3" fmla="*/ 2147483647 h 296"/>
                    <a:gd name="T4" fmla="*/ 2147483647 w 345"/>
                    <a:gd name="T5" fmla="*/ 2147483647 h 296"/>
                    <a:gd name="T6" fmla="*/ 0 w 345"/>
                    <a:gd name="T7" fmla="*/ 2147483647 h 296"/>
                    <a:gd name="T8" fmla="*/ 2147483647 w 345"/>
                    <a:gd name="T9" fmla="*/ 2147483647 h 296"/>
                    <a:gd name="T10" fmla="*/ 2147483647 w 345"/>
                    <a:gd name="T11" fmla="*/ 2147483647 h 296"/>
                    <a:gd name="T12" fmla="*/ 2147483647 w 345"/>
                    <a:gd name="T13" fmla="*/ 2147483647 h 296"/>
                    <a:gd name="T14" fmla="*/ 2147483647 w 345"/>
                    <a:gd name="T15" fmla="*/ 2147483647 h 296"/>
                    <a:gd name="T16" fmla="*/ 2147483647 w 345"/>
                    <a:gd name="T17" fmla="*/ 2147483647 h 296"/>
                    <a:gd name="T18" fmla="*/ 2147483647 w 345"/>
                    <a:gd name="T19" fmla="*/ 2147483647 h 296"/>
                    <a:gd name="T20" fmla="*/ 2147483647 w 345"/>
                    <a:gd name="T21" fmla="*/ 2147483647 h 296"/>
                    <a:gd name="T22" fmla="*/ 2147483647 w 345"/>
                    <a:gd name="T23" fmla="*/ 2147483647 h 296"/>
                    <a:gd name="T24" fmla="*/ 2147483647 w 345"/>
                    <a:gd name="T25" fmla="*/ 2147483647 h 296"/>
                    <a:gd name="T26" fmla="*/ 2147483647 w 345"/>
                    <a:gd name="T27" fmla="*/ 2147483647 h 296"/>
                    <a:gd name="T28" fmla="*/ 2147483647 w 345"/>
                    <a:gd name="T29" fmla="*/ 2147483647 h 296"/>
                    <a:gd name="T30" fmla="*/ 2147483647 w 345"/>
                    <a:gd name="T31" fmla="*/ 2147483647 h 296"/>
                    <a:gd name="T32" fmla="*/ 2147483647 w 345"/>
                    <a:gd name="T33" fmla="*/ 2147483647 h 296"/>
                    <a:gd name="T34" fmla="*/ 2147483647 w 345"/>
                    <a:gd name="T35" fmla="*/ 2147483647 h 296"/>
                    <a:gd name="T36" fmla="*/ 2147483647 w 345"/>
                    <a:gd name="T37" fmla="*/ 2147483647 h 296"/>
                    <a:gd name="T38" fmla="*/ 2147483647 w 345"/>
                    <a:gd name="T39" fmla="*/ 2147483647 h 296"/>
                    <a:gd name="T40" fmla="*/ 2147483647 w 345"/>
                    <a:gd name="T41" fmla="*/ 2147483647 h 296"/>
                    <a:gd name="T42" fmla="*/ 2147483647 w 345"/>
                    <a:gd name="T43" fmla="*/ 2147483647 h 296"/>
                    <a:gd name="T44" fmla="*/ 2147483647 w 345"/>
                    <a:gd name="T45" fmla="*/ 2147483647 h 296"/>
                    <a:gd name="T46" fmla="*/ 2147483647 w 345"/>
                    <a:gd name="T47" fmla="*/ 2147483647 h 296"/>
                    <a:gd name="T48" fmla="*/ 2147483647 w 345"/>
                    <a:gd name="T49" fmla="*/ 2147483647 h 296"/>
                    <a:gd name="T50" fmla="*/ 2147483647 w 345"/>
                    <a:gd name="T51" fmla="*/ 2147483647 h 296"/>
                    <a:gd name="T52" fmla="*/ 2147483647 w 345"/>
                    <a:gd name="T53" fmla="*/ 2147483647 h 296"/>
                    <a:gd name="T54" fmla="*/ 2147483647 w 345"/>
                    <a:gd name="T55" fmla="*/ 2147483647 h 296"/>
                    <a:gd name="T56" fmla="*/ 2147483647 w 345"/>
                    <a:gd name="T57" fmla="*/ 2147483647 h 296"/>
                    <a:gd name="T58" fmla="*/ 2147483647 w 345"/>
                    <a:gd name="T59" fmla="*/ 2147483647 h 296"/>
                    <a:gd name="T60" fmla="*/ 2147483647 w 345"/>
                    <a:gd name="T61" fmla="*/ 2147483647 h 296"/>
                    <a:gd name="T62" fmla="*/ 2147483647 w 345"/>
                    <a:gd name="T63" fmla="*/ 2147483647 h 296"/>
                    <a:gd name="T64" fmla="*/ 2147483647 w 345"/>
                    <a:gd name="T65" fmla="*/ 0 h 29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5"/>
                    <a:gd name="T100" fmla="*/ 0 h 296"/>
                    <a:gd name="T101" fmla="*/ 345 w 345"/>
                    <a:gd name="T102" fmla="*/ 296 h 29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5" h="296">
                      <a:moveTo>
                        <a:pt x="60" y="0"/>
                      </a:moveTo>
                      <a:cubicBezTo>
                        <a:pt x="61" y="17"/>
                        <a:pt x="61" y="17"/>
                        <a:pt x="61" y="17"/>
                      </a:cubicBezTo>
                      <a:cubicBezTo>
                        <a:pt x="61" y="17"/>
                        <a:pt x="45" y="15"/>
                        <a:pt x="45" y="26"/>
                      </a:cubicBezTo>
                      <a:cubicBezTo>
                        <a:pt x="45" y="37"/>
                        <a:pt x="62" y="32"/>
                        <a:pt x="61" y="47"/>
                      </a:cubicBezTo>
                      <a:cubicBezTo>
                        <a:pt x="60" y="62"/>
                        <a:pt x="49" y="58"/>
                        <a:pt x="39" y="58"/>
                      </a:cubicBezTo>
                      <a:cubicBezTo>
                        <a:pt x="29" y="58"/>
                        <a:pt x="22" y="65"/>
                        <a:pt x="22" y="65"/>
                      </a:cubicBezTo>
                      <a:cubicBezTo>
                        <a:pt x="9" y="66"/>
                        <a:pt x="9" y="66"/>
                        <a:pt x="9" y="66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86"/>
                        <a:pt x="4" y="100"/>
                        <a:pt x="9" y="102"/>
                      </a:cubicBezTo>
                      <a:cubicBezTo>
                        <a:pt x="14" y="104"/>
                        <a:pt x="19" y="103"/>
                        <a:pt x="19" y="103"/>
                      </a:cubicBezTo>
                      <a:cubicBezTo>
                        <a:pt x="19" y="103"/>
                        <a:pt x="10" y="127"/>
                        <a:pt x="25" y="134"/>
                      </a:cubicBezTo>
                      <a:cubicBezTo>
                        <a:pt x="40" y="141"/>
                        <a:pt x="45" y="138"/>
                        <a:pt x="45" y="138"/>
                      </a:cubicBezTo>
                      <a:cubicBezTo>
                        <a:pt x="45" y="138"/>
                        <a:pt x="42" y="150"/>
                        <a:pt x="46" y="154"/>
                      </a:cubicBezTo>
                      <a:cubicBezTo>
                        <a:pt x="50" y="158"/>
                        <a:pt x="59" y="149"/>
                        <a:pt x="59" y="149"/>
                      </a:cubicBezTo>
                      <a:cubicBezTo>
                        <a:pt x="59" y="149"/>
                        <a:pt x="63" y="169"/>
                        <a:pt x="67" y="176"/>
                      </a:cubicBezTo>
                      <a:cubicBezTo>
                        <a:pt x="71" y="183"/>
                        <a:pt x="86" y="194"/>
                        <a:pt x="86" y="194"/>
                      </a:cubicBezTo>
                      <a:cubicBezTo>
                        <a:pt x="98" y="194"/>
                        <a:pt x="117" y="152"/>
                        <a:pt x="117" y="152"/>
                      </a:cubicBezTo>
                      <a:cubicBezTo>
                        <a:pt x="142" y="152"/>
                        <a:pt x="142" y="152"/>
                        <a:pt x="142" y="152"/>
                      </a:cubicBezTo>
                      <a:cubicBezTo>
                        <a:pt x="146" y="140"/>
                        <a:pt x="146" y="140"/>
                        <a:pt x="146" y="140"/>
                      </a:cubicBezTo>
                      <a:cubicBezTo>
                        <a:pt x="172" y="140"/>
                        <a:pt x="172" y="140"/>
                        <a:pt x="172" y="140"/>
                      </a:cubicBezTo>
                      <a:cubicBezTo>
                        <a:pt x="200" y="181"/>
                        <a:pt x="200" y="181"/>
                        <a:pt x="200" y="181"/>
                      </a:cubicBezTo>
                      <a:cubicBezTo>
                        <a:pt x="197" y="190"/>
                        <a:pt x="197" y="190"/>
                        <a:pt x="197" y="190"/>
                      </a:cubicBezTo>
                      <a:cubicBezTo>
                        <a:pt x="197" y="190"/>
                        <a:pt x="208" y="202"/>
                        <a:pt x="208" y="210"/>
                      </a:cubicBezTo>
                      <a:cubicBezTo>
                        <a:pt x="208" y="218"/>
                        <a:pt x="197" y="226"/>
                        <a:pt x="197" y="226"/>
                      </a:cubicBezTo>
                      <a:cubicBezTo>
                        <a:pt x="196" y="239"/>
                        <a:pt x="196" y="239"/>
                        <a:pt x="196" y="239"/>
                      </a:cubicBezTo>
                      <a:cubicBezTo>
                        <a:pt x="215" y="228"/>
                        <a:pt x="215" y="228"/>
                        <a:pt x="215" y="228"/>
                      </a:cubicBezTo>
                      <a:cubicBezTo>
                        <a:pt x="231" y="232"/>
                        <a:pt x="231" y="232"/>
                        <a:pt x="231" y="232"/>
                      </a:cubicBezTo>
                      <a:cubicBezTo>
                        <a:pt x="231" y="232"/>
                        <a:pt x="228" y="214"/>
                        <a:pt x="247" y="227"/>
                      </a:cubicBezTo>
                      <a:cubicBezTo>
                        <a:pt x="266" y="240"/>
                        <a:pt x="257" y="286"/>
                        <a:pt x="257" y="286"/>
                      </a:cubicBezTo>
                      <a:cubicBezTo>
                        <a:pt x="265" y="286"/>
                        <a:pt x="265" y="286"/>
                        <a:pt x="265" y="286"/>
                      </a:cubicBezTo>
                      <a:cubicBezTo>
                        <a:pt x="265" y="286"/>
                        <a:pt x="266" y="296"/>
                        <a:pt x="277" y="296"/>
                      </a:cubicBezTo>
                      <a:cubicBezTo>
                        <a:pt x="288" y="296"/>
                        <a:pt x="288" y="274"/>
                        <a:pt x="293" y="270"/>
                      </a:cubicBezTo>
                      <a:cubicBezTo>
                        <a:pt x="298" y="266"/>
                        <a:pt x="313" y="279"/>
                        <a:pt x="320" y="276"/>
                      </a:cubicBezTo>
                      <a:cubicBezTo>
                        <a:pt x="327" y="273"/>
                        <a:pt x="320" y="255"/>
                        <a:pt x="320" y="255"/>
                      </a:cubicBezTo>
                      <a:cubicBezTo>
                        <a:pt x="332" y="252"/>
                        <a:pt x="332" y="252"/>
                        <a:pt x="332" y="252"/>
                      </a:cubicBezTo>
                      <a:cubicBezTo>
                        <a:pt x="332" y="252"/>
                        <a:pt x="314" y="239"/>
                        <a:pt x="314" y="229"/>
                      </a:cubicBezTo>
                      <a:cubicBezTo>
                        <a:pt x="314" y="219"/>
                        <a:pt x="344" y="233"/>
                        <a:pt x="344" y="233"/>
                      </a:cubicBezTo>
                      <a:cubicBezTo>
                        <a:pt x="344" y="233"/>
                        <a:pt x="345" y="227"/>
                        <a:pt x="345" y="220"/>
                      </a:cubicBezTo>
                      <a:cubicBezTo>
                        <a:pt x="345" y="213"/>
                        <a:pt x="330" y="218"/>
                        <a:pt x="329" y="210"/>
                      </a:cubicBezTo>
                      <a:cubicBezTo>
                        <a:pt x="328" y="202"/>
                        <a:pt x="338" y="193"/>
                        <a:pt x="338" y="193"/>
                      </a:cubicBezTo>
                      <a:cubicBezTo>
                        <a:pt x="328" y="189"/>
                        <a:pt x="328" y="189"/>
                        <a:pt x="328" y="189"/>
                      </a:cubicBezTo>
                      <a:cubicBezTo>
                        <a:pt x="335" y="176"/>
                        <a:pt x="335" y="176"/>
                        <a:pt x="335" y="176"/>
                      </a:cubicBezTo>
                      <a:cubicBezTo>
                        <a:pt x="323" y="175"/>
                        <a:pt x="323" y="175"/>
                        <a:pt x="323" y="175"/>
                      </a:cubicBezTo>
                      <a:cubicBezTo>
                        <a:pt x="318" y="148"/>
                        <a:pt x="318" y="148"/>
                        <a:pt x="318" y="148"/>
                      </a:cubicBezTo>
                      <a:cubicBezTo>
                        <a:pt x="331" y="134"/>
                        <a:pt x="331" y="134"/>
                        <a:pt x="331" y="134"/>
                      </a:cubicBezTo>
                      <a:cubicBezTo>
                        <a:pt x="312" y="115"/>
                        <a:pt x="312" y="115"/>
                        <a:pt x="312" y="115"/>
                      </a:cubicBezTo>
                      <a:cubicBezTo>
                        <a:pt x="312" y="90"/>
                        <a:pt x="312" y="90"/>
                        <a:pt x="312" y="90"/>
                      </a:cubicBezTo>
                      <a:cubicBezTo>
                        <a:pt x="293" y="91"/>
                        <a:pt x="293" y="91"/>
                        <a:pt x="293" y="91"/>
                      </a:cubicBezTo>
                      <a:cubicBezTo>
                        <a:pt x="310" y="68"/>
                        <a:pt x="310" y="68"/>
                        <a:pt x="310" y="68"/>
                      </a:cubicBezTo>
                      <a:cubicBezTo>
                        <a:pt x="287" y="52"/>
                        <a:pt x="287" y="52"/>
                        <a:pt x="287" y="52"/>
                      </a:cubicBezTo>
                      <a:cubicBezTo>
                        <a:pt x="293" y="35"/>
                        <a:pt x="293" y="35"/>
                        <a:pt x="293" y="35"/>
                      </a:cubicBezTo>
                      <a:cubicBezTo>
                        <a:pt x="284" y="26"/>
                        <a:pt x="284" y="26"/>
                        <a:pt x="284" y="26"/>
                      </a:cubicBezTo>
                      <a:cubicBezTo>
                        <a:pt x="284" y="26"/>
                        <a:pt x="291" y="19"/>
                        <a:pt x="275" y="11"/>
                      </a:cubicBezTo>
                      <a:cubicBezTo>
                        <a:pt x="259" y="3"/>
                        <a:pt x="261" y="27"/>
                        <a:pt x="261" y="27"/>
                      </a:cubicBezTo>
                      <a:cubicBezTo>
                        <a:pt x="249" y="36"/>
                        <a:pt x="249" y="36"/>
                        <a:pt x="249" y="36"/>
                      </a:cubicBezTo>
                      <a:cubicBezTo>
                        <a:pt x="249" y="36"/>
                        <a:pt x="227" y="25"/>
                        <a:pt x="222" y="23"/>
                      </a:cubicBezTo>
                      <a:cubicBezTo>
                        <a:pt x="217" y="21"/>
                        <a:pt x="203" y="44"/>
                        <a:pt x="203" y="44"/>
                      </a:cubicBezTo>
                      <a:cubicBezTo>
                        <a:pt x="203" y="44"/>
                        <a:pt x="200" y="23"/>
                        <a:pt x="191" y="23"/>
                      </a:cubicBezTo>
                      <a:cubicBezTo>
                        <a:pt x="182" y="23"/>
                        <a:pt x="178" y="39"/>
                        <a:pt x="174" y="41"/>
                      </a:cubicBezTo>
                      <a:cubicBezTo>
                        <a:pt x="170" y="43"/>
                        <a:pt x="166" y="16"/>
                        <a:pt x="166" y="16"/>
                      </a:cubicBezTo>
                      <a:cubicBezTo>
                        <a:pt x="138" y="17"/>
                        <a:pt x="138" y="17"/>
                        <a:pt x="138" y="17"/>
                      </a:cubicBezTo>
                      <a:cubicBezTo>
                        <a:pt x="138" y="17"/>
                        <a:pt x="129" y="24"/>
                        <a:pt x="122" y="24"/>
                      </a:cubicBezTo>
                      <a:cubicBezTo>
                        <a:pt x="115" y="24"/>
                        <a:pt x="106" y="8"/>
                        <a:pt x="106" y="8"/>
                      </a:cubicBezTo>
                      <a:cubicBezTo>
                        <a:pt x="106" y="8"/>
                        <a:pt x="103" y="16"/>
                        <a:pt x="95" y="14"/>
                      </a:cubicBezTo>
                      <a:cubicBezTo>
                        <a:pt x="87" y="12"/>
                        <a:pt x="87" y="1"/>
                        <a:pt x="87" y="1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3" name="Freeform 159"/>
                <p:cNvSpPr>
                  <a:spLocks/>
                </p:cNvSpPr>
                <p:nvPr/>
              </p:nvSpPr>
              <p:spPr bwMode="auto">
                <a:xfrm>
                  <a:off x="3765550" y="2924175"/>
                  <a:ext cx="296863" cy="347663"/>
                </a:xfrm>
                <a:custGeom>
                  <a:avLst/>
                  <a:gdLst>
                    <a:gd name="T0" fmla="*/ 0 w 572"/>
                    <a:gd name="T1" fmla="*/ 2147483647 h 670"/>
                    <a:gd name="T2" fmla="*/ 2147483647 w 572"/>
                    <a:gd name="T3" fmla="*/ 2147483647 h 670"/>
                    <a:gd name="T4" fmla="*/ 2147483647 w 572"/>
                    <a:gd name="T5" fmla="*/ 2147483647 h 670"/>
                    <a:gd name="T6" fmla="*/ 2147483647 w 572"/>
                    <a:gd name="T7" fmla="*/ 2147483647 h 670"/>
                    <a:gd name="T8" fmla="*/ 2147483647 w 572"/>
                    <a:gd name="T9" fmla="*/ 2147483647 h 670"/>
                    <a:gd name="T10" fmla="*/ 2147483647 w 572"/>
                    <a:gd name="T11" fmla="*/ 2147483647 h 670"/>
                    <a:gd name="T12" fmla="*/ 2147483647 w 572"/>
                    <a:gd name="T13" fmla="*/ 2147483647 h 670"/>
                    <a:gd name="T14" fmla="*/ 2147483647 w 572"/>
                    <a:gd name="T15" fmla="*/ 2147483647 h 670"/>
                    <a:gd name="T16" fmla="*/ 2147483647 w 572"/>
                    <a:gd name="T17" fmla="*/ 2147483647 h 670"/>
                    <a:gd name="T18" fmla="*/ 2147483647 w 572"/>
                    <a:gd name="T19" fmla="*/ 2147483647 h 670"/>
                    <a:gd name="T20" fmla="*/ 2147483647 w 572"/>
                    <a:gd name="T21" fmla="*/ 2147483647 h 670"/>
                    <a:gd name="T22" fmla="*/ 2147483647 w 572"/>
                    <a:gd name="T23" fmla="*/ 2147483647 h 670"/>
                    <a:gd name="T24" fmla="*/ 2147483647 w 572"/>
                    <a:gd name="T25" fmla="*/ 2147483647 h 670"/>
                    <a:gd name="T26" fmla="*/ 2147483647 w 572"/>
                    <a:gd name="T27" fmla="*/ 2147483647 h 670"/>
                    <a:gd name="T28" fmla="*/ 2147483647 w 572"/>
                    <a:gd name="T29" fmla="*/ 2147483647 h 670"/>
                    <a:gd name="T30" fmla="*/ 2147483647 w 572"/>
                    <a:gd name="T31" fmla="*/ 2147483647 h 670"/>
                    <a:gd name="T32" fmla="*/ 2147483647 w 572"/>
                    <a:gd name="T33" fmla="*/ 2147483647 h 670"/>
                    <a:gd name="T34" fmla="*/ 2147483647 w 572"/>
                    <a:gd name="T35" fmla="*/ 2147483647 h 670"/>
                    <a:gd name="T36" fmla="*/ 2147483647 w 572"/>
                    <a:gd name="T37" fmla="*/ 2147483647 h 670"/>
                    <a:gd name="T38" fmla="*/ 2147483647 w 572"/>
                    <a:gd name="T39" fmla="*/ 2147483647 h 670"/>
                    <a:gd name="T40" fmla="*/ 2147483647 w 572"/>
                    <a:gd name="T41" fmla="*/ 2147483647 h 670"/>
                    <a:gd name="T42" fmla="*/ 2147483647 w 572"/>
                    <a:gd name="T43" fmla="*/ 2147483647 h 670"/>
                    <a:gd name="T44" fmla="*/ 2147483647 w 572"/>
                    <a:gd name="T45" fmla="*/ 2147483647 h 670"/>
                    <a:gd name="T46" fmla="*/ 2147483647 w 572"/>
                    <a:gd name="T47" fmla="*/ 2147483647 h 670"/>
                    <a:gd name="T48" fmla="*/ 2147483647 w 572"/>
                    <a:gd name="T49" fmla="*/ 2147483647 h 670"/>
                    <a:gd name="T50" fmla="*/ 2147483647 w 572"/>
                    <a:gd name="T51" fmla="*/ 2147483647 h 670"/>
                    <a:gd name="T52" fmla="*/ 2147483647 w 572"/>
                    <a:gd name="T53" fmla="*/ 2147483647 h 670"/>
                    <a:gd name="T54" fmla="*/ 2147483647 w 572"/>
                    <a:gd name="T55" fmla="*/ 2147483647 h 670"/>
                    <a:gd name="T56" fmla="*/ 2147483647 w 572"/>
                    <a:gd name="T57" fmla="*/ 2147483647 h 670"/>
                    <a:gd name="T58" fmla="*/ 2147483647 w 572"/>
                    <a:gd name="T59" fmla="*/ 2147483647 h 670"/>
                    <a:gd name="T60" fmla="*/ 2147483647 w 572"/>
                    <a:gd name="T61" fmla="*/ 2147483647 h 670"/>
                    <a:gd name="T62" fmla="*/ 2147483647 w 572"/>
                    <a:gd name="T63" fmla="*/ 2147483647 h 670"/>
                    <a:gd name="T64" fmla="*/ 2147483647 w 572"/>
                    <a:gd name="T65" fmla="*/ 2147483647 h 670"/>
                    <a:gd name="T66" fmla="*/ 2147483647 w 572"/>
                    <a:gd name="T67" fmla="*/ 2147483647 h 670"/>
                    <a:gd name="T68" fmla="*/ 2147483647 w 572"/>
                    <a:gd name="T69" fmla="*/ 2147483647 h 670"/>
                    <a:gd name="T70" fmla="*/ 2147483647 w 572"/>
                    <a:gd name="T71" fmla="*/ 2147483647 h 670"/>
                    <a:gd name="T72" fmla="*/ 2147483647 w 572"/>
                    <a:gd name="T73" fmla="*/ 2147483647 h 670"/>
                    <a:gd name="T74" fmla="*/ 2147483647 w 572"/>
                    <a:gd name="T75" fmla="*/ 2147483647 h 670"/>
                    <a:gd name="T76" fmla="*/ 2147483647 w 572"/>
                    <a:gd name="T77" fmla="*/ 2147483647 h 670"/>
                    <a:gd name="T78" fmla="*/ 2147483647 w 572"/>
                    <a:gd name="T79" fmla="*/ 2147483647 h 670"/>
                    <a:gd name="T80" fmla="*/ 2147483647 w 572"/>
                    <a:gd name="T81" fmla="*/ 2147483647 h 670"/>
                    <a:gd name="T82" fmla="*/ 2147483647 w 572"/>
                    <a:gd name="T83" fmla="*/ 2147483647 h 670"/>
                    <a:gd name="T84" fmla="*/ 2147483647 w 572"/>
                    <a:gd name="T85" fmla="*/ 2147483647 h 670"/>
                    <a:gd name="T86" fmla="*/ 2147483647 w 572"/>
                    <a:gd name="T87" fmla="*/ 2147483647 h 670"/>
                    <a:gd name="T88" fmla="*/ 2147483647 w 572"/>
                    <a:gd name="T89" fmla="*/ 0 h 670"/>
                    <a:gd name="T90" fmla="*/ 2147483647 w 572"/>
                    <a:gd name="T91" fmla="*/ 2147483647 h 670"/>
                    <a:gd name="T92" fmla="*/ 2147483647 w 572"/>
                    <a:gd name="T93" fmla="*/ 2147483647 h 670"/>
                    <a:gd name="T94" fmla="*/ 2147483647 w 572"/>
                    <a:gd name="T95" fmla="*/ 2147483647 h 670"/>
                    <a:gd name="T96" fmla="*/ 2147483647 w 572"/>
                    <a:gd name="T97" fmla="*/ 2147483647 h 670"/>
                    <a:gd name="T98" fmla="*/ 2147483647 w 572"/>
                    <a:gd name="T99" fmla="*/ 2147483647 h 670"/>
                    <a:gd name="T100" fmla="*/ 2147483647 w 572"/>
                    <a:gd name="T101" fmla="*/ 2147483647 h 670"/>
                    <a:gd name="T102" fmla="*/ 2147483647 w 572"/>
                    <a:gd name="T103" fmla="*/ 2147483647 h 670"/>
                    <a:gd name="T104" fmla="*/ 2147483647 w 572"/>
                    <a:gd name="T105" fmla="*/ 2147483647 h 670"/>
                    <a:gd name="T106" fmla="*/ 2147483647 w 572"/>
                    <a:gd name="T107" fmla="*/ 2147483647 h 670"/>
                    <a:gd name="T108" fmla="*/ 2147483647 w 572"/>
                    <a:gd name="T109" fmla="*/ 2147483647 h 670"/>
                    <a:gd name="T110" fmla="*/ 2147483647 w 572"/>
                    <a:gd name="T111" fmla="*/ 2147483647 h 670"/>
                    <a:gd name="T112" fmla="*/ 0 w 572"/>
                    <a:gd name="T113" fmla="*/ 2147483647 h 670"/>
                    <a:gd name="T114" fmla="*/ 0 w 572"/>
                    <a:gd name="T115" fmla="*/ 2147483647 h 670"/>
                    <a:gd name="T116" fmla="*/ 0 w 572"/>
                    <a:gd name="T117" fmla="*/ 2147483647 h 67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72"/>
                    <a:gd name="T178" fmla="*/ 0 h 670"/>
                    <a:gd name="T179" fmla="*/ 572 w 572"/>
                    <a:gd name="T180" fmla="*/ 670 h 67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72" h="670">
                      <a:moveTo>
                        <a:pt x="0" y="332"/>
                      </a:moveTo>
                      <a:cubicBezTo>
                        <a:pt x="0" y="332"/>
                        <a:pt x="11" y="331"/>
                        <a:pt x="11" y="336"/>
                      </a:cubicBezTo>
                      <a:cubicBezTo>
                        <a:pt x="11" y="341"/>
                        <a:pt x="11" y="354"/>
                        <a:pt x="15" y="357"/>
                      </a:cubicBezTo>
                      <a:cubicBezTo>
                        <a:pt x="19" y="360"/>
                        <a:pt x="24" y="349"/>
                        <a:pt x="24" y="349"/>
                      </a:cubicBezTo>
                      <a:cubicBezTo>
                        <a:pt x="32" y="372"/>
                        <a:pt x="32" y="372"/>
                        <a:pt x="32" y="372"/>
                      </a:cubicBezTo>
                      <a:cubicBezTo>
                        <a:pt x="30" y="403"/>
                        <a:pt x="30" y="403"/>
                        <a:pt x="30" y="403"/>
                      </a:cubicBezTo>
                      <a:cubicBezTo>
                        <a:pt x="21" y="403"/>
                        <a:pt x="21" y="403"/>
                        <a:pt x="21" y="403"/>
                      </a:cubicBezTo>
                      <a:cubicBezTo>
                        <a:pt x="24" y="417"/>
                        <a:pt x="24" y="417"/>
                        <a:pt x="24" y="417"/>
                      </a:cubicBezTo>
                      <a:cubicBezTo>
                        <a:pt x="16" y="423"/>
                        <a:pt x="16" y="423"/>
                        <a:pt x="16" y="423"/>
                      </a:cubicBezTo>
                      <a:cubicBezTo>
                        <a:pt x="16" y="423"/>
                        <a:pt x="39" y="452"/>
                        <a:pt x="39" y="470"/>
                      </a:cubicBezTo>
                      <a:cubicBezTo>
                        <a:pt x="39" y="488"/>
                        <a:pt x="33" y="509"/>
                        <a:pt x="33" y="509"/>
                      </a:cubicBezTo>
                      <a:cubicBezTo>
                        <a:pt x="31" y="538"/>
                        <a:pt x="31" y="538"/>
                        <a:pt x="31" y="538"/>
                      </a:cubicBezTo>
                      <a:cubicBezTo>
                        <a:pt x="31" y="538"/>
                        <a:pt x="15" y="555"/>
                        <a:pt x="12" y="570"/>
                      </a:cubicBezTo>
                      <a:cubicBezTo>
                        <a:pt x="10" y="579"/>
                        <a:pt x="10" y="594"/>
                        <a:pt x="10" y="605"/>
                      </a:cubicBezTo>
                      <a:cubicBezTo>
                        <a:pt x="22" y="603"/>
                        <a:pt x="19" y="579"/>
                        <a:pt x="28" y="573"/>
                      </a:cubicBezTo>
                      <a:cubicBezTo>
                        <a:pt x="37" y="567"/>
                        <a:pt x="47" y="575"/>
                        <a:pt x="47" y="575"/>
                      </a:cubicBezTo>
                      <a:cubicBezTo>
                        <a:pt x="55" y="571"/>
                        <a:pt x="55" y="571"/>
                        <a:pt x="55" y="571"/>
                      </a:cubicBezTo>
                      <a:cubicBezTo>
                        <a:pt x="78" y="572"/>
                        <a:pt x="78" y="572"/>
                        <a:pt x="78" y="572"/>
                      </a:cubicBezTo>
                      <a:cubicBezTo>
                        <a:pt x="78" y="562"/>
                        <a:pt x="78" y="562"/>
                        <a:pt x="78" y="562"/>
                      </a:cubicBezTo>
                      <a:cubicBezTo>
                        <a:pt x="91" y="569"/>
                        <a:pt x="91" y="569"/>
                        <a:pt x="91" y="569"/>
                      </a:cubicBezTo>
                      <a:cubicBezTo>
                        <a:pt x="91" y="569"/>
                        <a:pt x="105" y="570"/>
                        <a:pt x="115" y="572"/>
                      </a:cubicBezTo>
                      <a:cubicBezTo>
                        <a:pt x="125" y="574"/>
                        <a:pt x="136" y="596"/>
                        <a:pt x="136" y="596"/>
                      </a:cubicBezTo>
                      <a:cubicBezTo>
                        <a:pt x="136" y="596"/>
                        <a:pt x="150" y="592"/>
                        <a:pt x="157" y="593"/>
                      </a:cubicBezTo>
                      <a:cubicBezTo>
                        <a:pt x="164" y="594"/>
                        <a:pt x="165" y="630"/>
                        <a:pt x="165" y="630"/>
                      </a:cubicBezTo>
                      <a:cubicBezTo>
                        <a:pt x="165" y="630"/>
                        <a:pt x="176" y="631"/>
                        <a:pt x="179" y="632"/>
                      </a:cubicBezTo>
                      <a:cubicBezTo>
                        <a:pt x="182" y="633"/>
                        <a:pt x="182" y="648"/>
                        <a:pt x="182" y="648"/>
                      </a:cubicBezTo>
                      <a:cubicBezTo>
                        <a:pt x="199" y="654"/>
                        <a:pt x="199" y="654"/>
                        <a:pt x="199" y="654"/>
                      </a:cubicBezTo>
                      <a:cubicBezTo>
                        <a:pt x="208" y="668"/>
                        <a:pt x="208" y="668"/>
                        <a:pt x="208" y="668"/>
                      </a:cubicBezTo>
                      <a:cubicBezTo>
                        <a:pt x="208" y="668"/>
                        <a:pt x="220" y="670"/>
                        <a:pt x="228" y="667"/>
                      </a:cubicBezTo>
                      <a:cubicBezTo>
                        <a:pt x="236" y="664"/>
                        <a:pt x="233" y="654"/>
                        <a:pt x="232" y="653"/>
                      </a:cubicBezTo>
                      <a:cubicBezTo>
                        <a:pt x="232" y="634"/>
                        <a:pt x="234" y="625"/>
                        <a:pt x="247" y="625"/>
                      </a:cubicBezTo>
                      <a:cubicBezTo>
                        <a:pt x="260" y="625"/>
                        <a:pt x="272" y="650"/>
                        <a:pt x="272" y="650"/>
                      </a:cubicBezTo>
                      <a:cubicBezTo>
                        <a:pt x="282" y="633"/>
                        <a:pt x="282" y="633"/>
                        <a:pt x="282" y="633"/>
                      </a:cubicBezTo>
                      <a:cubicBezTo>
                        <a:pt x="304" y="633"/>
                        <a:pt x="304" y="633"/>
                        <a:pt x="304" y="633"/>
                      </a:cubicBezTo>
                      <a:cubicBezTo>
                        <a:pt x="310" y="639"/>
                        <a:pt x="310" y="639"/>
                        <a:pt x="310" y="639"/>
                      </a:cubicBezTo>
                      <a:cubicBezTo>
                        <a:pt x="310" y="639"/>
                        <a:pt x="327" y="636"/>
                        <a:pt x="335" y="635"/>
                      </a:cubicBezTo>
                      <a:cubicBezTo>
                        <a:pt x="343" y="634"/>
                        <a:pt x="341" y="622"/>
                        <a:pt x="345" y="621"/>
                      </a:cubicBezTo>
                      <a:cubicBezTo>
                        <a:pt x="349" y="620"/>
                        <a:pt x="349" y="631"/>
                        <a:pt x="349" y="631"/>
                      </a:cubicBezTo>
                      <a:cubicBezTo>
                        <a:pt x="526" y="628"/>
                        <a:pt x="526" y="628"/>
                        <a:pt x="526" y="628"/>
                      </a:cubicBezTo>
                      <a:cubicBezTo>
                        <a:pt x="531" y="601"/>
                        <a:pt x="531" y="601"/>
                        <a:pt x="531" y="601"/>
                      </a:cubicBezTo>
                      <a:cubicBezTo>
                        <a:pt x="531" y="601"/>
                        <a:pt x="537" y="597"/>
                        <a:pt x="536" y="590"/>
                      </a:cubicBezTo>
                      <a:cubicBezTo>
                        <a:pt x="535" y="583"/>
                        <a:pt x="522" y="577"/>
                        <a:pt x="522" y="577"/>
                      </a:cubicBezTo>
                      <a:cubicBezTo>
                        <a:pt x="491" y="118"/>
                        <a:pt x="491" y="118"/>
                        <a:pt x="491" y="118"/>
                      </a:cubicBezTo>
                      <a:cubicBezTo>
                        <a:pt x="572" y="121"/>
                        <a:pt x="572" y="121"/>
                        <a:pt x="572" y="121"/>
                      </a:cubicBezTo>
                      <a:cubicBezTo>
                        <a:pt x="399" y="0"/>
                        <a:pt x="399" y="0"/>
                        <a:pt x="399" y="0"/>
                      </a:cubicBezTo>
                      <a:cubicBezTo>
                        <a:pt x="397" y="34"/>
                        <a:pt x="397" y="34"/>
                        <a:pt x="397" y="34"/>
                      </a:cubicBezTo>
                      <a:cubicBezTo>
                        <a:pt x="392" y="38"/>
                        <a:pt x="392" y="38"/>
                        <a:pt x="392" y="38"/>
                      </a:cubicBezTo>
                      <a:cubicBezTo>
                        <a:pt x="391" y="63"/>
                        <a:pt x="391" y="63"/>
                        <a:pt x="391" y="63"/>
                      </a:cubicBezTo>
                      <a:cubicBezTo>
                        <a:pt x="243" y="64"/>
                        <a:pt x="243" y="64"/>
                        <a:pt x="243" y="64"/>
                      </a:cubicBezTo>
                      <a:cubicBezTo>
                        <a:pt x="243" y="74"/>
                        <a:pt x="243" y="74"/>
                        <a:pt x="243" y="74"/>
                      </a:cubicBezTo>
                      <a:cubicBezTo>
                        <a:pt x="238" y="77"/>
                        <a:pt x="238" y="77"/>
                        <a:pt x="238" y="77"/>
                      </a:cubicBezTo>
                      <a:cubicBezTo>
                        <a:pt x="238" y="77"/>
                        <a:pt x="237" y="201"/>
                        <a:pt x="235" y="207"/>
                      </a:cubicBezTo>
                      <a:cubicBezTo>
                        <a:pt x="233" y="213"/>
                        <a:pt x="208" y="212"/>
                        <a:pt x="208" y="212"/>
                      </a:cubicBezTo>
                      <a:cubicBezTo>
                        <a:pt x="208" y="212"/>
                        <a:pt x="200" y="213"/>
                        <a:pt x="189" y="223"/>
                      </a:cubicBezTo>
                      <a:cubicBezTo>
                        <a:pt x="178" y="233"/>
                        <a:pt x="187" y="248"/>
                        <a:pt x="187" y="248"/>
                      </a:cubicBezTo>
                      <a:cubicBezTo>
                        <a:pt x="186" y="317"/>
                        <a:pt x="186" y="317"/>
                        <a:pt x="186" y="317"/>
                      </a:cubicBezTo>
                      <a:cubicBezTo>
                        <a:pt x="0" y="319"/>
                        <a:pt x="0" y="319"/>
                        <a:pt x="0" y="319"/>
                      </a:cubicBezTo>
                      <a:cubicBezTo>
                        <a:pt x="0" y="319"/>
                        <a:pt x="0" y="319"/>
                        <a:pt x="0" y="319"/>
                      </a:cubicBezTo>
                      <a:cubicBezTo>
                        <a:pt x="0" y="326"/>
                        <a:pt x="0" y="332"/>
                        <a:pt x="0" y="33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4" name="Freeform 160"/>
                <p:cNvSpPr>
                  <a:spLocks/>
                </p:cNvSpPr>
                <p:nvPr/>
              </p:nvSpPr>
              <p:spPr bwMode="auto">
                <a:xfrm>
                  <a:off x="4035425" y="3262313"/>
                  <a:ext cx="198438" cy="157162"/>
                </a:xfrm>
                <a:custGeom>
                  <a:avLst/>
                  <a:gdLst>
                    <a:gd name="T0" fmla="*/ 2147483647 w 382"/>
                    <a:gd name="T1" fmla="*/ 2147483647 h 300"/>
                    <a:gd name="T2" fmla="*/ 2147483647 w 382"/>
                    <a:gd name="T3" fmla="*/ 2147483647 h 300"/>
                    <a:gd name="T4" fmla="*/ 2147483647 w 382"/>
                    <a:gd name="T5" fmla="*/ 2147483647 h 300"/>
                    <a:gd name="T6" fmla="*/ 2147483647 w 382"/>
                    <a:gd name="T7" fmla="*/ 2147483647 h 300"/>
                    <a:gd name="T8" fmla="*/ 2147483647 w 382"/>
                    <a:gd name="T9" fmla="*/ 2147483647 h 300"/>
                    <a:gd name="T10" fmla="*/ 2147483647 w 382"/>
                    <a:gd name="T11" fmla="*/ 2147483647 h 300"/>
                    <a:gd name="T12" fmla="*/ 2147483647 w 382"/>
                    <a:gd name="T13" fmla="*/ 2147483647 h 300"/>
                    <a:gd name="T14" fmla="*/ 2147483647 w 382"/>
                    <a:gd name="T15" fmla="*/ 2147483647 h 300"/>
                    <a:gd name="T16" fmla="*/ 2147483647 w 382"/>
                    <a:gd name="T17" fmla="*/ 2147483647 h 300"/>
                    <a:gd name="T18" fmla="*/ 2147483647 w 382"/>
                    <a:gd name="T19" fmla="*/ 2147483647 h 300"/>
                    <a:gd name="T20" fmla="*/ 2147483647 w 382"/>
                    <a:gd name="T21" fmla="*/ 2147483647 h 300"/>
                    <a:gd name="T22" fmla="*/ 2147483647 w 382"/>
                    <a:gd name="T23" fmla="*/ 2147483647 h 300"/>
                    <a:gd name="T24" fmla="*/ 2147483647 w 382"/>
                    <a:gd name="T25" fmla="*/ 2147483647 h 300"/>
                    <a:gd name="T26" fmla="*/ 2147483647 w 382"/>
                    <a:gd name="T27" fmla="*/ 2147483647 h 300"/>
                    <a:gd name="T28" fmla="*/ 2147483647 w 382"/>
                    <a:gd name="T29" fmla="*/ 2147483647 h 300"/>
                    <a:gd name="T30" fmla="*/ 2147483647 w 382"/>
                    <a:gd name="T31" fmla="*/ 2147483647 h 300"/>
                    <a:gd name="T32" fmla="*/ 2147483647 w 382"/>
                    <a:gd name="T33" fmla="*/ 2147483647 h 300"/>
                    <a:gd name="T34" fmla="*/ 2147483647 w 382"/>
                    <a:gd name="T35" fmla="*/ 2147483647 h 300"/>
                    <a:gd name="T36" fmla="*/ 2147483647 w 382"/>
                    <a:gd name="T37" fmla="*/ 2147483647 h 300"/>
                    <a:gd name="T38" fmla="*/ 2147483647 w 382"/>
                    <a:gd name="T39" fmla="*/ 2147483647 h 300"/>
                    <a:gd name="T40" fmla="*/ 2147483647 w 382"/>
                    <a:gd name="T41" fmla="*/ 2147483647 h 300"/>
                    <a:gd name="T42" fmla="*/ 2147483647 w 382"/>
                    <a:gd name="T43" fmla="*/ 2147483647 h 300"/>
                    <a:gd name="T44" fmla="*/ 2147483647 w 382"/>
                    <a:gd name="T45" fmla="*/ 2147483647 h 300"/>
                    <a:gd name="T46" fmla="*/ 2147483647 w 382"/>
                    <a:gd name="T47" fmla="*/ 2147483647 h 300"/>
                    <a:gd name="T48" fmla="*/ 2147483647 w 382"/>
                    <a:gd name="T49" fmla="*/ 2147483647 h 300"/>
                    <a:gd name="T50" fmla="*/ 2147483647 w 382"/>
                    <a:gd name="T51" fmla="*/ 2147483647 h 300"/>
                    <a:gd name="T52" fmla="*/ 2147483647 w 382"/>
                    <a:gd name="T53" fmla="*/ 2147483647 h 300"/>
                    <a:gd name="T54" fmla="*/ 2147483647 w 382"/>
                    <a:gd name="T55" fmla="*/ 2147483647 h 300"/>
                    <a:gd name="T56" fmla="*/ 2147483647 w 382"/>
                    <a:gd name="T57" fmla="*/ 2147483647 h 300"/>
                    <a:gd name="T58" fmla="*/ 2147483647 w 382"/>
                    <a:gd name="T59" fmla="*/ 2147483647 h 300"/>
                    <a:gd name="T60" fmla="*/ 2147483647 w 382"/>
                    <a:gd name="T61" fmla="*/ 2147483647 h 300"/>
                    <a:gd name="T62" fmla="*/ 2147483647 w 382"/>
                    <a:gd name="T63" fmla="*/ 2147483647 h 300"/>
                    <a:gd name="T64" fmla="*/ 2147483647 w 382"/>
                    <a:gd name="T65" fmla="*/ 2147483647 h 300"/>
                    <a:gd name="T66" fmla="*/ 2147483647 w 382"/>
                    <a:gd name="T67" fmla="*/ 2147483647 h 30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2"/>
                    <a:gd name="T103" fmla="*/ 0 h 300"/>
                    <a:gd name="T104" fmla="*/ 382 w 382"/>
                    <a:gd name="T105" fmla="*/ 300 h 30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2" h="300">
                      <a:moveTo>
                        <a:pt x="0" y="209"/>
                      </a:moveTo>
                      <a:cubicBezTo>
                        <a:pt x="3" y="246"/>
                        <a:pt x="3" y="246"/>
                        <a:pt x="3" y="246"/>
                      </a:cubicBezTo>
                      <a:cubicBezTo>
                        <a:pt x="6" y="260"/>
                        <a:pt x="6" y="260"/>
                        <a:pt x="6" y="260"/>
                      </a:cubicBezTo>
                      <a:cubicBezTo>
                        <a:pt x="19" y="256"/>
                        <a:pt x="19" y="256"/>
                        <a:pt x="19" y="256"/>
                      </a:cubicBezTo>
                      <a:cubicBezTo>
                        <a:pt x="19" y="256"/>
                        <a:pt x="29" y="287"/>
                        <a:pt x="39" y="288"/>
                      </a:cubicBezTo>
                      <a:cubicBezTo>
                        <a:pt x="49" y="289"/>
                        <a:pt x="59" y="293"/>
                        <a:pt x="59" y="293"/>
                      </a:cubicBezTo>
                      <a:cubicBezTo>
                        <a:pt x="59" y="293"/>
                        <a:pt x="70" y="271"/>
                        <a:pt x="100" y="275"/>
                      </a:cubicBezTo>
                      <a:cubicBezTo>
                        <a:pt x="130" y="279"/>
                        <a:pt x="124" y="300"/>
                        <a:pt x="124" y="300"/>
                      </a:cubicBezTo>
                      <a:cubicBezTo>
                        <a:pt x="136" y="298"/>
                        <a:pt x="136" y="298"/>
                        <a:pt x="136" y="298"/>
                      </a:cubicBezTo>
                      <a:cubicBezTo>
                        <a:pt x="132" y="299"/>
                        <a:pt x="132" y="299"/>
                        <a:pt x="132" y="299"/>
                      </a:cubicBezTo>
                      <a:cubicBezTo>
                        <a:pt x="131" y="263"/>
                        <a:pt x="131" y="263"/>
                        <a:pt x="131" y="263"/>
                      </a:cubicBezTo>
                      <a:cubicBezTo>
                        <a:pt x="130" y="245"/>
                        <a:pt x="130" y="245"/>
                        <a:pt x="130" y="245"/>
                      </a:cubicBezTo>
                      <a:cubicBezTo>
                        <a:pt x="130" y="245"/>
                        <a:pt x="124" y="244"/>
                        <a:pt x="124" y="236"/>
                      </a:cubicBezTo>
                      <a:cubicBezTo>
                        <a:pt x="124" y="228"/>
                        <a:pt x="132" y="219"/>
                        <a:pt x="132" y="219"/>
                      </a:cubicBezTo>
                      <a:cubicBezTo>
                        <a:pt x="187" y="222"/>
                        <a:pt x="187" y="222"/>
                        <a:pt x="187" y="222"/>
                      </a:cubicBezTo>
                      <a:cubicBezTo>
                        <a:pt x="192" y="219"/>
                        <a:pt x="192" y="219"/>
                        <a:pt x="192" y="219"/>
                      </a:cubicBezTo>
                      <a:cubicBezTo>
                        <a:pt x="204" y="222"/>
                        <a:pt x="204" y="222"/>
                        <a:pt x="204" y="222"/>
                      </a:cubicBezTo>
                      <a:cubicBezTo>
                        <a:pt x="215" y="219"/>
                        <a:pt x="215" y="219"/>
                        <a:pt x="215" y="219"/>
                      </a:cubicBezTo>
                      <a:cubicBezTo>
                        <a:pt x="235" y="222"/>
                        <a:pt x="235" y="222"/>
                        <a:pt x="235" y="222"/>
                      </a:cubicBezTo>
                      <a:cubicBezTo>
                        <a:pt x="251" y="212"/>
                        <a:pt x="251" y="212"/>
                        <a:pt x="251" y="212"/>
                      </a:cubicBezTo>
                      <a:cubicBezTo>
                        <a:pt x="265" y="216"/>
                        <a:pt x="265" y="216"/>
                        <a:pt x="265" y="216"/>
                      </a:cubicBezTo>
                      <a:cubicBezTo>
                        <a:pt x="276" y="215"/>
                        <a:pt x="276" y="215"/>
                        <a:pt x="276" y="215"/>
                      </a:cubicBezTo>
                      <a:cubicBezTo>
                        <a:pt x="291" y="222"/>
                        <a:pt x="291" y="222"/>
                        <a:pt x="291" y="222"/>
                      </a:cubicBezTo>
                      <a:cubicBezTo>
                        <a:pt x="305" y="221"/>
                        <a:pt x="305" y="221"/>
                        <a:pt x="305" y="221"/>
                      </a:cubicBezTo>
                      <a:cubicBezTo>
                        <a:pt x="310" y="214"/>
                        <a:pt x="310" y="214"/>
                        <a:pt x="310" y="214"/>
                      </a:cubicBezTo>
                      <a:cubicBezTo>
                        <a:pt x="318" y="214"/>
                        <a:pt x="318" y="214"/>
                        <a:pt x="318" y="214"/>
                      </a:cubicBezTo>
                      <a:cubicBezTo>
                        <a:pt x="318" y="214"/>
                        <a:pt x="320" y="200"/>
                        <a:pt x="331" y="195"/>
                      </a:cubicBezTo>
                      <a:cubicBezTo>
                        <a:pt x="331" y="196"/>
                        <a:pt x="357" y="197"/>
                        <a:pt x="357" y="197"/>
                      </a:cubicBezTo>
                      <a:cubicBezTo>
                        <a:pt x="357" y="197"/>
                        <a:pt x="358" y="190"/>
                        <a:pt x="362" y="187"/>
                      </a:cubicBezTo>
                      <a:cubicBezTo>
                        <a:pt x="366" y="184"/>
                        <a:pt x="373" y="183"/>
                        <a:pt x="373" y="183"/>
                      </a:cubicBezTo>
                      <a:cubicBezTo>
                        <a:pt x="376" y="172"/>
                        <a:pt x="376" y="172"/>
                        <a:pt x="376" y="172"/>
                      </a:cubicBezTo>
                      <a:cubicBezTo>
                        <a:pt x="382" y="170"/>
                        <a:pt x="382" y="170"/>
                        <a:pt x="382" y="170"/>
                      </a:cubicBezTo>
                      <a:cubicBezTo>
                        <a:pt x="375" y="167"/>
                        <a:pt x="375" y="167"/>
                        <a:pt x="375" y="167"/>
                      </a:cubicBezTo>
                      <a:cubicBezTo>
                        <a:pt x="360" y="145"/>
                        <a:pt x="360" y="145"/>
                        <a:pt x="360" y="145"/>
                      </a:cubicBezTo>
                      <a:cubicBezTo>
                        <a:pt x="375" y="140"/>
                        <a:pt x="375" y="140"/>
                        <a:pt x="375" y="140"/>
                      </a:cubicBezTo>
                      <a:cubicBezTo>
                        <a:pt x="375" y="140"/>
                        <a:pt x="373" y="130"/>
                        <a:pt x="364" y="126"/>
                      </a:cubicBezTo>
                      <a:cubicBezTo>
                        <a:pt x="355" y="122"/>
                        <a:pt x="356" y="131"/>
                        <a:pt x="344" y="131"/>
                      </a:cubicBezTo>
                      <a:cubicBezTo>
                        <a:pt x="332" y="131"/>
                        <a:pt x="313" y="109"/>
                        <a:pt x="310" y="104"/>
                      </a:cubicBezTo>
                      <a:cubicBezTo>
                        <a:pt x="307" y="99"/>
                        <a:pt x="322" y="88"/>
                        <a:pt x="322" y="88"/>
                      </a:cubicBezTo>
                      <a:cubicBezTo>
                        <a:pt x="312" y="87"/>
                        <a:pt x="312" y="87"/>
                        <a:pt x="312" y="87"/>
                      </a:cubicBezTo>
                      <a:cubicBezTo>
                        <a:pt x="311" y="78"/>
                        <a:pt x="311" y="78"/>
                        <a:pt x="311" y="78"/>
                      </a:cubicBezTo>
                      <a:cubicBezTo>
                        <a:pt x="311" y="78"/>
                        <a:pt x="299" y="79"/>
                        <a:pt x="289" y="72"/>
                      </a:cubicBezTo>
                      <a:cubicBezTo>
                        <a:pt x="279" y="65"/>
                        <a:pt x="280" y="41"/>
                        <a:pt x="280" y="41"/>
                      </a:cubicBezTo>
                      <a:cubicBezTo>
                        <a:pt x="277" y="32"/>
                        <a:pt x="277" y="32"/>
                        <a:pt x="277" y="32"/>
                      </a:cubicBezTo>
                      <a:cubicBezTo>
                        <a:pt x="276" y="9"/>
                        <a:pt x="276" y="9"/>
                        <a:pt x="276" y="9"/>
                      </a:cubicBezTo>
                      <a:cubicBezTo>
                        <a:pt x="260" y="2"/>
                        <a:pt x="260" y="2"/>
                        <a:pt x="260" y="2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227" y="0"/>
                        <a:pt x="225" y="8"/>
                        <a:pt x="215" y="12"/>
                      </a:cubicBezTo>
                      <a:cubicBezTo>
                        <a:pt x="205" y="16"/>
                        <a:pt x="201" y="14"/>
                        <a:pt x="201" y="14"/>
                      </a:cubicBezTo>
                      <a:cubicBezTo>
                        <a:pt x="190" y="28"/>
                        <a:pt x="190" y="28"/>
                        <a:pt x="190" y="28"/>
                      </a:cubicBezTo>
                      <a:cubicBezTo>
                        <a:pt x="173" y="28"/>
                        <a:pt x="173" y="28"/>
                        <a:pt x="173" y="28"/>
                      </a:cubicBezTo>
                      <a:cubicBezTo>
                        <a:pt x="173" y="28"/>
                        <a:pt x="172" y="49"/>
                        <a:pt x="169" y="50"/>
                      </a:cubicBezTo>
                      <a:cubicBezTo>
                        <a:pt x="166" y="51"/>
                        <a:pt x="154" y="39"/>
                        <a:pt x="148" y="41"/>
                      </a:cubicBezTo>
                      <a:cubicBezTo>
                        <a:pt x="142" y="43"/>
                        <a:pt x="125" y="72"/>
                        <a:pt x="125" y="72"/>
                      </a:cubicBezTo>
                      <a:cubicBezTo>
                        <a:pt x="112" y="72"/>
                        <a:pt x="112" y="72"/>
                        <a:pt x="112" y="72"/>
                      </a:cubicBezTo>
                      <a:cubicBezTo>
                        <a:pt x="112" y="96"/>
                        <a:pt x="112" y="96"/>
                        <a:pt x="112" y="96"/>
                      </a:cubicBezTo>
                      <a:cubicBezTo>
                        <a:pt x="97" y="101"/>
                        <a:pt x="97" y="101"/>
                        <a:pt x="97" y="101"/>
                      </a:cubicBezTo>
                      <a:cubicBezTo>
                        <a:pt x="76" y="82"/>
                        <a:pt x="76" y="82"/>
                        <a:pt x="76" y="82"/>
                      </a:cubicBezTo>
                      <a:cubicBezTo>
                        <a:pt x="63" y="102"/>
                        <a:pt x="63" y="102"/>
                        <a:pt x="63" y="102"/>
                      </a:cubicBezTo>
                      <a:cubicBezTo>
                        <a:pt x="63" y="102"/>
                        <a:pt x="71" y="116"/>
                        <a:pt x="69" y="121"/>
                      </a:cubicBezTo>
                      <a:cubicBezTo>
                        <a:pt x="67" y="126"/>
                        <a:pt x="55" y="124"/>
                        <a:pt x="55" y="124"/>
                      </a:cubicBezTo>
                      <a:cubicBezTo>
                        <a:pt x="55" y="124"/>
                        <a:pt x="60" y="141"/>
                        <a:pt x="57" y="145"/>
                      </a:cubicBezTo>
                      <a:cubicBezTo>
                        <a:pt x="54" y="149"/>
                        <a:pt x="47" y="150"/>
                        <a:pt x="47" y="150"/>
                      </a:cubicBezTo>
                      <a:cubicBezTo>
                        <a:pt x="47" y="150"/>
                        <a:pt x="60" y="160"/>
                        <a:pt x="48" y="161"/>
                      </a:cubicBezTo>
                      <a:cubicBezTo>
                        <a:pt x="36" y="162"/>
                        <a:pt x="21" y="165"/>
                        <a:pt x="21" y="165"/>
                      </a:cubicBezTo>
                      <a:cubicBezTo>
                        <a:pt x="8" y="173"/>
                        <a:pt x="8" y="173"/>
                        <a:pt x="8" y="173"/>
                      </a:cubicBezTo>
                      <a:cubicBezTo>
                        <a:pt x="23" y="194"/>
                        <a:pt x="23" y="194"/>
                        <a:pt x="23" y="194"/>
                      </a:cubicBezTo>
                      <a:cubicBezTo>
                        <a:pt x="15" y="209"/>
                        <a:pt x="15" y="209"/>
                        <a:pt x="15" y="209"/>
                      </a:cubicBezTo>
                      <a:lnTo>
                        <a:pt x="0" y="20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5" name="Freeform 161"/>
                <p:cNvSpPr>
                  <a:spLocks/>
                </p:cNvSpPr>
                <p:nvPr/>
              </p:nvSpPr>
              <p:spPr bwMode="auto">
                <a:xfrm>
                  <a:off x="4179888" y="3027363"/>
                  <a:ext cx="384175" cy="327025"/>
                </a:xfrm>
                <a:custGeom>
                  <a:avLst/>
                  <a:gdLst>
                    <a:gd name="T0" fmla="*/ 2147483647 w 741"/>
                    <a:gd name="T1" fmla="*/ 2147483647 h 628"/>
                    <a:gd name="T2" fmla="*/ 2147483647 w 741"/>
                    <a:gd name="T3" fmla="*/ 2147483647 h 628"/>
                    <a:gd name="T4" fmla="*/ 2147483647 w 741"/>
                    <a:gd name="T5" fmla="*/ 2147483647 h 628"/>
                    <a:gd name="T6" fmla="*/ 2147483647 w 741"/>
                    <a:gd name="T7" fmla="*/ 2147483647 h 628"/>
                    <a:gd name="T8" fmla="*/ 2147483647 w 741"/>
                    <a:gd name="T9" fmla="*/ 2147483647 h 628"/>
                    <a:gd name="T10" fmla="*/ 2147483647 w 741"/>
                    <a:gd name="T11" fmla="*/ 2147483647 h 628"/>
                    <a:gd name="T12" fmla="*/ 2147483647 w 741"/>
                    <a:gd name="T13" fmla="*/ 2147483647 h 628"/>
                    <a:gd name="T14" fmla="*/ 2147483647 w 741"/>
                    <a:gd name="T15" fmla="*/ 2147483647 h 628"/>
                    <a:gd name="T16" fmla="*/ 2147483647 w 741"/>
                    <a:gd name="T17" fmla="*/ 2147483647 h 628"/>
                    <a:gd name="T18" fmla="*/ 2147483647 w 741"/>
                    <a:gd name="T19" fmla="*/ 2147483647 h 628"/>
                    <a:gd name="T20" fmla="*/ 2147483647 w 741"/>
                    <a:gd name="T21" fmla="*/ 2147483647 h 628"/>
                    <a:gd name="T22" fmla="*/ 2147483647 w 741"/>
                    <a:gd name="T23" fmla="*/ 2147483647 h 628"/>
                    <a:gd name="T24" fmla="*/ 2147483647 w 741"/>
                    <a:gd name="T25" fmla="*/ 2147483647 h 628"/>
                    <a:gd name="T26" fmla="*/ 2147483647 w 741"/>
                    <a:gd name="T27" fmla="*/ 2147483647 h 628"/>
                    <a:gd name="T28" fmla="*/ 2147483647 w 741"/>
                    <a:gd name="T29" fmla="*/ 2147483647 h 628"/>
                    <a:gd name="T30" fmla="*/ 2147483647 w 741"/>
                    <a:gd name="T31" fmla="*/ 2147483647 h 628"/>
                    <a:gd name="T32" fmla="*/ 2147483647 w 741"/>
                    <a:gd name="T33" fmla="*/ 2147483647 h 628"/>
                    <a:gd name="T34" fmla="*/ 2147483647 w 741"/>
                    <a:gd name="T35" fmla="*/ 2147483647 h 628"/>
                    <a:gd name="T36" fmla="*/ 2147483647 w 741"/>
                    <a:gd name="T37" fmla="*/ 2147483647 h 628"/>
                    <a:gd name="T38" fmla="*/ 2147483647 w 741"/>
                    <a:gd name="T39" fmla="*/ 2147483647 h 628"/>
                    <a:gd name="T40" fmla="*/ 2147483647 w 741"/>
                    <a:gd name="T41" fmla="*/ 2147483647 h 628"/>
                    <a:gd name="T42" fmla="*/ 2147483647 w 741"/>
                    <a:gd name="T43" fmla="*/ 2147483647 h 628"/>
                    <a:gd name="T44" fmla="*/ 2147483647 w 741"/>
                    <a:gd name="T45" fmla="*/ 2147483647 h 628"/>
                    <a:gd name="T46" fmla="*/ 2147483647 w 741"/>
                    <a:gd name="T47" fmla="*/ 0 h 628"/>
                    <a:gd name="T48" fmla="*/ 2147483647 w 741"/>
                    <a:gd name="T49" fmla="*/ 2147483647 h 628"/>
                    <a:gd name="T50" fmla="*/ 2147483647 w 741"/>
                    <a:gd name="T51" fmla="*/ 2147483647 h 628"/>
                    <a:gd name="T52" fmla="*/ 2147483647 w 741"/>
                    <a:gd name="T53" fmla="*/ 2147483647 h 628"/>
                    <a:gd name="T54" fmla="*/ 2147483647 w 741"/>
                    <a:gd name="T55" fmla="*/ 2147483647 h 628"/>
                    <a:gd name="T56" fmla="*/ 2147483647 w 741"/>
                    <a:gd name="T57" fmla="*/ 2147483647 h 628"/>
                    <a:gd name="T58" fmla="*/ 2147483647 w 741"/>
                    <a:gd name="T59" fmla="*/ 2147483647 h 628"/>
                    <a:gd name="T60" fmla="*/ 2147483647 w 741"/>
                    <a:gd name="T61" fmla="*/ 2147483647 h 628"/>
                    <a:gd name="T62" fmla="*/ 2147483647 w 741"/>
                    <a:gd name="T63" fmla="*/ 2147483647 h 62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41"/>
                    <a:gd name="T97" fmla="*/ 0 h 628"/>
                    <a:gd name="T98" fmla="*/ 741 w 741"/>
                    <a:gd name="T99" fmla="*/ 628 h 62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41" h="628">
                      <a:moveTo>
                        <a:pt x="35" y="531"/>
                      </a:moveTo>
                      <a:cubicBezTo>
                        <a:pt x="36" y="540"/>
                        <a:pt x="36" y="540"/>
                        <a:pt x="36" y="540"/>
                      </a:cubicBezTo>
                      <a:cubicBezTo>
                        <a:pt x="46" y="541"/>
                        <a:pt x="46" y="541"/>
                        <a:pt x="46" y="541"/>
                      </a:cubicBezTo>
                      <a:cubicBezTo>
                        <a:pt x="46" y="541"/>
                        <a:pt x="31" y="552"/>
                        <a:pt x="34" y="557"/>
                      </a:cubicBezTo>
                      <a:cubicBezTo>
                        <a:pt x="37" y="562"/>
                        <a:pt x="56" y="584"/>
                        <a:pt x="68" y="584"/>
                      </a:cubicBezTo>
                      <a:cubicBezTo>
                        <a:pt x="80" y="584"/>
                        <a:pt x="79" y="575"/>
                        <a:pt x="88" y="579"/>
                      </a:cubicBezTo>
                      <a:cubicBezTo>
                        <a:pt x="97" y="583"/>
                        <a:pt x="99" y="593"/>
                        <a:pt x="99" y="593"/>
                      </a:cubicBezTo>
                      <a:cubicBezTo>
                        <a:pt x="84" y="598"/>
                        <a:pt x="84" y="598"/>
                        <a:pt x="84" y="598"/>
                      </a:cubicBezTo>
                      <a:cubicBezTo>
                        <a:pt x="99" y="620"/>
                        <a:pt x="99" y="620"/>
                        <a:pt x="99" y="620"/>
                      </a:cubicBezTo>
                      <a:cubicBezTo>
                        <a:pt x="102" y="604"/>
                        <a:pt x="102" y="604"/>
                        <a:pt x="102" y="604"/>
                      </a:cubicBezTo>
                      <a:cubicBezTo>
                        <a:pt x="119" y="597"/>
                        <a:pt x="119" y="597"/>
                        <a:pt x="119" y="597"/>
                      </a:cubicBezTo>
                      <a:cubicBezTo>
                        <a:pt x="119" y="597"/>
                        <a:pt x="136" y="616"/>
                        <a:pt x="141" y="619"/>
                      </a:cubicBezTo>
                      <a:cubicBezTo>
                        <a:pt x="146" y="622"/>
                        <a:pt x="162" y="628"/>
                        <a:pt x="162" y="628"/>
                      </a:cubicBezTo>
                      <a:cubicBezTo>
                        <a:pt x="159" y="594"/>
                        <a:pt x="159" y="594"/>
                        <a:pt x="159" y="594"/>
                      </a:cubicBezTo>
                      <a:cubicBezTo>
                        <a:pt x="159" y="594"/>
                        <a:pt x="181" y="583"/>
                        <a:pt x="182" y="568"/>
                      </a:cubicBezTo>
                      <a:cubicBezTo>
                        <a:pt x="183" y="553"/>
                        <a:pt x="183" y="542"/>
                        <a:pt x="183" y="542"/>
                      </a:cubicBezTo>
                      <a:cubicBezTo>
                        <a:pt x="202" y="525"/>
                        <a:pt x="202" y="525"/>
                        <a:pt x="202" y="525"/>
                      </a:cubicBezTo>
                      <a:cubicBezTo>
                        <a:pt x="236" y="526"/>
                        <a:pt x="236" y="526"/>
                        <a:pt x="236" y="526"/>
                      </a:cubicBezTo>
                      <a:cubicBezTo>
                        <a:pt x="236" y="526"/>
                        <a:pt x="235" y="520"/>
                        <a:pt x="249" y="519"/>
                      </a:cubicBezTo>
                      <a:cubicBezTo>
                        <a:pt x="263" y="518"/>
                        <a:pt x="262" y="528"/>
                        <a:pt x="269" y="529"/>
                      </a:cubicBezTo>
                      <a:cubicBezTo>
                        <a:pt x="276" y="530"/>
                        <a:pt x="288" y="530"/>
                        <a:pt x="288" y="530"/>
                      </a:cubicBezTo>
                      <a:cubicBezTo>
                        <a:pt x="305" y="544"/>
                        <a:pt x="305" y="544"/>
                        <a:pt x="305" y="544"/>
                      </a:cubicBezTo>
                      <a:cubicBezTo>
                        <a:pt x="305" y="544"/>
                        <a:pt x="310" y="566"/>
                        <a:pt x="319" y="565"/>
                      </a:cubicBezTo>
                      <a:cubicBezTo>
                        <a:pt x="328" y="564"/>
                        <a:pt x="352" y="544"/>
                        <a:pt x="364" y="544"/>
                      </a:cubicBezTo>
                      <a:cubicBezTo>
                        <a:pt x="376" y="544"/>
                        <a:pt x="388" y="572"/>
                        <a:pt x="407" y="573"/>
                      </a:cubicBezTo>
                      <a:cubicBezTo>
                        <a:pt x="426" y="574"/>
                        <a:pt x="442" y="578"/>
                        <a:pt x="442" y="578"/>
                      </a:cubicBezTo>
                      <a:cubicBezTo>
                        <a:pt x="442" y="578"/>
                        <a:pt x="454" y="543"/>
                        <a:pt x="496" y="543"/>
                      </a:cubicBezTo>
                      <a:cubicBezTo>
                        <a:pt x="538" y="543"/>
                        <a:pt x="554" y="557"/>
                        <a:pt x="554" y="557"/>
                      </a:cubicBezTo>
                      <a:cubicBezTo>
                        <a:pt x="572" y="558"/>
                        <a:pt x="572" y="558"/>
                        <a:pt x="572" y="558"/>
                      </a:cubicBezTo>
                      <a:cubicBezTo>
                        <a:pt x="572" y="558"/>
                        <a:pt x="590" y="545"/>
                        <a:pt x="597" y="541"/>
                      </a:cubicBezTo>
                      <a:cubicBezTo>
                        <a:pt x="604" y="537"/>
                        <a:pt x="613" y="540"/>
                        <a:pt x="613" y="540"/>
                      </a:cubicBezTo>
                      <a:cubicBezTo>
                        <a:pt x="613" y="540"/>
                        <a:pt x="617" y="526"/>
                        <a:pt x="621" y="526"/>
                      </a:cubicBezTo>
                      <a:cubicBezTo>
                        <a:pt x="622" y="526"/>
                        <a:pt x="623" y="526"/>
                        <a:pt x="624" y="526"/>
                      </a:cubicBezTo>
                      <a:cubicBezTo>
                        <a:pt x="621" y="484"/>
                        <a:pt x="621" y="484"/>
                        <a:pt x="621" y="484"/>
                      </a:cubicBezTo>
                      <a:cubicBezTo>
                        <a:pt x="634" y="479"/>
                        <a:pt x="634" y="479"/>
                        <a:pt x="634" y="479"/>
                      </a:cubicBezTo>
                      <a:cubicBezTo>
                        <a:pt x="634" y="479"/>
                        <a:pt x="644" y="442"/>
                        <a:pt x="656" y="426"/>
                      </a:cubicBezTo>
                      <a:cubicBezTo>
                        <a:pt x="667" y="409"/>
                        <a:pt x="717" y="356"/>
                        <a:pt x="717" y="356"/>
                      </a:cubicBezTo>
                      <a:cubicBezTo>
                        <a:pt x="727" y="194"/>
                        <a:pt x="727" y="194"/>
                        <a:pt x="727" y="194"/>
                      </a:cubicBezTo>
                      <a:cubicBezTo>
                        <a:pt x="741" y="169"/>
                        <a:pt x="741" y="169"/>
                        <a:pt x="741" y="169"/>
                      </a:cubicBezTo>
                      <a:cubicBezTo>
                        <a:pt x="721" y="145"/>
                        <a:pt x="721" y="145"/>
                        <a:pt x="721" y="145"/>
                      </a:cubicBezTo>
                      <a:cubicBezTo>
                        <a:pt x="716" y="129"/>
                        <a:pt x="716" y="129"/>
                        <a:pt x="716" y="129"/>
                      </a:cubicBezTo>
                      <a:cubicBezTo>
                        <a:pt x="697" y="105"/>
                        <a:pt x="697" y="105"/>
                        <a:pt x="697" y="105"/>
                      </a:cubicBezTo>
                      <a:cubicBezTo>
                        <a:pt x="704" y="72"/>
                        <a:pt x="704" y="72"/>
                        <a:pt x="704" y="72"/>
                      </a:cubicBezTo>
                      <a:cubicBezTo>
                        <a:pt x="692" y="28"/>
                        <a:pt x="692" y="28"/>
                        <a:pt x="692" y="28"/>
                      </a:cubicBezTo>
                      <a:cubicBezTo>
                        <a:pt x="676" y="37"/>
                        <a:pt x="661" y="44"/>
                        <a:pt x="657" y="45"/>
                      </a:cubicBezTo>
                      <a:cubicBezTo>
                        <a:pt x="646" y="46"/>
                        <a:pt x="630" y="18"/>
                        <a:pt x="623" y="16"/>
                      </a:cubicBezTo>
                      <a:cubicBezTo>
                        <a:pt x="616" y="14"/>
                        <a:pt x="576" y="6"/>
                        <a:pt x="576" y="6"/>
                      </a:cubicBezTo>
                      <a:cubicBezTo>
                        <a:pt x="551" y="0"/>
                        <a:pt x="551" y="0"/>
                        <a:pt x="551" y="0"/>
                      </a:cubicBezTo>
                      <a:cubicBezTo>
                        <a:pt x="551" y="0"/>
                        <a:pt x="364" y="136"/>
                        <a:pt x="342" y="151"/>
                      </a:cubicBezTo>
                      <a:cubicBezTo>
                        <a:pt x="320" y="166"/>
                        <a:pt x="275" y="219"/>
                        <a:pt x="261" y="221"/>
                      </a:cubicBezTo>
                      <a:cubicBezTo>
                        <a:pt x="251" y="222"/>
                        <a:pt x="210" y="231"/>
                        <a:pt x="190" y="235"/>
                      </a:cubicBezTo>
                      <a:cubicBezTo>
                        <a:pt x="190" y="372"/>
                        <a:pt x="190" y="372"/>
                        <a:pt x="190" y="372"/>
                      </a:cubicBezTo>
                      <a:cubicBezTo>
                        <a:pt x="175" y="387"/>
                        <a:pt x="175" y="387"/>
                        <a:pt x="175" y="387"/>
                      </a:cubicBezTo>
                      <a:cubicBezTo>
                        <a:pt x="175" y="387"/>
                        <a:pt x="175" y="420"/>
                        <a:pt x="160" y="427"/>
                      </a:cubicBezTo>
                      <a:cubicBezTo>
                        <a:pt x="138" y="438"/>
                        <a:pt x="131" y="432"/>
                        <a:pt x="131" y="432"/>
                      </a:cubicBezTo>
                      <a:cubicBezTo>
                        <a:pt x="124" y="437"/>
                        <a:pt x="124" y="437"/>
                        <a:pt x="124" y="437"/>
                      </a:cubicBezTo>
                      <a:cubicBezTo>
                        <a:pt x="93" y="435"/>
                        <a:pt x="93" y="435"/>
                        <a:pt x="93" y="435"/>
                      </a:cubicBezTo>
                      <a:cubicBezTo>
                        <a:pt x="92" y="444"/>
                        <a:pt x="92" y="444"/>
                        <a:pt x="92" y="444"/>
                      </a:cubicBezTo>
                      <a:cubicBezTo>
                        <a:pt x="50" y="443"/>
                        <a:pt x="50" y="443"/>
                        <a:pt x="50" y="443"/>
                      </a:cubicBezTo>
                      <a:cubicBezTo>
                        <a:pt x="32" y="455"/>
                        <a:pt x="32" y="455"/>
                        <a:pt x="32" y="455"/>
                      </a:cubicBezTo>
                      <a:cubicBezTo>
                        <a:pt x="0" y="462"/>
                        <a:pt x="0" y="462"/>
                        <a:pt x="0" y="462"/>
                      </a:cubicBezTo>
                      <a:cubicBezTo>
                        <a:pt x="1" y="485"/>
                        <a:pt x="1" y="485"/>
                        <a:pt x="1" y="485"/>
                      </a:cubicBezTo>
                      <a:cubicBezTo>
                        <a:pt x="4" y="494"/>
                        <a:pt x="4" y="494"/>
                        <a:pt x="4" y="494"/>
                      </a:cubicBezTo>
                      <a:cubicBezTo>
                        <a:pt x="4" y="494"/>
                        <a:pt x="3" y="518"/>
                        <a:pt x="13" y="525"/>
                      </a:cubicBezTo>
                      <a:cubicBezTo>
                        <a:pt x="23" y="532"/>
                        <a:pt x="35" y="531"/>
                        <a:pt x="35" y="53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6" name="Freeform 162"/>
                <p:cNvSpPr>
                  <a:spLocks/>
                </p:cNvSpPr>
                <p:nvPr/>
              </p:nvSpPr>
              <p:spPr bwMode="auto">
                <a:xfrm>
                  <a:off x="4402138" y="2759075"/>
                  <a:ext cx="379412" cy="382588"/>
                </a:xfrm>
                <a:custGeom>
                  <a:avLst/>
                  <a:gdLst>
                    <a:gd name="T0" fmla="*/ 2147483647 w 731"/>
                    <a:gd name="T1" fmla="*/ 2147483647 h 737"/>
                    <a:gd name="T2" fmla="*/ 2147483647 w 731"/>
                    <a:gd name="T3" fmla="*/ 2147483647 h 737"/>
                    <a:gd name="T4" fmla="*/ 2147483647 w 731"/>
                    <a:gd name="T5" fmla="*/ 2147483647 h 737"/>
                    <a:gd name="T6" fmla="*/ 2147483647 w 731"/>
                    <a:gd name="T7" fmla="*/ 2147483647 h 737"/>
                    <a:gd name="T8" fmla="*/ 2147483647 w 731"/>
                    <a:gd name="T9" fmla="*/ 2147483647 h 737"/>
                    <a:gd name="T10" fmla="*/ 2147483647 w 731"/>
                    <a:gd name="T11" fmla="*/ 2147483647 h 737"/>
                    <a:gd name="T12" fmla="*/ 2147483647 w 731"/>
                    <a:gd name="T13" fmla="*/ 2147483647 h 737"/>
                    <a:gd name="T14" fmla="*/ 2147483647 w 731"/>
                    <a:gd name="T15" fmla="*/ 2147483647 h 737"/>
                    <a:gd name="T16" fmla="*/ 2147483647 w 731"/>
                    <a:gd name="T17" fmla="*/ 2147483647 h 737"/>
                    <a:gd name="T18" fmla="*/ 2147483647 w 731"/>
                    <a:gd name="T19" fmla="*/ 2147483647 h 737"/>
                    <a:gd name="T20" fmla="*/ 2147483647 w 731"/>
                    <a:gd name="T21" fmla="*/ 2147483647 h 737"/>
                    <a:gd name="T22" fmla="*/ 2147483647 w 731"/>
                    <a:gd name="T23" fmla="*/ 2147483647 h 737"/>
                    <a:gd name="T24" fmla="*/ 2147483647 w 731"/>
                    <a:gd name="T25" fmla="*/ 2147483647 h 737"/>
                    <a:gd name="T26" fmla="*/ 2147483647 w 731"/>
                    <a:gd name="T27" fmla="*/ 2147483647 h 737"/>
                    <a:gd name="T28" fmla="*/ 2147483647 w 731"/>
                    <a:gd name="T29" fmla="*/ 2147483647 h 737"/>
                    <a:gd name="T30" fmla="*/ 2147483647 w 731"/>
                    <a:gd name="T31" fmla="*/ 2147483647 h 737"/>
                    <a:gd name="T32" fmla="*/ 2147483647 w 731"/>
                    <a:gd name="T33" fmla="*/ 2147483647 h 737"/>
                    <a:gd name="T34" fmla="*/ 2147483647 w 731"/>
                    <a:gd name="T35" fmla="*/ 2147483647 h 737"/>
                    <a:gd name="T36" fmla="*/ 2147483647 w 731"/>
                    <a:gd name="T37" fmla="*/ 2147483647 h 737"/>
                    <a:gd name="T38" fmla="*/ 2147483647 w 731"/>
                    <a:gd name="T39" fmla="*/ 2147483647 h 737"/>
                    <a:gd name="T40" fmla="*/ 2147483647 w 731"/>
                    <a:gd name="T41" fmla="*/ 2147483647 h 737"/>
                    <a:gd name="T42" fmla="*/ 2147483647 w 731"/>
                    <a:gd name="T43" fmla="*/ 2147483647 h 737"/>
                    <a:gd name="T44" fmla="*/ 2147483647 w 731"/>
                    <a:gd name="T45" fmla="*/ 2147483647 h 737"/>
                    <a:gd name="T46" fmla="*/ 2147483647 w 731"/>
                    <a:gd name="T47" fmla="*/ 2147483647 h 737"/>
                    <a:gd name="T48" fmla="*/ 2147483647 w 731"/>
                    <a:gd name="T49" fmla="*/ 2147483647 h 737"/>
                    <a:gd name="T50" fmla="*/ 2147483647 w 731"/>
                    <a:gd name="T51" fmla="*/ 2147483647 h 737"/>
                    <a:gd name="T52" fmla="*/ 2147483647 w 731"/>
                    <a:gd name="T53" fmla="*/ 2147483647 h 737"/>
                    <a:gd name="T54" fmla="*/ 2147483647 w 731"/>
                    <a:gd name="T55" fmla="*/ 2147483647 h 737"/>
                    <a:gd name="T56" fmla="*/ 2147483647 w 731"/>
                    <a:gd name="T57" fmla="*/ 2147483647 h 737"/>
                    <a:gd name="T58" fmla="*/ 2147483647 w 731"/>
                    <a:gd name="T59" fmla="*/ 2147483647 h 737"/>
                    <a:gd name="T60" fmla="*/ 2147483647 w 731"/>
                    <a:gd name="T61" fmla="*/ 2147483647 h 737"/>
                    <a:gd name="T62" fmla="*/ 2147483647 w 731"/>
                    <a:gd name="T63" fmla="*/ 2147483647 h 737"/>
                    <a:gd name="T64" fmla="*/ 2147483647 w 731"/>
                    <a:gd name="T65" fmla="*/ 2147483647 h 737"/>
                    <a:gd name="T66" fmla="*/ 2147483647 w 731"/>
                    <a:gd name="T67" fmla="*/ 2147483647 h 737"/>
                    <a:gd name="T68" fmla="*/ 2147483647 w 731"/>
                    <a:gd name="T69" fmla="*/ 2147483647 h 737"/>
                    <a:gd name="T70" fmla="*/ 2147483647 w 731"/>
                    <a:gd name="T71" fmla="*/ 2147483647 h 737"/>
                    <a:gd name="T72" fmla="*/ 2147483647 w 731"/>
                    <a:gd name="T73" fmla="*/ 2147483647 h 737"/>
                    <a:gd name="T74" fmla="*/ 2147483647 w 731"/>
                    <a:gd name="T75" fmla="*/ 2147483647 h 737"/>
                    <a:gd name="T76" fmla="*/ 2147483647 w 731"/>
                    <a:gd name="T77" fmla="*/ 2147483647 h 737"/>
                    <a:gd name="T78" fmla="*/ 2147483647 w 731"/>
                    <a:gd name="T79" fmla="*/ 2147483647 h 737"/>
                    <a:gd name="T80" fmla="*/ 2147483647 w 731"/>
                    <a:gd name="T81" fmla="*/ 2147483647 h 737"/>
                    <a:gd name="T82" fmla="*/ 2147483647 w 731"/>
                    <a:gd name="T83" fmla="*/ 2147483647 h 737"/>
                    <a:gd name="T84" fmla="*/ 2147483647 w 731"/>
                    <a:gd name="T85" fmla="*/ 2147483647 h 737"/>
                    <a:gd name="T86" fmla="*/ 2147483647 w 731"/>
                    <a:gd name="T87" fmla="*/ 2147483647 h 737"/>
                    <a:gd name="T88" fmla="*/ 2147483647 w 731"/>
                    <a:gd name="T89" fmla="*/ 2147483647 h 737"/>
                    <a:gd name="T90" fmla="*/ 2147483647 w 731"/>
                    <a:gd name="T91" fmla="*/ 2147483647 h 737"/>
                    <a:gd name="T92" fmla="*/ 2147483647 w 731"/>
                    <a:gd name="T93" fmla="*/ 2147483647 h 737"/>
                    <a:gd name="T94" fmla="*/ 2147483647 w 731"/>
                    <a:gd name="T95" fmla="*/ 2147483647 h 737"/>
                    <a:gd name="T96" fmla="*/ 2147483647 w 731"/>
                    <a:gd name="T97" fmla="*/ 2147483647 h 737"/>
                    <a:gd name="T98" fmla="*/ 2147483647 w 731"/>
                    <a:gd name="T99" fmla="*/ 2147483647 h 737"/>
                    <a:gd name="T100" fmla="*/ 2147483647 w 731"/>
                    <a:gd name="T101" fmla="*/ 2147483647 h 737"/>
                    <a:gd name="T102" fmla="*/ 2147483647 w 731"/>
                    <a:gd name="T103" fmla="*/ 2147483647 h 737"/>
                    <a:gd name="T104" fmla="*/ 2147483647 w 731"/>
                    <a:gd name="T105" fmla="*/ 2147483647 h 737"/>
                    <a:gd name="T106" fmla="*/ 2147483647 w 731"/>
                    <a:gd name="T107" fmla="*/ 2147483647 h 737"/>
                    <a:gd name="T108" fmla="*/ 2147483647 w 731"/>
                    <a:gd name="T109" fmla="*/ 2147483647 h 737"/>
                    <a:gd name="T110" fmla="*/ 2147483647 w 731"/>
                    <a:gd name="T111" fmla="*/ 2147483647 h 737"/>
                    <a:gd name="T112" fmla="*/ 2147483647 w 731"/>
                    <a:gd name="T113" fmla="*/ 2147483647 h 737"/>
                    <a:gd name="T114" fmla="*/ 2147483647 w 731"/>
                    <a:gd name="T115" fmla="*/ 0 h 737"/>
                    <a:gd name="T116" fmla="*/ 2147483647 w 731"/>
                    <a:gd name="T117" fmla="*/ 2147483647 h 737"/>
                    <a:gd name="T118" fmla="*/ 2147483647 w 731"/>
                    <a:gd name="T119" fmla="*/ 2147483647 h 73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31"/>
                    <a:gd name="T181" fmla="*/ 0 h 737"/>
                    <a:gd name="T182" fmla="*/ 731 w 731"/>
                    <a:gd name="T183" fmla="*/ 737 h 73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31" h="737">
                      <a:moveTo>
                        <a:pt x="104" y="37"/>
                      </a:moveTo>
                      <a:cubicBezTo>
                        <a:pt x="100" y="45"/>
                        <a:pt x="75" y="49"/>
                        <a:pt x="69" y="55"/>
                      </a:cubicBezTo>
                      <a:cubicBezTo>
                        <a:pt x="63" y="61"/>
                        <a:pt x="50" y="78"/>
                        <a:pt x="50" y="78"/>
                      </a:cubicBezTo>
                      <a:cubicBezTo>
                        <a:pt x="50" y="78"/>
                        <a:pt x="37" y="83"/>
                        <a:pt x="35" y="89"/>
                      </a:cubicBezTo>
                      <a:cubicBezTo>
                        <a:pt x="33" y="95"/>
                        <a:pt x="43" y="115"/>
                        <a:pt x="44" y="127"/>
                      </a:cubicBezTo>
                      <a:cubicBezTo>
                        <a:pt x="45" y="139"/>
                        <a:pt x="25" y="153"/>
                        <a:pt x="25" y="153"/>
                      </a:cubicBezTo>
                      <a:cubicBezTo>
                        <a:pt x="25" y="153"/>
                        <a:pt x="0" y="161"/>
                        <a:pt x="1" y="167"/>
                      </a:cubicBezTo>
                      <a:cubicBezTo>
                        <a:pt x="2" y="173"/>
                        <a:pt x="29" y="224"/>
                        <a:pt x="30" y="234"/>
                      </a:cubicBezTo>
                      <a:cubicBezTo>
                        <a:pt x="31" y="244"/>
                        <a:pt x="22" y="274"/>
                        <a:pt x="22" y="274"/>
                      </a:cubicBezTo>
                      <a:cubicBezTo>
                        <a:pt x="28" y="288"/>
                        <a:pt x="28" y="288"/>
                        <a:pt x="28" y="288"/>
                      </a:cubicBezTo>
                      <a:cubicBezTo>
                        <a:pt x="19" y="301"/>
                        <a:pt x="19" y="301"/>
                        <a:pt x="19" y="301"/>
                      </a:cubicBezTo>
                      <a:cubicBezTo>
                        <a:pt x="24" y="337"/>
                        <a:pt x="24" y="337"/>
                        <a:pt x="24" y="337"/>
                      </a:cubicBezTo>
                      <a:cubicBezTo>
                        <a:pt x="24" y="337"/>
                        <a:pt x="28" y="343"/>
                        <a:pt x="28" y="355"/>
                      </a:cubicBezTo>
                      <a:cubicBezTo>
                        <a:pt x="28" y="367"/>
                        <a:pt x="2" y="369"/>
                        <a:pt x="1" y="375"/>
                      </a:cubicBezTo>
                      <a:cubicBezTo>
                        <a:pt x="0" y="381"/>
                        <a:pt x="27" y="417"/>
                        <a:pt x="32" y="425"/>
                      </a:cubicBezTo>
                      <a:cubicBezTo>
                        <a:pt x="37" y="433"/>
                        <a:pt x="32" y="443"/>
                        <a:pt x="32" y="450"/>
                      </a:cubicBezTo>
                      <a:cubicBezTo>
                        <a:pt x="32" y="457"/>
                        <a:pt x="44" y="468"/>
                        <a:pt x="48" y="470"/>
                      </a:cubicBezTo>
                      <a:cubicBezTo>
                        <a:pt x="52" y="472"/>
                        <a:pt x="57" y="467"/>
                        <a:pt x="63" y="464"/>
                      </a:cubicBezTo>
                      <a:cubicBezTo>
                        <a:pt x="69" y="461"/>
                        <a:pt x="97" y="474"/>
                        <a:pt x="102" y="477"/>
                      </a:cubicBezTo>
                      <a:cubicBezTo>
                        <a:pt x="107" y="480"/>
                        <a:pt x="122" y="521"/>
                        <a:pt x="122" y="521"/>
                      </a:cubicBezTo>
                      <a:cubicBezTo>
                        <a:pt x="147" y="527"/>
                        <a:pt x="147" y="527"/>
                        <a:pt x="147" y="527"/>
                      </a:cubicBezTo>
                      <a:cubicBezTo>
                        <a:pt x="147" y="527"/>
                        <a:pt x="187" y="535"/>
                        <a:pt x="194" y="537"/>
                      </a:cubicBezTo>
                      <a:cubicBezTo>
                        <a:pt x="201" y="539"/>
                        <a:pt x="217" y="567"/>
                        <a:pt x="228" y="566"/>
                      </a:cubicBezTo>
                      <a:cubicBezTo>
                        <a:pt x="239" y="565"/>
                        <a:pt x="311" y="521"/>
                        <a:pt x="311" y="521"/>
                      </a:cubicBezTo>
                      <a:cubicBezTo>
                        <a:pt x="684" y="737"/>
                        <a:pt x="684" y="737"/>
                        <a:pt x="684" y="737"/>
                      </a:cubicBezTo>
                      <a:cubicBezTo>
                        <a:pt x="683" y="708"/>
                        <a:pt x="683" y="708"/>
                        <a:pt x="683" y="708"/>
                      </a:cubicBezTo>
                      <a:cubicBezTo>
                        <a:pt x="731" y="707"/>
                        <a:pt x="731" y="707"/>
                        <a:pt x="731" y="707"/>
                      </a:cubicBezTo>
                      <a:cubicBezTo>
                        <a:pt x="730" y="599"/>
                        <a:pt x="730" y="599"/>
                        <a:pt x="730" y="599"/>
                      </a:cubicBezTo>
                      <a:cubicBezTo>
                        <a:pt x="730" y="599"/>
                        <a:pt x="717" y="214"/>
                        <a:pt x="717" y="201"/>
                      </a:cubicBezTo>
                      <a:cubicBezTo>
                        <a:pt x="717" y="188"/>
                        <a:pt x="702" y="170"/>
                        <a:pt x="699" y="163"/>
                      </a:cubicBezTo>
                      <a:cubicBezTo>
                        <a:pt x="696" y="156"/>
                        <a:pt x="710" y="144"/>
                        <a:pt x="713" y="135"/>
                      </a:cubicBezTo>
                      <a:cubicBezTo>
                        <a:pt x="716" y="126"/>
                        <a:pt x="704" y="119"/>
                        <a:pt x="703" y="115"/>
                      </a:cubicBezTo>
                      <a:cubicBezTo>
                        <a:pt x="702" y="111"/>
                        <a:pt x="702" y="97"/>
                        <a:pt x="707" y="94"/>
                      </a:cubicBezTo>
                      <a:cubicBezTo>
                        <a:pt x="711" y="92"/>
                        <a:pt x="717" y="85"/>
                        <a:pt x="720" y="81"/>
                      </a:cubicBezTo>
                      <a:cubicBezTo>
                        <a:pt x="714" y="72"/>
                        <a:pt x="716" y="63"/>
                        <a:pt x="716" y="63"/>
                      </a:cubicBezTo>
                      <a:cubicBezTo>
                        <a:pt x="701" y="68"/>
                        <a:pt x="701" y="68"/>
                        <a:pt x="701" y="68"/>
                      </a:cubicBezTo>
                      <a:cubicBezTo>
                        <a:pt x="694" y="59"/>
                        <a:pt x="694" y="59"/>
                        <a:pt x="694" y="59"/>
                      </a:cubicBezTo>
                      <a:cubicBezTo>
                        <a:pt x="694" y="59"/>
                        <a:pt x="689" y="67"/>
                        <a:pt x="682" y="67"/>
                      </a:cubicBezTo>
                      <a:cubicBezTo>
                        <a:pt x="675" y="67"/>
                        <a:pt x="667" y="50"/>
                        <a:pt x="658" y="50"/>
                      </a:cubicBezTo>
                      <a:cubicBezTo>
                        <a:pt x="649" y="50"/>
                        <a:pt x="639" y="57"/>
                        <a:pt x="628" y="49"/>
                      </a:cubicBezTo>
                      <a:cubicBezTo>
                        <a:pt x="617" y="41"/>
                        <a:pt x="626" y="32"/>
                        <a:pt x="617" y="28"/>
                      </a:cubicBezTo>
                      <a:cubicBezTo>
                        <a:pt x="608" y="24"/>
                        <a:pt x="590" y="23"/>
                        <a:pt x="590" y="23"/>
                      </a:cubicBezTo>
                      <a:cubicBezTo>
                        <a:pt x="590" y="23"/>
                        <a:pt x="569" y="15"/>
                        <a:pt x="561" y="15"/>
                      </a:cubicBezTo>
                      <a:cubicBezTo>
                        <a:pt x="553" y="15"/>
                        <a:pt x="553" y="23"/>
                        <a:pt x="553" y="23"/>
                      </a:cubicBezTo>
                      <a:cubicBezTo>
                        <a:pt x="553" y="23"/>
                        <a:pt x="523" y="21"/>
                        <a:pt x="510" y="31"/>
                      </a:cubicBezTo>
                      <a:cubicBezTo>
                        <a:pt x="497" y="41"/>
                        <a:pt x="480" y="54"/>
                        <a:pt x="480" y="70"/>
                      </a:cubicBezTo>
                      <a:cubicBezTo>
                        <a:pt x="480" y="86"/>
                        <a:pt x="496" y="105"/>
                        <a:pt x="496" y="114"/>
                      </a:cubicBezTo>
                      <a:cubicBezTo>
                        <a:pt x="496" y="123"/>
                        <a:pt x="475" y="152"/>
                        <a:pt x="463" y="154"/>
                      </a:cubicBezTo>
                      <a:cubicBezTo>
                        <a:pt x="451" y="156"/>
                        <a:pt x="433" y="159"/>
                        <a:pt x="419" y="144"/>
                      </a:cubicBezTo>
                      <a:cubicBezTo>
                        <a:pt x="405" y="129"/>
                        <a:pt x="366" y="106"/>
                        <a:pt x="351" y="105"/>
                      </a:cubicBezTo>
                      <a:cubicBezTo>
                        <a:pt x="336" y="104"/>
                        <a:pt x="302" y="113"/>
                        <a:pt x="289" y="97"/>
                      </a:cubicBezTo>
                      <a:cubicBezTo>
                        <a:pt x="276" y="81"/>
                        <a:pt x="280" y="69"/>
                        <a:pt x="271" y="53"/>
                      </a:cubicBezTo>
                      <a:cubicBezTo>
                        <a:pt x="262" y="37"/>
                        <a:pt x="244" y="40"/>
                        <a:pt x="244" y="40"/>
                      </a:cubicBezTo>
                      <a:cubicBezTo>
                        <a:pt x="244" y="40"/>
                        <a:pt x="220" y="22"/>
                        <a:pt x="212" y="21"/>
                      </a:cubicBezTo>
                      <a:cubicBezTo>
                        <a:pt x="204" y="20"/>
                        <a:pt x="180" y="19"/>
                        <a:pt x="173" y="20"/>
                      </a:cubicBezTo>
                      <a:cubicBezTo>
                        <a:pt x="166" y="21"/>
                        <a:pt x="154" y="28"/>
                        <a:pt x="143" y="24"/>
                      </a:cubicBezTo>
                      <a:cubicBezTo>
                        <a:pt x="132" y="20"/>
                        <a:pt x="112" y="4"/>
                        <a:pt x="107" y="3"/>
                      </a:cubicBezTo>
                      <a:cubicBezTo>
                        <a:pt x="104" y="2"/>
                        <a:pt x="100" y="1"/>
                        <a:pt x="96" y="0"/>
                      </a:cubicBezTo>
                      <a:cubicBezTo>
                        <a:pt x="93" y="27"/>
                        <a:pt x="93" y="27"/>
                        <a:pt x="93" y="27"/>
                      </a:cubicBezTo>
                      <a:cubicBezTo>
                        <a:pt x="93" y="27"/>
                        <a:pt x="108" y="29"/>
                        <a:pt x="104" y="37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7" name="Freeform 163"/>
                <p:cNvSpPr>
                  <a:spLocks noEditPoints="1"/>
                </p:cNvSpPr>
                <p:nvPr/>
              </p:nvSpPr>
              <p:spPr bwMode="auto">
                <a:xfrm>
                  <a:off x="4457700" y="3803650"/>
                  <a:ext cx="309563" cy="382588"/>
                </a:xfrm>
                <a:custGeom>
                  <a:avLst/>
                  <a:gdLst>
                    <a:gd name="T0" fmla="*/ 2147483647 w 597"/>
                    <a:gd name="T1" fmla="*/ 2147483647 h 735"/>
                    <a:gd name="T2" fmla="*/ 2147483647 w 597"/>
                    <a:gd name="T3" fmla="*/ 2147483647 h 735"/>
                    <a:gd name="T4" fmla="*/ 2147483647 w 597"/>
                    <a:gd name="T5" fmla="*/ 2147483647 h 735"/>
                    <a:gd name="T6" fmla="*/ 2147483647 w 597"/>
                    <a:gd name="T7" fmla="*/ 2147483647 h 735"/>
                    <a:gd name="T8" fmla="*/ 2147483647 w 597"/>
                    <a:gd name="T9" fmla="*/ 2147483647 h 735"/>
                    <a:gd name="T10" fmla="*/ 2147483647 w 597"/>
                    <a:gd name="T11" fmla="*/ 2147483647 h 735"/>
                    <a:gd name="T12" fmla="*/ 2147483647 w 597"/>
                    <a:gd name="T13" fmla="*/ 2147483647 h 735"/>
                    <a:gd name="T14" fmla="*/ 2147483647 w 597"/>
                    <a:gd name="T15" fmla="*/ 2147483647 h 735"/>
                    <a:gd name="T16" fmla="*/ 2147483647 w 597"/>
                    <a:gd name="T17" fmla="*/ 2147483647 h 735"/>
                    <a:gd name="T18" fmla="*/ 2147483647 w 597"/>
                    <a:gd name="T19" fmla="*/ 2147483647 h 735"/>
                    <a:gd name="T20" fmla="*/ 2147483647 w 597"/>
                    <a:gd name="T21" fmla="*/ 2147483647 h 735"/>
                    <a:gd name="T22" fmla="*/ 2147483647 w 597"/>
                    <a:gd name="T23" fmla="*/ 2147483647 h 735"/>
                    <a:gd name="T24" fmla="*/ 2147483647 w 597"/>
                    <a:gd name="T25" fmla="*/ 2147483647 h 735"/>
                    <a:gd name="T26" fmla="*/ 2147483647 w 597"/>
                    <a:gd name="T27" fmla="*/ 2147483647 h 735"/>
                    <a:gd name="T28" fmla="*/ 2147483647 w 597"/>
                    <a:gd name="T29" fmla="*/ 2147483647 h 735"/>
                    <a:gd name="T30" fmla="*/ 2147483647 w 597"/>
                    <a:gd name="T31" fmla="*/ 2147483647 h 735"/>
                    <a:gd name="T32" fmla="*/ 2147483647 w 597"/>
                    <a:gd name="T33" fmla="*/ 2147483647 h 735"/>
                    <a:gd name="T34" fmla="*/ 2147483647 w 597"/>
                    <a:gd name="T35" fmla="*/ 2147483647 h 735"/>
                    <a:gd name="T36" fmla="*/ 2147483647 w 597"/>
                    <a:gd name="T37" fmla="*/ 2147483647 h 735"/>
                    <a:gd name="T38" fmla="*/ 2147483647 w 597"/>
                    <a:gd name="T39" fmla="*/ 2147483647 h 735"/>
                    <a:gd name="T40" fmla="*/ 2147483647 w 597"/>
                    <a:gd name="T41" fmla="*/ 2147483647 h 735"/>
                    <a:gd name="T42" fmla="*/ 2147483647 w 597"/>
                    <a:gd name="T43" fmla="*/ 2147483647 h 735"/>
                    <a:gd name="T44" fmla="*/ 2147483647 w 597"/>
                    <a:gd name="T45" fmla="*/ 2147483647 h 735"/>
                    <a:gd name="T46" fmla="*/ 2147483647 w 597"/>
                    <a:gd name="T47" fmla="*/ 2147483647 h 735"/>
                    <a:gd name="T48" fmla="*/ 2147483647 w 597"/>
                    <a:gd name="T49" fmla="*/ 2147483647 h 735"/>
                    <a:gd name="T50" fmla="*/ 2147483647 w 597"/>
                    <a:gd name="T51" fmla="*/ 2147483647 h 735"/>
                    <a:gd name="T52" fmla="*/ 2147483647 w 597"/>
                    <a:gd name="T53" fmla="*/ 2147483647 h 735"/>
                    <a:gd name="T54" fmla="*/ 2147483647 w 597"/>
                    <a:gd name="T55" fmla="*/ 2147483647 h 735"/>
                    <a:gd name="T56" fmla="*/ 2147483647 w 597"/>
                    <a:gd name="T57" fmla="*/ 2147483647 h 735"/>
                    <a:gd name="T58" fmla="*/ 2147483647 w 597"/>
                    <a:gd name="T59" fmla="*/ 2147483647 h 735"/>
                    <a:gd name="T60" fmla="*/ 2147483647 w 597"/>
                    <a:gd name="T61" fmla="*/ 2147483647 h 735"/>
                    <a:gd name="T62" fmla="*/ 2147483647 w 597"/>
                    <a:gd name="T63" fmla="*/ 2147483647 h 735"/>
                    <a:gd name="T64" fmla="*/ 2147483647 w 597"/>
                    <a:gd name="T65" fmla="*/ 2147483647 h 735"/>
                    <a:gd name="T66" fmla="*/ 2147483647 w 597"/>
                    <a:gd name="T67" fmla="*/ 2147483647 h 735"/>
                    <a:gd name="T68" fmla="*/ 2147483647 w 597"/>
                    <a:gd name="T69" fmla="*/ 2147483647 h 735"/>
                    <a:gd name="T70" fmla="*/ 2147483647 w 597"/>
                    <a:gd name="T71" fmla="*/ 2147483647 h 735"/>
                    <a:gd name="T72" fmla="*/ 2147483647 w 597"/>
                    <a:gd name="T73" fmla="*/ 2147483647 h 735"/>
                    <a:gd name="T74" fmla="*/ 2147483647 w 597"/>
                    <a:gd name="T75" fmla="*/ 2147483647 h 735"/>
                    <a:gd name="T76" fmla="*/ 2147483647 w 597"/>
                    <a:gd name="T77" fmla="*/ 2147483647 h 735"/>
                    <a:gd name="T78" fmla="*/ 2147483647 w 597"/>
                    <a:gd name="T79" fmla="*/ 2147483647 h 735"/>
                    <a:gd name="T80" fmla="*/ 2147483647 w 597"/>
                    <a:gd name="T81" fmla="*/ 2147483647 h 735"/>
                    <a:gd name="T82" fmla="*/ 2147483647 w 597"/>
                    <a:gd name="T83" fmla="*/ 2147483647 h 735"/>
                    <a:gd name="T84" fmla="*/ 2147483647 w 597"/>
                    <a:gd name="T85" fmla="*/ 2147483647 h 735"/>
                    <a:gd name="T86" fmla="*/ 2147483647 w 597"/>
                    <a:gd name="T87" fmla="*/ 2147483647 h 735"/>
                    <a:gd name="T88" fmla="*/ 2147483647 w 597"/>
                    <a:gd name="T89" fmla="*/ 2147483647 h 735"/>
                    <a:gd name="T90" fmla="*/ 2147483647 w 597"/>
                    <a:gd name="T91" fmla="*/ 2147483647 h 735"/>
                    <a:gd name="T92" fmla="*/ 2147483647 w 597"/>
                    <a:gd name="T93" fmla="*/ 2147483647 h 735"/>
                    <a:gd name="T94" fmla="*/ 2147483647 w 597"/>
                    <a:gd name="T95" fmla="*/ 2147483647 h 735"/>
                    <a:gd name="T96" fmla="*/ 2147483647 w 597"/>
                    <a:gd name="T97" fmla="*/ 2147483647 h 735"/>
                    <a:gd name="T98" fmla="*/ 2147483647 w 597"/>
                    <a:gd name="T99" fmla="*/ 2147483647 h 735"/>
                    <a:gd name="T100" fmla="*/ 2147483647 w 597"/>
                    <a:gd name="T101" fmla="*/ 2147483647 h 735"/>
                    <a:gd name="T102" fmla="*/ 2147483647 w 597"/>
                    <a:gd name="T103" fmla="*/ 2147483647 h 735"/>
                    <a:gd name="T104" fmla="*/ 2147483647 w 597"/>
                    <a:gd name="T105" fmla="*/ 2147483647 h 735"/>
                    <a:gd name="T106" fmla="*/ 2147483647 w 597"/>
                    <a:gd name="T107" fmla="*/ 2147483647 h 735"/>
                    <a:gd name="T108" fmla="*/ 2147483647 w 597"/>
                    <a:gd name="T109" fmla="*/ 2147483647 h 735"/>
                    <a:gd name="T110" fmla="*/ 2147483647 w 597"/>
                    <a:gd name="T111" fmla="*/ 2147483647 h 735"/>
                    <a:gd name="T112" fmla="*/ 2147483647 w 597"/>
                    <a:gd name="T113" fmla="*/ 2147483647 h 735"/>
                    <a:gd name="T114" fmla="*/ 2147483647 w 597"/>
                    <a:gd name="T115" fmla="*/ 2147483647 h 735"/>
                    <a:gd name="T116" fmla="*/ 2147483647 w 597"/>
                    <a:gd name="T117" fmla="*/ 2147483647 h 735"/>
                    <a:gd name="T118" fmla="*/ 2147483647 w 597"/>
                    <a:gd name="T119" fmla="*/ 2147483647 h 73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97"/>
                    <a:gd name="T181" fmla="*/ 0 h 735"/>
                    <a:gd name="T182" fmla="*/ 597 w 597"/>
                    <a:gd name="T183" fmla="*/ 735 h 73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97" h="735">
                      <a:moveTo>
                        <a:pt x="30" y="77"/>
                      </a:moveTo>
                      <a:cubicBezTo>
                        <a:pt x="30" y="77"/>
                        <a:pt x="31" y="78"/>
                        <a:pt x="32" y="79"/>
                      </a:cubicBezTo>
                      <a:cubicBezTo>
                        <a:pt x="37" y="76"/>
                        <a:pt x="42" y="74"/>
                        <a:pt x="45" y="72"/>
                      </a:cubicBezTo>
                      <a:cubicBezTo>
                        <a:pt x="53" y="68"/>
                        <a:pt x="41" y="42"/>
                        <a:pt x="41" y="42"/>
                      </a:cubicBezTo>
                      <a:cubicBezTo>
                        <a:pt x="65" y="25"/>
                        <a:pt x="65" y="25"/>
                        <a:pt x="65" y="25"/>
                      </a:cubicBezTo>
                      <a:cubicBezTo>
                        <a:pt x="68" y="17"/>
                        <a:pt x="68" y="17"/>
                        <a:pt x="68" y="17"/>
                      </a:cubicBezTo>
                      <a:cubicBezTo>
                        <a:pt x="68" y="17"/>
                        <a:pt x="66" y="0"/>
                        <a:pt x="59" y="1"/>
                      </a:cubicBezTo>
                      <a:cubicBezTo>
                        <a:pt x="52" y="2"/>
                        <a:pt x="38" y="15"/>
                        <a:pt x="38" y="15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lnTo>
                        <a:pt x="30" y="77"/>
                      </a:lnTo>
                      <a:close/>
                      <a:moveTo>
                        <a:pt x="583" y="362"/>
                      </a:moveTo>
                      <a:cubicBezTo>
                        <a:pt x="569" y="364"/>
                        <a:pt x="569" y="364"/>
                        <a:pt x="569" y="364"/>
                      </a:cubicBezTo>
                      <a:cubicBezTo>
                        <a:pt x="569" y="364"/>
                        <a:pt x="565" y="357"/>
                        <a:pt x="558" y="357"/>
                      </a:cubicBezTo>
                      <a:cubicBezTo>
                        <a:pt x="551" y="357"/>
                        <a:pt x="551" y="362"/>
                        <a:pt x="551" y="362"/>
                      </a:cubicBezTo>
                      <a:cubicBezTo>
                        <a:pt x="535" y="367"/>
                        <a:pt x="535" y="367"/>
                        <a:pt x="535" y="367"/>
                      </a:cubicBezTo>
                      <a:cubicBezTo>
                        <a:pt x="517" y="363"/>
                        <a:pt x="517" y="363"/>
                        <a:pt x="517" y="363"/>
                      </a:cubicBezTo>
                      <a:cubicBezTo>
                        <a:pt x="511" y="375"/>
                        <a:pt x="511" y="375"/>
                        <a:pt x="511" y="375"/>
                      </a:cubicBezTo>
                      <a:cubicBezTo>
                        <a:pt x="511" y="375"/>
                        <a:pt x="503" y="373"/>
                        <a:pt x="500" y="369"/>
                      </a:cubicBezTo>
                      <a:cubicBezTo>
                        <a:pt x="497" y="365"/>
                        <a:pt x="500" y="353"/>
                        <a:pt x="503" y="346"/>
                      </a:cubicBezTo>
                      <a:cubicBezTo>
                        <a:pt x="506" y="339"/>
                        <a:pt x="507" y="324"/>
                        <a:pt x="507" y="324"/>
                      </a:cubicBezTo>
                      <a:cubicBezTo>
                        <a:pt x="507" y="324"/>
                        <a:pt x="503" y="306"/>
                        <a:pt x="496" y="299"/>
                      </a:cubicBezTo>
                      <a:cubicBezTo>
                        <a:pt x="489" y="292"/>
                        <a:pt x="483" y="284"/>
                        <a:pt x="483" y="276"/>
                      </a:cubicBezTo>
                      <a:cubicBezTo>
                        <a:pt x="483" y="268"/>
                        <a:pt x="488" y="256"/>
                        <a:pt x="488" y="256"/>
                      </a:cubicBezTo>
                      <a:cubicBezTo>
                        <a:pt x="485" y="240"/>
                        <a:pt x="485" y="240"/>
                        <a:pt x="485" y="240"/>
                      </a:cubicBezTo>
                      <a:cubicBezTo>
                        <a:pt x="485" y="240"/>
                        <a:pt x="493" y="231"/>
                        <a:pt x="493" y="224"/>
                      </a:cubicBezTo>
                      <a:cubicBezTo>
                        <a:pt x="493" y="217"/>
                        <a:pt x="480" y="204"/>
                        <a:pt x="480" y="204"/>
                      </a:cubicBezTo>
                      <a:cubicBezTo>
                        <a:pt x="477" y="190"/>
                        <a:pt x="477" y="190"/>
                        <a:pt x="477" y="190"/>
                      </a:cubicBezTo>
                      <a:cubicBezTo>
                        <a:pt x="484" y="180"/>
                        <a:pt x="484" y="180"/>
                        <a:pt x="484" y="180"/>
                      </a:cubicBezTo>
                      <a:cubicBezTo>
                        <a:pt x="484" y="162"/>
                        <a:pt x="484" y="162"/>
                        <a:pt x="484" y="162"/>
                      </a:cubicBezTo>
                      <a:cubicBezTo>
                        <a:pt x="424" y="163"/>
                        <a:pt x="424" y="163"/>
                        <a:pt x="424" y="163"/>
                      </a:cubicBezTo>
                      <a:cubicBezTo>
                        <a:pt x="423" y="155"/>
                        <a:pt x="423" y="155"/>
                        <a:pt x="423" y="155"/>
                      </a:cubicBezTo>
                      <a:cubicBezTo>
                        <a:pt x="423" y="155"/>
                        <a:pt x="427" y="146"/>
                        <a:pt x="418" y="143"/>
                      </a:cubicBezTo>
                      <a:cubicBezTo>
                        <a:pt x="409" y="140"/>
                        <a:pt x="409" y="148"/>
                        <a:pt x="409" y="148"/>
                      </a:cubicBezTo>
                      <a:cubicBezTo>
                        <a:pt x="409" y="148"/>
                        <a:pt x="380" y="145"/>
                        <a:pt x="375" y="149"/>
                      </a:cubicBezTo>
                      <a:cubicBezTo>
                        <a:pt x="370" y="153"/>
                        <a:pt x="381" y="165"/>
                        <a:pt x="381" y="170"/>
                      </a:cubicBezTo>
                      <a:cubicBezTo>
                        <a:pt x="381" y="175"/>
                        <a:pt x="374" y="175"/>
                        <a:pt x="371" y="179"/>
                      </a:cubicBezTo>
                      <a:cubicBezTo>
                        <a:pt x="368" y="183"/>
                        <a:pt x="369" y="197"/>
                        <a:pt x="369" y="197"/>
                      </a:cubicBezTo>
                      <a:cubicBezTo>
                        <a:pt x="339" y="200"/>
                        <a:pt x="339" y="200"/>
                        <a:pt x="339" y="200"/>
                      </a:cubicBezTo>
                      <a:cubicBezTo>
                        <a:pt x="335" y="195"/>
                        <a:pt x="335" y="195"/>
                        <a:pt x="335" y="195"/>
                      </a:cubicBezTo>
                      <a:cubicBezTo>
                        <a:pt x="328" y="201"/>
                        <a:pt x="328" y="201"/>
                        <a:pt x="328" y="201"/>
                      </a:cubicBezTo>
                      <a:cubicBezTo>
                        <a:pt x="313" y="201"/>
                        <a:pt x="313" y="201"/>
                        <a:pt x="313" y="201"/>
                      </a:cubicBezTo>
                      <a:cubicBezTo>
                        <a:pt x="309" y="208"/>
                        <a:pt x="309" y="208"/>
                        <a:pt x="309" y="208"/>
                      </a:cubicBezTo>
                      <a:cubicBezTo>
                        <a:pt x="302" y="203"/>
                        <a:pt x="302" y="203"/>
                        <a:pt x="302" y="203"/>
                      </a:cubicBezTo>
                      <a:cubicBezTo>
                        <a:pt x="281" y="204"/>
                        <a:pt x="281" y="204"/>
                        <a:pt x="281" y="204"/>
                      </a:cubicBezTo>
                      <a:cubicBezTo>
                        <a:pt x="278" y="194"/>
                        <a:pt x="278" y="194"/>
                        <a:pt x="278" y="194"/>
                      </a:cubicBezTo>
                      <a:cubicBezTo>
                        <a:pt x="272" y="186"/>
                        <a:pt x="272" y="186"/>
                        <a:pt x="272" y="186"/>
                      </a:cubicBezTo>
                      <a:cubicBezTo>
                        <a:pt x="272" y="186"/>
                        <a:pt x="270" y="178"/>
                        <a:pt x="265" y="172"/>
                      </a:cubicBezTo>
                      <a:cubicBezTo>
                        <a:pt x="260" y="166"/>
                        <a:pt x="254" y="163"/>
                        <a:pt x="254" y="163"/>
                      </a:cubicBezTo>
                      <a:cubicBezTo>
                        <a:pt x="254" y="163"/>
                        <a:pt x="256" y="147"/>
                        <a:pt x="255" y="141"/>
                      </a:cubicBezTo>
                      <a:cubicBezTo>
                        <a:pt x="254" y="135"/>
                        <a:pt x="244" y="128"/>
                        <a:pt x="244" y="128"/>
                      </a:cubicBezTo>
                      <a:cubicBezTo>
                        <a:pt x="243" y="98"/>
                        <a:pt x="243" y="98"/>
                        <a:pt x="243" y="98"/>
                      </a:cubicBezTo>
                      <a:cubicBezTo>
                        <a:pt x="243" y="98"/>
                        <a:pt x="237" y="94"/>
                        <a:pt x="232" y="85"/>
                      </a:cubicBezTo>
                      <a:cubicBezTo>
                        <a:pt x="227" y="76"/>
                        <a:pt x="209" y="84"/>
                        <a:pt x="209" y="84"/>
                      </a:cubicBezTo>
                      <a:cubicBezTo>
                        <a:pt x="195" y="83"/>
                        <a:pt x="195" y="83"/>
                        <a:pt x="195" y="83"/>
                      </a:cubicBezTo>
                      <a:cubicBezTo>
                        <a:pt x="185" y="86"/>
                        <a:pt x="185" y="86"/>
                        <a:pt x="185" y="86"/>
                      </a:cubicBezTo>
                      <a:cubicBezTo>
                        <a:pt x="185" y="86"/>
                        <a:pt x="178" y="86"/>
                        <a:pt x="173" y="86"/>
                      </a:cubicBezTo>
                      <a:cubicBezTo>
                        <a:pt x="168" y="86"/>
                        <a:pt x="155" y="84"/>
                        <a:pt x="155" y="84"/>
                      </a:cubicBezTo>
                      <a:cubicBezTo>
                        <a:pt x="155" y="84"/>
                        <a:pt x="137" y="87"/>
                        <a:pt x="130" y="88"/>
                      </a:cubicBezTo>
                      <a:cubicBezTo>
                        <a:pt x="123" y="89"/>
                        <a:pt x="112" y="82"/>
                        <a:pt x="112" y="82"/>
                      </a:cubicBezTo>
                      <a:cubicBezTo>
                        <a:pt x="97" y="86"/>
                        <a:pt x="97" y="86"/>
                        <a:pt x="97" y="86"/>
                      </a:cubicBezTo>
                      <a:cubicBezTo>
                        <a:pt x="89" y="84"/>
                        <a:pt x="89" y="84"/>
                        <a:pt x="89" y="84"/>
                      </a:cubicBezTo>
                      <a:cubicBezTo>
                        <a:pt x="84" y="86"/>
                        <a:pt x="84" y="86"/>
                        <a:pt x="84" y="86"/>
                      </a:cubicBezTo>
                      <a:cubicBezTo>
                        <a:pt x="67" y="84"/>
                        <a:pt x="67" y="84"/>
                        <a:pt x="67" y="84"/>
                      </a:cubicBezTo>
                      <a:cubicBezTo>
                        <a:pt x="44" y="94"/>
                        <a:pt x="44" y="94"/>
                        <a:pt x="44" y="94"/>
                      </a:cubicBezTo>
                      <a:cubicBezTo>
                        <a:pt x="44" y="95"/>
                        <a:pt x="44" y="96"/>
                        <a:pt x="43" y="97"/>
                      </a:cubicBezTo>
                      <a:cubicBezTo>
                        <a:pt x="37" y="101"/>
                        <a:pt x="32" y="102"/>
                        <a:pt x="32" y="102"/>
                      </a:cubicBezTo>
                      <a:cubicBezTo>
                        <a:pt x="32" y="102"/>
                        <a:pt x="45" y="121"/>
                        <a:pt x="48" y="128"/>
                      </a:cubicBezTo>
                      <a:cubicBezTo>
                        <a:pt x="51" y="135"/>
                        <a:pt x="60" y="138"/>
                        <a:pt x="60" y="138"/>
                      </a:cubicBezTo>
                      <a:cubicBezTo>
                        <a:pt x="56" y="157"/>
                        <a:pt x="56" y="157"/>
                        <a:pt x="56" y="157"/>
                      </a:cubicBezTo>
                      <a:cubicBezTo>
                        <a:pt x="56" y="157"/>
                        <a:pt x="88" y="194"/>
                        <a:pt x="85" y="221"/>
                      </a:cubicBezTo>
                      <a:cubicBezTo>
                        <a:pt x="82" y="248"/>
                        <a:pt x="69" y="254"/>
                        <a:pt x="69" y="254"/>
                      </a:cubicBezTo>
                      <a:cubicBezTo>
                        <a:pt x="68" y="271"/>
                        <a:pt x="68" y="271"/>
                        <a:pt x="68" y="271"/>
                      </a:cubicBezTo>
                      <a:cubicBezTo>
                        <a:pt x="75" y="270"/>
                        <a:pt x="75" y="270"/>
                        <a:pt x="75" y="270"/>
                      </a:cubicBezTo>
                      <a:cubicBezTo>
                        <a:pt x="75" y="270"/>
                        <a:pt x="71" y="293"/>
                        <a:pt x="85" y="314"/>
                      </a:cubicBezTo>
                      <a:cubicBezTo>
                        <a:pt x="99" y="335"/>
                        <a:pt x="111" y="373"/>
                        <a:pt x="108" y="388"/>
                      </a:cubicBezTo>
                      <a:cubicBezTo>
                        <a:pt x="105" y="403"/>
                        <a:pt x="94" y="420"/>
                        <a:pt x="94" y="420"/>
                      </a:cubicBezTo>
                      <a:cubicBezTo>
                        <a:pt x="94" y="420"/>
                        <a:pt x="101" y="436"/>
                        <a:pt x="93" y="442"/>
                      </a:cubicBezTo>
                      <a:cubicBezTo>
                        <a:pt x="85" y="448"/>
                        <a:pt x="72" y="446"/>
                        <a:pt x="72" y="446"/>
                      </a:cubicBezTo>
                      <a:cubicBezTo>
                        <a:pt x="66" y="460"/>
                        <a:pt x="66" y="460"/>
                        <a:pt x="66" y="460"/>
                      </a:cubicBezTo>
                      <a:cubicBezTo>
                        <a:pt x="68" y="475"/>
                        <a:pt x="68" y="475"/>
                        <a:pt x="68" y="475"/>
                      </a:cubicBezTo>
                      <a:cubicBezTo>
                        <a:pt x="68" y="475"/>
                        <a:pt x="43" y="472"/>
                        <a:pt x="44" y="484"/>
                      </a:cubicBezTo>
                      <a:cubicBezTo>
                        <a:pt x="45" y="496"/>
                        <a:pt x="41" y="514"/>
                        <a:pt x="41" y="514"/>
                      </a:cubicBezTo>
                      <a:cubicBezTo>
                        <a:pt x="34" y="524"/>
                        <a:pt x="34" y="524"/>
                        <a:pt x="34" y="524"/>
                      </a:cubicBezTo>
                      <a:cubicBezTo>
                        <a:pt x="34" y="524"/>
                        <a:pt x="38" y="556"/>
                        <a:pt x="35" y="566"/>
                      </a:cubicBezTo>
                      <a:cubicBezTo>
                        <a:pt x="32" y="576"/>
                        <a:pt x="21" y="579"/>
                        <a:pt x="21" y="579"/>
                      </a:cubicBezTo>
                      <a:cubicBezTo>
                        <a:pt x="21" y="606"/>
                        <a:pt x="21" y="606"/>
                        <a:pt x="21" y="606"/>
                      </a:cubicBezTo>
                      <a:cubicBezTo>
                        <a:pt x="6" y="618"/>
                        <a:pt x="6" y="618"/>
                        <a:pt x="6" y="618"/>
                      </a:cubicBezTo>
                      <a:cubicBezTo>
                        <a:pt x="6" y="645"/>
                        <a:pt x="6" y="645"/>
                        <a:pt x="6" y="645"/>
                      </a:cubicBezTo>
                      <a:cubicBezTo>
                        <a:pt x="13" y="654"/>
                        <a:pt x="13" y="654"/>
                        <a:pt x="13" y="654"/>
                      </a:cubicBezTo>
                      <a:cubicBezTo>
                        <a:pt x="0" y="669"/>
                        <a:pt x="0" y="669"/>
                        <a:pt x="0" y="669"/>
                      </a:cubicBezTo>
                      <a:cubicBezTo>
                        <a:pt x="3" y="696"/>
                        <a:pt x="3" y="696"/>
                        <a:pt x="3" y="696"/>
                      </a:cubicBezTo>
                      <a:cubicBezTo>
                        <a:pt x="13" y="695"/>
                        <a:pt x="13" y="695"/>
                        <a:pt x="13" y="695"/>
                      </a:cubicBezTo>
                      <a:cubicBezTo>
                        <a:pt x="24" y="691"/>
                        <a:pt x="24" y="691"/>
                        <a:pt x="24" y="691"/>
                      </a:cubicBezTo>
                      <a:cubicBezTo>
                        <a:pt x="31" y="696"/>
                        <a:pt x="31" y="696"/>
                        <a:pt x="31" y="696"/>
                      </a:cubicBezTo>
                      <a:cubicBezTo>
                        <a:pt x="31" y="696"/>
                        <a:pt x="43" y="696"/>
                        <a:pt x="50" y="695"/>
                      </a:cubicBezTo>
                      <a:cubicBezTo>
                        <a:pt x="57" y="694"/>
                        <a:pt x="61" y="680"/>
                        <a:pt x="61" y="680"/>
                      </a:cubicBezTo>
                      <a:cubicBezTo>
                        <a:pt x="61" y="680"/>
                        <a:pt x="82" y="682"/>
                        <a:pt x="81" y="681"/>
                      </a:cubicBezTo>
                      <a:cubicBezTo>
                        <a:pt x="85" y="692"/>
                        <a:pt x="119" y="705"/>
                        <a:pt x="119" y="705"/>
                      </a:cubicBezTo>
                      <a:cubicBezTo>
                        <a:pt x="322" y="703"/>
                        <a:pt x="322" y="703"/>
                        <a:pt x="322" y="703"/>
                      </a:cubicBezTo>
                      <a:cubicBezTo>
                        <a:pt x="322" y="703"/>
                        <a:pt x="331" y="722"/>
                        <a:pt x="338" y="724"/>
                      </a:cubicBezTo>
                      <a:cubicBezTo>
                        <a:pt x="345" y="726"/>
                        <a:pt x="361" y="724"/>
                        <a:pt x="361" y="724"/>
                      </a:cubicBezTo>
                      <a:cubicBezTo>
                        <a:pt x="365" y="730"/>
                        <a:pt x="365" y="730"/>
                        <a:pt x="365" y="730"/>
                      </a:cubicBezTo>
                      <a:cubicBezTo>
                        <a:pt x="411" y="729"/>
                        <a:pt x="411" y="729"/>
                        <a:pt x="411" y="729"/>
                      </a:cubicBezTo>
                      <a:cubicBezTo>
                        <a:pt x="417" y="735"/>
                        <a:pt x="417" y="735"/>
                        <a:pt x="417" y="735"/>
                      </a:cubicBezTo>
                      <a:cubicBezTo>
                        <a:pt x="417" y="735"/>
                        <a:pt x="435" y="735"/>
                        <a:pt x="463" y="735"/>
                      </a:cubicBezTo>
                      <a:cubicBezTo>
                        <a:pt x="491" y="735"/>
                        <a:pt x="551" y="715"/>
                        <a:pt x="551" y="715"/>
                      </a:cubicBezTo>
                      <a:cubicBezTo>
                        <a:pt x="493" y="657"/>
                        <a:pt x="493" y="657"/>
                        <a:pt x="493" y="657"/>
                      </a:cubicBezTo>
                      <a:cubicBezTo>
                        <a:pt x="493" y="645"/>
                        <a:pt x="493" y="645"/>
                        <a:pt x="493" y="645"/>
                      </a:cubicBezTo>
                      <a:cubicBezTo>
                        <a:pt x="487" y="635"/>
                        <a:pt x="487" y="635"/>
                        <a:pt x="487" y="635"/>
                      </a:cubicBezTo>
                      <a:cubicBezTo>
                        <a:pt x="488" y="468"/>
                        <a:pt x="488" y="468"/>
                        <a:pt x="488" y="468"/>
                      </a:cubicBezTo>
                      <a:cubicBezTo>
                        <a:pt x="571" y="470"/>
                        <a:pt x="571" y="470"/>
                        <a:pt x="571" y="470"/>
                      </a:cubicBezTo>
                      <a:cubicBezTo>
                        <a:pt x="571" y="470"/>
                        <a:pt x="582" y="470"/>
                        <a:pt x="584" y="463"/>
                      </a:cubicBezTo>
                      <a:cubicBezTo>
                        <a:pt x="586" y="456"/>
                        <a:pt x="580" y="440"/>
                        <a:pt x="580" y="440"/>
                      </a:cubicBezTo>
                      <a:cubicBezTo>
                        <a:pt x="593" y="437"/>
                        <a:pt x="593" y="437"/>
                        <a:pt x="593" y="437"/>
                      </a:cubicBezTo>
                      <a:cubicBezTo>
                        <a:pt x="585" y="426"/>
                        <a:pt x="585" y="426"/>
                        <a:pt x="585" y="426"/>
                      </a:cubicBezTo>
                      <a:cubicBezTo>
                        <a:pt x="583" y="391"/>
                        <a:pt x="583" y="391"/>
                        <a:pt x="583" y="391"/>
                      </a:cubicBezTo>
                      <a:cubicBezTo>
                        <a:pt x="583" y="391"/>
                        <a:pt x="591" y="389"/>
                        <a:pt x="594" y="386"/>
                      </a:cubicBezTo>
                      <a:cubicBezTo>
                        <a:pt x="597" y="383"/>
                        <a:pt x="583" y="362"/>
                        <a:pt x="583" y="36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8" name="Freeform 164"/>
                <p:cNvSpPr>
                  <a:spLocks/>
                </p:cNvSpPr>
                <p:nvPr/>
              </p:nvSpPr>
              <p:spPr bwMode="auto">
                <a:xfrm>
                  <a:off x="4525963" y="3376613"/>
                  <a:ext cx="317500" cy="242887"/>
                </a:xfrm>
                <a:custGeom>
                  <a:avLst/>
                  <a:gdLst>
                    <a:gd name="T0" fmla="*/ 2147483647 w 614"/>
                    <a:gd name="T1" fmla="*/ 2147483647 h 467"/>
                    <a:gd name="T2" fmla="*/ 2147483647 w 614"/>
                    <a:gd name="T3" fmla="*/ 2147483647 h 467"/>
                    <a:gd name="T4" fmla="*/ 2147483647 w 614"/>
                    <a:gd name="T5" fmla="*/ 2147483647 h 467"/>
                    <a:gd name="T6" fmla="*/ 2147483647 w 614"/>
                    <a:gd name="T7" fmla="*/ 2147483647 h 467"/>
                    <a:gd name="T8" fmla="*/ 2147483647 w 614"/>
                    <a:gd name="T9" fmla="*/ 2147483647 h 467"/>
                    <a:gd name="T10" fmla="*/ 2147483647 w 614"/>
                    <a:gd name="T11" fmla="*/ 2147483647 h 467"/>
                    <a:gd name="T12" fmla="*/ 2147483647 w 614"/>
                    <a:gd name="T13" fmla="*/ 2147483647 h 467"/>
                    <a:gd name="T14" fmla="*/ 2147483647 w 614"/>
                    <a:gd name="T15" fmla="*/ 2147483647 h 467"/>
                    <a:gd name="T16" fmla="*/ 2147483647 w 614"/>
                    <a:gd name="T17" fmla="*/ 2147483647 h 467"/>
                    <a:gd name="T18" fmla="*/ 2147483647 w 614"/>
                    <a:gd name="T19" fmla="*/ 2147483647 h 467"/>
                    <a:gd name="T20" fmla="*/ 2147483647 w 614"/>
                    <a:gd name="T21" fmla="*/ 0 h 467"/>
                    <a:gd name="T22" fmla="*/ 2147483647 w 614"/>
                    <a:gd name="T23" fmla="*/ 2147483647 h 467"/>
                    <a:gd name="T24" fmla="*/ 2147483647 w 614"/>
                    <a:gd name="T25" fmla="*/ 2147483647 h 467"/>
                    <a:gd name="T26" fmla="*/ 2147483647 w 614"/>
                    <a:gd name="T27" fmla="*/ 2147483647 h 467"/>
                    <a:gd name="T28" fmla="*/ 2147483647 w 614"/>
                    <a:gd name="T29" fmla="*/ 2147483647 h 467"/>
                    <a:gd name="T30" fmla="*/ 2147483647 w 614"/>
                    <a:gd name="T31" fmla="*/ 2147483647 h 467"/>
                    <a:gd name="T32" fmla="*/ 2147483647 w 614"/>
                    <a:gd name="T33" fmla="*/ 2147483647 h 467"/>
                    <a:gd name="T34" fmla="*/ 2147483647 w 614"/>
                    <a:gd name="T35" fmla="*/ 2147483647 h 467"/>
                    <a:gd name="T36" fmla="*/ 2147483647 w 614"/>
                    <a:gd name="T37" fmla="*/ 2147483647 h 467"/>
                    <a:gd name="T38" fmla="*/ 2147483647 w 614"/>
                    <a:gd name="T39" fmla="*/ 2147483647 h 467"/>
                    <a:gd name="T40" fmla="*/ 2147483647 w 614"/>
                    <a:gd name="T41" fmla="*/ 2147483647 h 467"/>
                    <a:gd name="T42" fmla="*/ 2147483647 w 614"/>
                    <a:gd name="T43" fmla="*/ 2147483647 h 467"/>
                    <a:gd name="T44" fmla="*/ 2147483647 w 614"/>
                    <a:gd name="T45" fmla="*/ 2147483647 h 467"/>
                    <a:gd name="T46" fmla="*/ 2147483647 w 614"/>
                    <a:gd name="T47" fmla="*/ 2147483647 h 467"/>
                    <a:gd name="T48" fmla="*/ 2147483647 w 614"/>
                    <a:gd name="T49" fmla="*/ 2147483647 h 467"/>
                    <a:gd name="T50" fmla="*/ 2147483647 w 614"/>
                    <a:gd name="T51" fmla="*/ 2147483647 h 467"/>
                    <a:gd name="T52" fmla="*/ 2147483647 w 614"/>
                    <a:gd name="T53" fmla="*/ 2147483647 h 467"/>
                    <a:gd name="T54" fmla="*/ 2147483647 w 614"/>
                    <a:gd name="T55" fmla="*/ 2147483647 h 467"/>
                    <a:gd name="T56" fmla="*/ 2147483647 w 614"/>
                    <a:gd name="T57" fmla="*/ 2147483647 h 467"/>
                    <a:gd name="T58" fmla="*/ 2147483647 w 614"/>
                    <a:gd name="T59" fmla="*/ 2147483647 h 467"/>
                    <a:gd name="T60" fmla="*/ 2147483647 w 614"/>
                    <a:gd name="T61" fmla="*/ 2147483647 h 467"/>
                    <a:gd name="T62" fmla="*/ 2147483647 w 614"/>
                    <a:gd name="T63" fmla="*/ 2147483647 h 467"/>
                    <a:gd name="T64" fmla="*/ 2147483647 w 614"/>
                    <a:gd name="T65" fmla="*/ 2147483647 h 467"/>
                    <a:gd name="T66" fmla="*/ 2147483647 w 614"/>
                    <a:gd name="T67" fmla="*/ 2147483647 h 467"/>
                    <a:gd name="T68" fmla="*/ 2147483647 w 614"/>
                    <a:gd name="T69" fmla="*/ 2147483647 h 467"/>
                    <a:gd name="T70" fmla="*/ 2147483647 w 614"/>
                    <a:gd name="T71" fmla="*/ 2147483647 h 467"/>
                    <a:gd name="T72" fmla="*/ 2147483647 w 614"/>
                    <a:gd name="T73" fmla="*/ 2147483647 h 467"/>
                    <a:gd name="T74" fmla="*/ 2147483647 w 614"/>
                    <a:gd name="T75" fmla="*/ 2147483647 h 467"/>
                    <a:gd name="T76" fmla="*/ 2147483647 w 614"/>
                    <a:gd name="T77" fmla="*/ 2147483647 h 467"/>
                    <a:gd name="T78" fmla="*/ 2147483647 w 614"/>
                    <a:gd name="T79" fmla="*/ 2147483647 h 467"/>
                    <a:gd name="T80" fmla="*/ 2147483647 w 614"/>
                    <a:gd name="T81" fmla="*/ 2147483647 h 467"/>
                    <a:gd name="T82" fmla="*/ 2147483647 w 614"/>
                    <a:gd name="T83" fmla="*/ 2147483647 h 467"/>
                    <a:gd name="T84" fmla="*/ 2147483647 w 614"/>
                    <a:gd name="T85" fmla="*/ 2147483647 h 46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14"/>
                    <a:gd name="T130" fmla="*/ 0 h 467"/>
                    <a:gd name="T131" fmla="*/ 614 w 614"/>
                    <a:gd name="T132" fmla="*/ 467 h 46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14" h="467">
                      <a:moveTo>
                        <a:pt x="606" y="281"/>
                      </a:moveTo>
                      <a:cubicBezTo>
                        <a:pt x="598" y="273"/>
                        <a:pt x="589" y="267"/>
                        <a:pt x="589" y="267"/>
                      </a:cubicBezTo>
                      <a:cubicBezTo>
                        <a:pt x="574" y="266"/>
                        <a:pt x="574" y="266"/>
                        <a:pt x="574" y="266"/>
                      </a:cubicBezTo>
                      <a:cubicBezTo>
                        <a:pt x="575" y="253"/>
                        <a:pt x="575" y="253"/>
                        <a:pt x="575" y="253"/>
                      </a:cubicBezTo>
                      <a:cubicBezTo>
                        <a:pt x="575" y="253"/>
                        <a:pt x="568" y="250"/>
                        <a:pt x="567" y="244"/>
                      </a:cubicBezTo>
                      <a:cubicBezTo>
                        <a:pt x="566" y="238"/>
                        <a:pt x="573" y="244"/>
                        <a:pt x="573" y="236"/>
                      </a:cubicBezTo>
                      <a:cubicBezTo>
                        <a:pt x="573" y="228"/>
                        <a:pt x="558" y="227"/>
                        <a:pt x="558" y="227"/>
                      </a:cubicBezTo>
                      <a:cubicBezTo>
                        <a:pt x="558" y="227"/>
                        <a:pt x="549" y="204"/>
                        <a:pt x="542" y="203"/>
                      </a:cubicBezTo>
                      <a:cubicBezTo>
                        <a:pt x="535" y="202"/>
                        <a:pt x="521" y="200"/>
                        <a:pt x="515" y="190"/>
                      </a:cubicBezTo>
                      <a:cubicBezTo>
                        <a:pt x="509" y="180"/>
                        <a:pt x="524" y="186"/>
                        <a:pt x="521" y="175"/>
                      </a:cubicBezTo>
                      <a:cubicBezTo>
                        <a:pt x="518" y="164"/>
                        <a:pt x="502" y="165"/>
                        <a:pt x="502" y="165"/>
                      </a:cubicBezTo>
                      <a:cubicBezTo>
                        <a:pt x="502" y="152"/>
                        <a:pt x="502" y="152"/>
                        <a:pt x="502" y="152"/>
                      </a:cubicBezTo>
                      <a:cubicBezTo>
                        <a:pt x="502" y="152"/>
                        <a:pt x="472" y="154"/>
                        <a:pt x="466" y="146"/>
                      </a:cubicBezTo>
                      <a:cubicBezTo>
                        <a:pt x="460" y="138"/>
                        <a:pt x="467" y="130"/>
                        <a:pt x="467" y="130"/>
                      </a:cubicBezTo>
                      <a:cubicBezTo>
                        <a:pt x="467" y="123"/>
                        <a:pt x="467" y="123"/>
                        <a:pt x="467" y="123"/>
                      </a:cubicBezTo>
                      <a:cubicBezTo>
                        <a:pt x="433" y="120"/>
                        <a:pt x="433" y="120"/>
                        <a:pt x="433" y="120"/>
                      </a:cubicBezTo>
                      <a:cubicBezTo>
                        <a:pt x="439" y="109"/>
                        <a:pt x="439" y="109"/>
                        <a:pt x="439" y="109"/>
                      </a:cubicBezTo>
                      <a:cubicBezTo>
                        <a:pt x="439" y="109"/>
                        <a:pt x="430" y="112"/>
                        <a:pt x="431" y="102"/>
                      </a:cubicBezTo>
                      <a:cubicBezTo>
                        <a:pt x="432" y="92"/>
                        <a:pt x="447" y="85"/>
                        <a:pt x="443" y="63"/>
                      </a:cubicBezTo>
                      <a:cubicBezTo>
                        <a:pt x="439" y="41"/>
                        <a:pt x="402" y="8"/>
                        <a:pt x="402" y="8"/>
                      </a:cubicBezTo>
                      <a:cubicBezTo>
                        <a:pt x="401" y="1"/>
                        <a:pt x="401" y="1"/>
                        <a:pt x="401" y="1"/>
                      </a:cubicBezTo>
                      <a:cubicBezTo>
                        <a:pt x="385" y="0"/>
                        <a:pt x="385" y="0"/>
                        <a:pt x="385" y="0"/>
                      </a:cubicBezTo>
                      <a:cubicBezTo>
                        <a:pt x="348" y="18"/>
                        <a:pt x="348" y="18"/>
                        <a:pt x="348" y="18"/>
                      </a:cubicBezTo>
                      <a:cubicBezTo>
                        <a:pt x="345" y="38"/>
                        <a:pt x="345" y="38"/>
                        <a:pt x="345" y="38"/>
                      </a:cubicBezTo>
                      <a:cubicBezTo>
                        <a:pt x="333" y="50"/>
                        <a:pt x="333" y="50"/>
                        <a:pt x="333" y="50"/>
                      </a:cubicBezTo>
                      <a:cubicBezTo>
                        <a:pt x="320" y="55"/>
                        <a:pt x="320" y="55"/>
                        <a:pt x="320" y="55"/>
                      </a:cubicBezTo>
                      <a:cubicBezTo>
                        <a:pt x="320" y="55"/>
                        <a:pt x="325" y="77"/>
                        <a:pt x="293" y="92"/>
                      </a:cubicBezTo>
                      <a:cubicBezTo>
                        <a:pt x="262" y="107"/>
                        <a:pt x="222" y="107"/>
                        <a:pt x="222" y="107"/>
                      </a:cubicBezTo>
                      <a:cubicBezTo>
                        <a:pt x="208" y="115"/>
                        <a:pt x="208" y="115"/>
                        <a:pt x="208" y="115"/>
                      </a:cubicBezTo>
                      <a:cubicBezTo>
                        <a:pt x="208" y="115"/>
                        <a:pt x="228" y="125"/>
                        <a:pt x="223" y="132"/>
                      </a:cubicBezTo>
                      <a:cubicBezTo>
                        <a:pt x="218" y="138"/>
                        <a:pt x="203" y="160"/>
                        <a:pt x="203" y="160"/>
                      </a:cubicBezTo>
                      <a:cubicBezTo>
                        <a:pt x="203" y="160"/>
                        <a:pt x="170" y="160"/>
                        <a:pt x="151" y="160"/>
                      </a:cubicBezTo>
                      <a:cubicBezTo>
                        <a:pt x="133" y="160"/>
                        <a:pt x="138" y="180"/>
                        <a:pt x="120" y="185"/>
                      </a:cubicBezTo>
                      <a:cubicBezTo>
                        <a:pt x="101" y="190"/>
                        <a:pt x="108" y="165"/>
                        <a:pt x="108" y="165"/>
                      </a:cubicBezTo>
                      <a:cubicBezTo>
                        <a:pt x="108" y="165"/>
                        <a:pt x="88" y="180"/>
                        <a:pt x="78" y="187"/>
                      </a:cubicBezTo>
                      <a:cubicBezTo>
                        <a:pt x="68" y="193"/>
                        <a:pt x="56" y="186"/>
                        <a:pt x="56" y="186"/>
                      </a:cubicBezTo>
                      <a:cubicBezTo>
                        <a:pt x="56" y="186"/>
                        <a:pt x="38" y="196"/>
                        <a:pt x="37" y="204"/>
                      </a:cubicBezTo>
                      <a:cubicBezTo>
                        <a:pt x="36" y="212"/>
                        <a:pt x="35" y="224"/>
                        <a:pt x="35" y="224"/>
                      </a:cubicBezTo>
                      <a:cubicBezTo>
                        <a:pt x="29" y="224"/>
                        <a:pt x="29" y="224"/>
                        <a:pt x="29" y="224"/>
                      </a:cubicBezTo>
                      <a:cubicBezTo>
                        <a:pt x="24" y="249"/>
                        <a:pt x="24" y="249"/>
                        <a:pt x="24" y="249"/>
                      </a:cubicBezTo>
                      <a:cubicBezTo>
                        <a:pt x="24" y="249"/>
                        <a:pt x="2" y="256"/>
                        <a:pt x="1" y="264"/>
                      </a:cubicBezTo>
                      <a:cubicBezTo>
                        <a:pt x="0" y="272"/>
                        <a:pt x="15" y="273"/>
                        <a:pt x="15" y="273"/>
                      </a:cubicBezTo>
                      <a:cubicBezTo>
                        <a:pt x="14" y="298"/>
                        <a:pt x="14" y="298"/>
                        <a:pt x="14" y="298"/>
                      </a:cubicBezTo>
                      <a:cubicBezTo>
                        <a:pt x="7" y="306"/>
                        <a:pt x="7" y="306"/>
                        <a:pt x="7" y="306"/>
                      </a:cubicBezTo>
                      <a:cubicBezTo>
                        <a:pt x="19" y="313"/>
                        <a:pt x="19" y="313"/>
                        <a:pt x="19" y="313"/>
                      </a:cubicBezTo>
                      <a:cubicBezTo>
                        <a:pt x="19" y="344"/>
                        <a:pt x="19" y="344"/>
                        <a:pt x="19" y="344"/>
                      </a:cubicBezTo>
                      <a:cubicBezTo>
                        <a:pt x="19" y="344"/>
                        <a:pt x="36" y="355"/>
                        <a:pt x="38" y="358"/>
                      </a:cubicBezTo>
                      <a:cubicBezTo>
                        <a:pt x="40" y="361"/>
                        <a:pt x="36" y="381"/>
                        <a:pt x="36" y="381"/>
                      </a:cubicBezTo>
                      <a:cubicBezTo>
                        <a:pt x="36" y="381"/>
                        <a:pt x="47" y="404"/>
                        <a:pt x="57" y="412"/>
                      </a:cubicBezTo>
                      <a:cubicBezTo>
                        <a:pt x="67" y="420"/>
                        <a:pt x="79" y="428"/>
                        <a:pt x="79" y="428"/>
                      </a:cubicBezTo>
                      <a:cubicBezTo>
                        <a:pt x="83" y="442"/>
                        <a:pt x="83" y="442"/>
                        <a:pt x="83" y="442"/>
                      </a:cubicBezTo>
                      <a:cubicBezTo>
                        <a:pt x="83" y="461"/>
                        <a:pt x="83" y="461"/>
                        <a:pt x="83" y="461"/>
                      </a:cubicBezTo>
                      <a:cubicBezTo>
                        <a:pt x="88" y="467"/>
                        <a:pt x="88" y="467"/>
                        <a:pt x="88" y="467"/>
                      </a:cubicBezTo>
                      <a:cubicBezTo>
                        <a:pt x="88" y="467"/>
                        <a:pt x="104" y="448"/>
                        <a:pt x="106" y="441"/>
                      </a:cubicBezTo>
                      <a:cubicBezTo>
                        <a:pt x="108" y="434"/>
                        <a:pt x="98" y="421"/>
                        <a:pt x="98" y="421"/>
                      </a:cubicBezTo>
                      <a:cubicBezTo>
                        <a:pt x="108" y="400"/>
                        <a:pt x="108" y="400"/>
                        <a:pt x="108" y="400"/>
                      </a:cubicBezTo>
                      <a:cubicBezTo>
                        <a:pt x="128" y="401"/>
                        <a:pt x="128" y="401"/>
                        <a:pt x="128" y="401"/>
                      </a:cubicBezTo>
                      <a:cubicBezTo>
                        <a:pt x="128" y="401"/>
                        <a:pt x="141" y="390"/>
                        <a:pt x="147" y="390"/>
                      </a:cubicBezTo>
                      <a:cubicBezTo>
                        <a:pt x="153" y="390"/>
                        <a:pt x="167" y="398"/>
                        <a:pt x="178" y="399"/>
                      </a:cubicBezTo>
                      <a:cubicBezTo>
                        <a:pt x="189" y="400"/>
                        <a:pt x="193" y="394"/>
                        <a:pt x="193" y="394"/>
                      </a:cubicBezTo>
                      <a:cubicBezTo>
                        <a:pt x="203" y="380"/>
                        <a:pt x="203" y="380"/>
                        <a:pt x="203" y="380"/>
                      </a:cubicBezTo>
                      <a:cubicBezTo>
                        <a:pt x="203" y="370"/>
                        <a:pt x="203" y="370"/>
                        <a:pt x="203" y="370"/>
                      </a:cubicBezTo>
                      <a:cubicBezTo>
                        <a:pt x="203" y="370"/>
                        <a:pt x="193" y="367"/>
                        <a:pt x="201" y="357"/>
                      </a:cubicBezTo>
                      <a:cubicBezTo>
                        <a:pt x="209" y="347"/>
                        <a:pt x="208" y="358"/>
                        <a:pt x="218" y="344"/>
                      </a:cubicBezTo>
                      <a:cubicBezTo>
                        <a:pt x="228" y="330"/>
                        <a:pt x="218" y="311"/>
                        <a:pt x="247" y="313"/>
                      </a:cubicBezTo>
                      <a:cubicBezTo>
                        <a:pt x="276" y="315"/>
                        <a:pt x="273" y="330"/>
                        <a:pt x="273" y="330"/>
                      </a:cubicBezTo>
                      <a:cubicBezTo>
                        <a:pt x="273" y="330"/>
                        <a:pt x="286" y="328"/>
                        <a:pt x="289" y="332"/>
                      </a:cubicBezTo>
                      <a:cubicBezTo>
                        <a:pt x="292" y="336"/>
                        <a:pt x="280" y="351"/>
                        <a:pt x="295" y="351"/>
                      </a:cubicBezTo>
                      <a:cubicBezTo>
                        <a:pt x="310" y="351"/>
                        <a:pt x="319" y="351"/>
                        <a:pt x="319" y="351"/>
                      </a:cubicBezTo>
                      <a:cubicBezTo>
                        <a:pt x="319" y="351"/>
                        <a:pt x="325" y="363"/>
                        <a:pt x="335" y="362"/>
                      </a:cubicBezTo>
                      <a:cubicBezTo>
                        <a:pt x="345" y="361"/>
                        <a:pt x="363" y="361"/>
                        <a:pt x="363" y="361"/>
                      </a:cubicBezTo>
                      <a:cubicBezTo>
                        <a:pt x="363" y="361"/>
                        <a:pt x="376" y="375"/>
                        <a:pt x="385" y="368"/>
                      </a:cubicBezTo>
                      <a:cubicBezTo>
                        <a:pt x="394" y="361"/>
                        <a:pt x="389" y="347"/>
                        <a:pt x="396" y="344"/>
                      </a:cubicBezTo>
                      <a:cubicBezTo>
                        <a:pt x="403" y="341"/>
                        <a:pt x="410" y="328"/>
                        <a:pt x="410" y="328"/>
                      </a:cubicBezTo>
                      <a:cubicBezTo>
                        <a:pt x="410" y="328"/>
                        <a:pt x="424" y="349"/>
                        <a:pt x="430" y="344"/>
                      </a:cubicBezTo>
                      <a:cubicBezTo>
                        <a:pt x="436" y="339"/>
                        <a:pt x="449" y="330"/>
                        <a:pt x="449" y="330"/>
                      </a:cubicBezTo>
                      <a:cubicBezTo>
                        <a:pt x="461" y="330"/>
                        <a:pt x="461" y="330"/>
                        <a:pt x="461" y="330"/>
                      </a:cubicBezTo>
                      <a:cubicBezTo>
                        <a:pt x="477" y="316"/>
                        <a:pt x="477" y="316"/>
                        <a:pt x="477" y="316"/>
                      </a:cubicBezTo>
                      <a:cubicBezTo>
                        <a:pt x="477" y="316"/>
                        <a:pt x="486" y="326"/>
                        <a:pt x="490" y="326"/>
                      </a:cubicBezTo>
                      <a:cubicBezTo>
                        <a:pt x="494" y="326"/>
                        <a:pt x="512" y="321"/>
                        <a:pt x="512" y="321"/>
                      </a:cubicBezTo>
                      <a:cubicBezTo>
                        <a:pt x="512" y="321"/>
                        <a:pt x="517" y="300"/>
                        <a:pt x="524" y="299"/>
                      </a:cubicBezTo>
                      <a:cubicBezTo>
                        <a:pt x="531" y="298"/>
                        <a:pt x="539" y="311"/>
                        <a:pt x="539" y="311"/>
                      </a:cubicBezTo>
                      <a:cubicBezTo>
                        <a:pt x="560" y="308"/>
                        <a:pt x="560" y="308"/>
                        <a:pt x="560" y="308"/>
                      </a:cubicBezTo>
                      <a:cubicBezTo>
                        <a:pt x="560" y="308"/>
                        <a:pt x="566" y="324"/>
                        <a:pt x="586" y="319"/>
                      </a:cubicBezTo>
                      <a:cubicBezTo>
                        <a:pt x="606" y="314"/>
                        <a:pt x="610" y="303"/>
                        <a:pt x="610" y="303"/>
                      </a:cubicBezTo>
                      <a:cubicBezTo>
                        <a:pt x="610" y="303"/>
                        <a:pt x="614" y="289"/>
                        <a:pt x="606" y="28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9" name="Freeform 165"/>
                <p:cNvSpPr>
                  <a:spLocks/>
                </p:cNvSpPr>
                <p:nvPr/>
              </p:nvSpPr>
              <p:spPr bwMode="auto">
                <a:xfrm>
                  <a:off x="4445000" y="3579813"/>
                  <a:ext cx="185738" cy="242887"/>
                </a:xfrm>
                <a:custGeom>
                  <a:avLst/>
                  <a:gdLst>
                    <a:gd name="T0" fmla="*/ 2147483647 w 356"/>
                    <a:gd name="T1" fmla="*/ 2147483647 h 466"/>
                    <a:gd name="T2" fmla="*/ 2147483647 w 356"/>
                    <a:gd name="T3" fmla="*/ 2147483647 h 466"/>
                    <a:gd name="T4" fmla="*/ 2147483647 w 356"/>
                    <a:gd name="T5" fmla="*/ 2147483647 h 466"/>
                    <a:gd name="T6" fmla="*/ 2147483647 w 356"/>
                    <a:gd name="T7" fmla="*/ 2147483647 h 466"/>
                    <a:gd name="T8" fmla="*/ 2147483647 w 356"/>
                    <a:gd name="T9" fmla="*/ 2147483647 h 466"/>
                    <a:gd name="T10" fmla="*/ 2147483647 w 356"/>
                    <a:gd name="T11" fmla="*/ 2147483647 h 466"/>
                    <a:gd name="T12" fmla="*/ 2147483647 w 356"/>
                    <a:gd name="T13" fmla="*/ 2147483647 h 466"/>
                    <a:gd name="T14" fmla="*/ 2147483647 w 356"/>
                    <a:gd name="T15" fmla="*/ 2147483647 h 466"/>
                    <a:gd name="T16" fmla="*/ 2147483647 w 356"/>
                    <a:gd name="T17" fmla="*/ 2147483647 h 466"/>
                    <a:gd name="T18" fmla="*/ 2147483647 w 356"/>
                    <a:gd name="T19" fmla="*/ 2147483647 h 466"/>
                    <a:gd name="T20" fmla="*/ 2147483647 w 356"/>
                    <a:gd name="T21" fmla="*/ 2147483647 h 466"/>
                    <a:gd name="T22" fmla="*/ 2147483647 w 356"/>
                    <a:gd name="T23" fmla="*/ 2147483647 h 466"/>
                    <a:gd name="T24" fmla="*/ 2147483647 w 356"/>
                    <a:gd name="T25" fmla="*/ 2147483647 h 466"/>
                    <a:gd name="T26" fmla="*/ 2147483647 w 356"/>
                    <a:gd name="T27" fmla="*/ 2147483647 h 466"/>
                    <a:gd name="T28" fmla="*/ 2147483647 w 356"/>
                    <a:gd name="T29" fmla="*/ 2147483647 h 466"/>
                    <a:gd name="T30" fmla="*/ 2147483647 w 356"/>
                    <a:gd name="T31" fmla="*/ 2147483647 h 466"/>
                    <a:gd name="T32" fmla="*/ 2147483647 w 356"/>
                    <a:gd name="T33" fmla="*/ 2147483647 h 466"/>
                    <a:gd name="T34" fmla="*/ 2147483647 w 356"/>
                    <a:gd name="T35" fmla="*/ 2147483647 h 466"/>
                    <a:gd name="T36" fmla="*/ 2147483647 w 356"/>
                    <a:gd name="T37" fmla="*/ 2147483647 h 466"/>
                    <a:gd name="T38" fmla="*/ 2147483647 w 356"/>
                    <a:gd name="T39" fmla="*/ 2147483647 h 466"/>
                    <a:gd name="T40" fmla="*/ 2147483647 w 356"/>
                    <a:gd name="T41" fmla="*/ 2147483647 h 466"/>
                    <a:gd name="T42" fmla="*/ 0 w 356"/>
                    <a:gd name="T43" fmla="*/ 2147483647 h 466"/>
                    <a:gd name="T44" fmla="*/ 2147483647 w 356"/>
                    <a:gd name="T45" fmla="*/ 2147483647 h 466"/>
                    <a:gd name="T46" fmla="*/ 2147483647 w 356"/>
                    <a:gd name="T47" fmla="*/ 2147483647 h 466"/>
                    <a:gd name="T48" fmla="*/ 2147483647 w 356"/>
                    <a:gd name="T49" fmla="*/ 2147483647 h 466"/>
                    <a:gd name="T50" fmla="*/ 2147483647 w 356"/>
                    <a:gd name="T51" fmla="*/ 2147483647 h 466"/>
                    <a:gd name="T52" fmla="*/ 2147483647 w 356"/>
                    <a:gd name="T53" fmla="*/ 2147483647 h 466"/>
                    <a:gd name="T54" fmla="*/ 2147483647 w 356"/>
                    <a:gd name="T55" fmla="*/ 2147483647 h 466"/>
                    <a:gd name="T56" fmla="*/ 2147483647 w 356"/>
                    <a:gd name="T57" fmla="*/ 2147483647 h 466"/>
                    <a:gd name="T58" fmla="*/ 2147483647 w 356"/>
                    <a:gd name="T59" fmla="*/ 2147483647 h 466"/>
                    <a:gd name="T60" fmla="*/ 2147483647 w 356"/>
                    <a:gd name="T61" fmla="*/ 2147483647 h 466"/>
                    <a:gd name="T62" fmla="*/ 2147483647 w 356"/>
                    <a:gd name="T63" fmla="*/ 2147483647 h 466"/>
                    <a:gd name="T64" fmla="*/ 2147483647 w 356"/>
                    <a:gd name="T65" fmla="*/ 2147483647 h 466"/>
                    <a:gd name="T66" fmla="*/ 2147483647 w 356"/>
                    <a:gd name="T67" fmla="*/ 2147483647 h 466"/>
                    <a:gd name="T68" fmla="*/ 2147483647 w 356"/>
                    <a:gd name="T69" fmla="*/ 2147483647 h 466"/>
                    <a:gd name="T70" fmla="*/ 2147483647 w 356"/>
                    <a:gd name="T71" fmla="*/ 2147483647 h 466"/>
                    <a:gd name="T72" fmla="*/ 2147483647 w 356"/>
                    <a:gd name="T73" fmla="*/ 2147483647 h 466"/>
                    <a:gd name="T74" fmla="*/ 2147483647 w 356"/>
                    <a:gd name="T75" fmla="*/ 2147483647 h 466"/>
                    <a:gd name="T76" fmla="*/ 2147483647 w 356"/>
                    <a:gd name="T77" fmla="*/ 2147483647 h 466"/>
                    <a:gd name="T78" fmla="*/ 2147483647 w 356"/>
                    <a:gd name="T79" fmla="*/ 2147483647 h 466"/>
                    <a:gd name="T80" fmla="*/ 2147483647 w 356"/>
                    <a:gd name="T81" fmla="*/ 2147483647 h 46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56"/>
                    <a:gd name="T124" fmla="*/ 0 h 466"/>
                    <a:gd name="T125" fmla="*/ 356 w 356"/>
                    <a:gd name="T126" fmla="*/ 466 h 46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56" h="466">
                      <a:moveTo>
                        <a:pt x="242" y="77"/>
                      </a:moveTo>
                      <a:cubicBezTo>
                        <a:pt x="238" y="83"/>
                        <a:pt x="238" y="83"/>
                        <a:pt x="238" y="83"/>
                      </a:cubicBezTo>
                      <a:cubicBezTo>
                        <a:pt x="237" y="110"/>
                        <a:pt x="237" y="110"/>
                        <a:pt x="237" y="110"/>
                      </a:cubicBezTo>
                      <a:cubicBezTo>
                        <a:pt x="219" y="95"/>
                        <a:pt x="219" y="95"/>
                        <a:pt x="219" y="95"/>
                      </a:cubicBezTo>
                      <a:cubicBezTo>
                        <a:pt x="199" y="96"/>
                        <a:pt x="199" y="96"/>
                        <a:pt x="199" y="96"/>
                      </a:cubicBezTo>
                      <a:cubicBezTo>
                        <a:pt x="199" y="96"/>
                        <a:pt x="171" y="83"/>
                        <a:pt x="166" y="83"/>
                      </a:cubicBezTo>
                      <a:cubicBezTo>
                        <a:pt x="161" y="83"/>
                        <a:pt x="106" y="86"/>
                        <a:pt x="106" y="86"/>
                      </a:cubicBezTo>
                      <a:cubicBezTo>
                        <a:pt x="96" y="108"/>
                        <a:pt x="96" y="108"/>
                        <a:pt x="96" y="108"/>
                      </a:cubicBezTo>
                      <a:cubicBezTo>
                        <a:pt x="98" y="129"/>
                        <a:pt x="98" y="129"/>
                        <a:pt x="98" y="129"/>
                      </a:cubicBezTo>
                      <a:cubicBezTo>
                        <a:pt x="98" y="129"/>
                        <a:pt x="106" y="134"/>
                        <a:pt x="115" y="134"/>
                      </a:cubicBezTo>
                      <a:cubicBezTo>
                        <a:pt x="124" y="134"/>
                        <a:pt x="124" y="119"/>
                        <a:pt x="129" y="119"/>
                      </a:cubicBezTo>
                      <a:cubicBezTo>
                        <a:pt x="134" y="119"/>
                        <a:pt x="146" y="124"/>
                        <a:pt x="149" y="128"/>
                      </a:cubicBezTo>
                      <a:cubicBezTo>
                        <a:pt x="152" y="132"/>
                        <a:pt x="153" y="142"/>
                        <a:pt x="153" y="142"/>
                      </a:cubicBezTo>
                      <a:cubicBezTo>
                        <a:pt x="159" y="146"/>
                        <a:pt x="159" y="146"/>
                        <a:pt x="159" y="146"/>
                      </a:cubicBezTo>
                      <a:cubicBezTo>
                        <a:pt x="159" y="146"/>
                        <a:pt x="159" y="159"/>
                        <a:pt x="153" y="166"/>
                      </a:cubicBezTo>
                      <a:cubicBezTo>
                        <a:pt x="147" y="173"/>
                        <a:pt x="140" y="172"/>
                        <a:pt x="140" y="172"/>
                      </a:cubicBezTo>
                      <a:cubicBezTo>
                        <a:pt x="131" y="188"/>
                        <a:pt x="131" y="188"/>
                        <a:pt x="131" y="188"/>
                      </a:cubicBezTo>
                      <a:cubicBezTo>
                        <a:pt x="130" y="212"/>
                        <a:pt x="130" y="212"/>
                        <a:pt x="130" y="212"/>
                      </a:cubicBezTo>
                      <a:cubicBezTo>
                        <a:pt x="142" y="213"/>
                        <a:pt x="142" y="213"/>
                        <a:pt x="142" y="213"/>
                      </a:cubicBezTo>
                      <a:cubicBezTo>
                        <a:pt x="147" y="225"/>
                        <a:pt x="147" y="225"/>
                        <a:pt x="147" y="225"/>
                      </a:cubicBezTo>
                      <a:cubicBezTo>
                        <a:pt x="147" y="225"/>
                        <a:pt x="163" y="226"/>
                        <a:pt x="165" y="232"/>
                      </a:cubicBezTo>
                      <a:cubicBezTo>
                        <a:pt x="167" y="238"/>
                        <a:pt x="158" y="243"/>
                        <a:pt x="158" y="243"/>
                      </a:cubicBezTo>
                      <a:cubicBezTo>
                        <a:pt x="159" y="273"/>
                        <a:pt x="159" y="273"/>
                        <a:pt x="159" y="273"/>
                      </a:cubicBezTo>
                      <a:cubicBezTo>
                        <a:pt x="155" y="284"/>
                        <a:pt x="155" y="284"/>
                        <a:pt x="155" y="284"/>
                      </a:cubicBezTo>
                      <a:cubicBezTo>
                        <a:pt x="159" y="298"/>
                        <a:pt x="159" y="298"/>
                        <a:pt x="159" y="298"/>
                      </a:cubicBezTo>
                      <a:cubicBezTo>
                        <a:pt x="159" y="298"/>
                        <a:pt x="146" y="302"/>
                        <a:pt x="146" y="316"/>
                      </a:cubicBezTo>
                      <a:cubicBezTo>
                        <a:pt x="146" y="330"/>
                        <a:pt x="144" y="336"/>
                        <a:pt x="134" y="336"/>
                      </a:cubicBezTo>
                      <a:cubicBezTo>
                        <a:pt x="124" y="336"/>
                        <a:pt x="131" y="314"/>
                        <a:pt x="127" y="311"/>
                      </a:cubicBezTo>
                      <a:cubicBezTo>
                        <a:pt x="123" y="308"/>
                        <a:pt x="120" y="324"/>
                        <a:pt x="112" y="326"/>
                      </a:cubicBezTo>
                      <a:cubicBezTo>
                        <a:pt x="104" y="328"/>
                        <a:pt x="90" y="327"/>
                        <a:pt x="90" y="327"/>
                      </a:cubicBezTo>
                      <a:cubicBezTo>
                        <a:pt x="81" y="298"/>
                        <a:pt x="81" y="298"/>
                        <a:pt x="81" y="298"/>
                      </a:cubicBezTo>
                      <a:cubicBezTo>
                        <a:pt x="81" y="298"/>
                        <a:pt x="70" y="296"/>
                        <a:pt x="64" y="297"/>
                      </a:cubicBezTo>
                      <a:cubicBezTo>
                        <a:pt x="58" y="298"/>
                        <a:pt x="71" y="316"/>
                        <a:pt x="71" y="316"/>
                      </a:cubicBezTo>
                      <a:cubicBezTo>
                        <a:pt x="71" y="316"/>
                        <a:pt x="62" y="324"/>
                        <a:pt x="58" y="329"/>
                      </a:cubicBezTo>
                      <a:cubicBezTo>
                        <a:pt x="54" y="334"/>
                        <a:pt x="30" y="325"/>
                        <a:pt x="24" y="323"/>
                      </a:cubicBezTo>
                      <a:cubicBezTo>
                        <a:pt x="18" y="321"/>
                        <a:pt x="25" y="346"/>
                        <a:pt x="25" y="346"/>
                      </a:cubicBezTo>
                      <a:cubicBezTo>
                        <a:pt x="18" y="346"/>
                        <a:pt x="18" y="346"/>
                        <a:pt x="18" y="346"/>
                      </a:cubicBezTo>
                      <a:cubicBezTo>
                        <a:pt x="35" y="359"/>
                        <a:pt x="35" y="359"/>
                        <a:pt x="35" y="359"/>
                      </a:cubicBezTo>
                      <a:cubicBezTo>
                        <a:pt x="26" y="368"/>
                        <a:pt x="26" y="368"/>
                        <a:pt x="26" y="368"/>
                      </a:cubicBezTo>
                      <a:cubicBezTo>
                        <a:pt x="38" y="376"/>
                        <a:pt x="38" y="376"/>
                        <a:pt x="38" y="376"/>
                      </a:cubicBezTo>
                      <a:cubicBezTo>
                        <a:pt x="38" y="376"/>
                        <a:pt x="42" y="389"/>
                        <a:pt x="38" y="398"/>
                      </a:cubicBezTo>
                      <a:cubicBezTo>
                        <a:pt x="34" y="407"/>
                        <a:pt x="19" y="389"/>
                        <a:pt x="19" y="389"/>
                      </a:cubicBezTo>
                      <a:cubicBezTo>
                        <a:pt x="5" y="398"/>
                        <a:pt x="5" y="398"/>
                        <a:pt x="5" y="398"/>
                      </a:cubicBezTo>
                      <a:cubicBezTo>
                        <a:pt x="0" y="411"/>
                        <a:pt x="0" y="411"/>
                        <a:pt x="0" y="411"/>
                      </a:cubicBezTo>
                      <a:cubicBezTo>
                        <a:pt x="36" y="442"/>
                        <a:pt x="36" y="442"/>
                        <a:pt x="36" y="442"/>
                      </a:cubicBezTo>
                      <a:cubicBezTo>
                        <a:pt x="37" y="454"/>
                        <a:pt x="37" y="454"/>
                        <a:pt x="37" y="454"/>
                      </a:cubicBezTo>
                      <a:cubicBezTo>
                        <a:pt x="46" y="466"/>
                        <a:pt x="46" y="466"/>
                        <a:pt x="46" y="466"/>
                      </a:cubicBezTo>
                      <a:cubicBezTo>
                        <a:pt x="50" y="460"/>
                        <a:pt x="50" y="460"/>
                        <a:pt x="50" y="460"/>
                      </a:cubicBezTo>
                      <a:cubicBezTo>
                        <a:pt x="61" y="460"/>
                        <a:pt x="61" y="460"/>
                        <a:pt x="61" y="460"/>
                      </a:cubicBezTo>
                      <a:cubicBezTo>
                        <a:pt x="61" y="446"/>
                        <a:pt x="61" y="446"/>
                        <a:pt x="61" y="446"/>
                      </a:cubicBezTo>
                      <a:cubicBezTo>
                        <a:pt x="61" y="446"/>
                        <a:pt x="75" y="433"/>
                        <a:pt x="82" y="432"/>
                      </a:cubicBezTo>
                      <a:cubicBezTo>
                        <a:pt x="89" y="431"/>
                        <a:pt x="91" y="448"/>
                        <a:pt x="91" y="448"/>
                      </a:cubicBezTo>
                      <a:cubicBezTo>
                        <a:pt x="98" y="445"/>
                        <a:pt x="98" y="445"/>
                        <a:pt x="98" y="445"/>
                      </a:cubicBezTo>
                      <a:cubicBezTo>
                        <a:pt x="98" y="445"/>
                        <a:pt x="102" y="466"/>
                        <a:pt x="114" y="461"/>
                      </a:cubicBezTo>
                      <a:cubicBezTo>
                        <a:pt x="126" y="456"/>
                        <a:pt x="125" y="440"/>
                        <a:pt x="125" y="440"/>
                      </a:cubicBezTo>
                      <a:cubicBezTo>
                        <a:pt x="138" y="441"/>
                        <a:pt x="138" y="441"/>
                        <a:pt x="138" y="441"/>
                      </a:cubicBezTo>
                      <a:cubicBezTo>
                        <a:pt x="138" y="441"/>
                        <a:pt x="148" y="425"/>
                        <a:pt x="155" y="432"/>
                      </a:cubicBezTo>
                      <a:cubicBezTo>
                        <a:pt x="162" y="439"/>
                        <a:pt x="144" y="462"/>
                        <a:pt x="159" y="462"/>
                      </a:cubicBezTo>
                      <a:cubicBezTo>
                        <a:pt x="174" y="462"/>
                        <a:pt x="177" y="457"/>
                        <a:pt x="184" y="448"/>
                      </a:cubicBezTo>
                      <a:cubicBezTo>
                        <a:pt x="191" y="439"/>
                        <a:pt x="203" y="418"/>
                        <a:pt x="209" y="418"/>
                      </a:cubicBezTo>
                      <a:cubicBezTo>
                        <a:pt x="215" y="418"/>
                        <a:pt x="225" y="415"/>
                        <a:pt x="225" y="415"/>
                      </a:cubicBezTo>
                      <a:cubicBezTo>
                        <a:pt x="242" y="385"/>
                        <a:pt x="242" y="385"/>
                        <a:pt x="242" y="385"/>
                      </a:cubicBezTo>
                      <a:cubicBezTo>
                        <a:pt x="241" y="318"/>
                        <a:pt x="241" y="318"/>
                        <a:pt x="241" y="318"/>
                      </a:cubicBezTo>
                      <a:cubicBezTo>
                        <a:pt x="241" y="318"/>
                        <a:pt x="259" y="311"/>
                        <a:pt x="260" y="302"/>
                      </a:cubicBezTo>
                      <a:cubicBezTo>
                        <a:pt x="261" y="293"/>
                        <a:pt x="261" y="270"/>
                        <a:pt x="268" y="267"/>
                      </a:cubicBezTo>
                      <a:cubicBezTo>
                        <a:pt x="275" y="264"/>
                        <a:pt x="288" y="258"/>
                        <a:pt x="298" y="251"/>
                      </a:cubicBezTo>
                      <a:cubicBezTo>
                        <a:pt x="308" y="244"/>
                        <a:pt x="314" y="229"/>
                        <a:pt x="314" y="229"/>
                      </a:cubicBezTo>
                      <a:cubicBezTo>
                        <a:pt x="317" y="197"/>
                        <a:pt x="317" y="197"/>
                        <a:pt x="317" y="197"/>
                      </a:cubicBezTo>
                      <a:cubicBezTo>
                        <a:pt x="317" y="197"/>
                        <a:pt x="327" y="189"/>
                        <a:pt x="327" y="178"/>
                      </a:cubicBezTo>
                      <a:cubicBezTo>
                        <a:pt x="327" y="167"/>
                        <a:pt x="318" y="160"/>
                        <a:pt x="320" y="152"/>
                      </a:cubicBezTo>
                      <a:cubicBezTo>
                        <a:pt x="322" y="144"/>
                        <a:pt x="332" y="136"/>
                        <a:pt x="331" y="125"/>
                      </a:cubicBezTo>
                      <a:cubicBezTo>
                        <a:pt x="330" y="114"/>
                        <a:pt x="323" y="87"/>
                        <a:pt x="332" y="77"/>
                      </a:cubicBezTo>
                      <a:cubicBezTo>
                        <a:pt x="341" y="67"/>
                        <a:pt x="356" y="38"/>
                        <a:pt x="356" y="30"/>
                      </a:cubicBezTo>
                      <a:cubicBezTo>
                        <a:pt x="356" y="22"/>
                        <a:pt x="356" y="11"/>
                        <a:pt x="356" y="11"/>
                      </a:cubicBezTo>
                      <a:cubicBezTo>
                        <a:pt x="347" y="4"/>
                        <a:pt x="347" y="4"/>
                        <a:pt x="347" y="4"/>
                      </a:cubicBezTo>
                      <a:cubicBezTo>
                        <a:pt x="347" y="4"/>
                        <a:pt x="343" y="10"/>
                        <a:pt x="332" y="9"/>
                      </a:cubicBezTo>
                      <a:cubicBezTo>
                        <a:pt x="321" y="8"/>
                        <a:pt x="307" y="0"/>
                        <a:pt x="301" y="0"/>
                      </a:cubicBezTo>
                      <a:cubicBezTo>
                        <a:pt x="295" y="0"/>
                        <a:pt x="282" y="11"/>
                        <a:pt x="282" y="11"/>
                      </a:cubicBezTo>
                      <a:cubicBezTo>
                        <a:pt x="262" y="10"/>
                        <a:pt x="262" y="10"/>
                        <a:pt x="262" y="10"/>
                      </a:cubicBezTo>
                      <a:cubicBezTo>
                        <a:pt x="252" y="31"/>
                        <a:pt x="252" y="31"/>
                        <a:pt x="252" y="31"/>
                      </a:cubicBezTo>
                      <a:cubicBezTo>
                        <a:pt x="252" y="31"/>
                        <a:pt x="262" y="44"/>
                        <a:pt x="260" y="51"/>
                      </a:cubicBezTo>
                      <a:cubicBezTo>
                        <a:pt x="258" y="58"/>
                        <a:pt x="242" y="77"/>
                        <a:pt x="242" y="7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0" name="Freeform 166"/>
                <p:cNvSpPr>
                  <a:spLocks/>
                </p:cNvSpPr>
                <p:nvPr/>
              </p:nvSpPr>
              <p:spPr bwMode="auto">
                <a:xfrm>
                  <a:off x="4706938" y="3038475"/>
                  <a:ext cx="406400" cy="547688"/>
                </a:xfrm>
                <a:custGeom>
                  <a:avLst/>
                  <a:gdLst>
                    <a:gd name="T0" fmla="*/ 2147483647 w 781"/>
                    <a:gd name="T1" fmla="*/ 2147483647 h 1054"/>
                    <a:gd name="T2" fmla="*/ 2147483647 w 781"/>
                    <a:gd name="T3" fmla="*/ 2147483647 h 1054"/>
                    <a:gd name="T4" fmla="*/ 2147483647 w 781"/>
                    <a:gd name="T5" fmla="*/ 2147483647 h 1054"/>
                    <a:gd name="T6" fmla="*/ 2147483647 w 781"/>
                    <a:gd name="T7" fmla="*/ 2147483647 h 1054"/>
                    <a:gd name="T8" fmla="*/ 2147483647 w 781"/>
                    <a:gd name="T9" fmla="*/ 2147483647 h 1054"/>
                    <a:gd name="T10" fmla="*/ 2147483647 w 781"/>
                    <a:gd name="T11" fmla="*/ 2147483647 h 1054"/>
                    <a:gd name="T12" fmla="*/ 2147483647 w 781"/>
                    <a:gd name="T13" fmla="*/ 2147483647 h 1054"/>
                    <a:gd name="T14" fmla="*/ 2147483647 w 781"/>
                    <a:gd name="T15" fmla="*/ 2147483647 h 1054"/>
                    <a:gd name="T16" fmla="*/ 2147483647 w 781"/>
                    <a:gd name="T17" fmla="*/ 2147483647 h 1054"/>
                    <a:gd name="T18" fmla="*/ 2147483647 w 781"/>
                    <a:gd name="T19" fmla="*/ 2147483647 h 1054"/>
                    <a:gd name="T20" fmla="*/ 2147483647 w 781"/>
                    <a:gd name="T21" fmla="*/ 2147483647 h 1054"/>
                    <a:gd name="T22" fmla="*/ 2147483647 w 781"/>
                    <a:gd name="T23" fmla="*/ 2147483647 h 1054"/>
                    <a:gd name="T24" fmla="*/ 2147483647 w 781"/>
                    <a:gd name="T25" fmla="*/ 2147483647 h 1054"/>
                    <a:gd name="T26" fmla="*/ 2147483647 w 781"/>
                    <a:gd name="T27" fmla="*/ 2147483647 h 1054"/>
                    <a:gd name="T28" fmla="*/ 2147483647 w 781"/>
                    <a:gd name="T29" fmla="*/ 2147483647 h 1054"/>
                    <a:gd name="T30" fmla="*/ 2147483647 w 781"/>
                    <a:gd name="T31" fmla="*/ 2147483647 h 1054"/>
                    <a:gd name="T32" fmla="*/ 2147483647 w 781"/>
                    <a:gd name="T33" fmla="*/ 2147483647 h 1054"/>
                    <a:gd name="T34" fmla="*/ 2147483647 w 781"/>
                    <a:gd name="T35" fmla="*/ 2147483647 h 1054"/>
                    <a:gd name="T36" fmla="*/ 2147483647 w 781"/>
                    <a:gd name="T37" fmla="*/ 2147483647 h 1054"/>
                    <a:gd name="T38" fmla="*/ 2147483647 w 781"/>
                    <a:gd name="T39" fmla="*/ 2147483647 h 1054"/>
                    <a:gd name="T40" fmla="*/ 2147483647 w 781"/>
                    <a:gd name="T41" fmla="*/ 2147483647 h 1054"/>
                    <a:gd name="T42" fmla="*/ 2147483647 w 781"/>
                    <a:gd name="T43" fmla="*/ 2147483647 h 1054"/>
                    <a:gd name="T44" fmla="*/ 2147483647 w 781"/>
                    <a:gd name="T45" fmla="*/ 2147483647 h 1054"/>
                    <a:gd name="T46" fmla="*/ 2147483647 w 781"/>
                    <a:gd name="T47" fmla="*/ 2147483647 h 1054"/>
                    <a:gd name="T48" fmla="*/ 2147483647 w 781"/>
                    <a:gd name="T49" fmla="*/ 2147483647 h 1054"/>
                    <a:gd name="T50" fmla="*/ 2147483647 w 781"/>
                    <a:gd name="T51" fmla="*/ 2147483647 h 1054"/>
                    <a:gd name="T52" fmla="*/ 2147483647 w 781"/>
                    <a:gd name="T53" fmla="*/ 2147483647 h 1054"/>
                    <a:gd name="T54" fmla="*/ 2147483647 w 781"/>
                    <a:gd name="T55" fmla="*/ 2147483647 h 1054"/>
                    <a:gd name="T56" fmla="*/ 2147483647 w 781"/>
                    <a:gd name="T57" fmla="*/ 2147483647 h 1054"/>
                    <a:gd name="T58" fmla="*/ 2147483647 w 781"/>
                    <a:gd name="T59" fmla="*/ 2147483647 h 1054"/>
                    <a:gd name="T60" fmla="*/ 2147483647 w 781"/>
                    <a:gd name="T61" fmla="*/ 2147483647 h 1054"/>
                    <a:gd name="T62" fmla="*/ 2147483647 w 781"/>
                    <a:gd name="T63" fmla="*/ 2147483647 h 1054"/>
                    <a:gd name="T64" fmla="*/ 2147483647 w 781"/>
                    <a:gd name="T65" fmla="*/ 2147483647 h 1054"/>
                    <a:gd name="T66" fmla="*/ 2147483647 w 781"/>
                    <a:gd name="T67" fmla="*/ 2147483647 h 1054"/>
                    <a:gd name="T68" fmla="*/ 2147483647 w 781"/>
                    <a:gd name="T69" fmla="*/ 2147483647 h 1054"/>
                    <a:gd name="T70" fmla="*/ 2147483647 w 781"/>
                    <a:gd name="T71" fmla="*/ 2147483647 h 1054"/>
                    <a:gd name="T72" fmla="*/ 2147483647 w 781"/>
                    <a:gd name="T73" fmla="*/ 2147483647 h 1054"/>
                    <a:gd name="T74" fmla="*/ 2147483647 w 781"/>
                    <a:gd name="T75" fmla="*/ 2147483647 h 1054"/>
                    <a:gd name="T76" fmla="*/ 2147483647 w 781"/>
                    <a:gd name="T77" fmla="*/ 2147483647 h 1054"/>
                    <a:gd name="T78" fmla="*/ 2147483647 w 781"/>
                    <a:gd name="T79" fmla="*/ 2147483647 h 1054"/>
                    <a:gd name="T80" fmla="*/ 2147483647 w 781"/>
                    <a:gd name="T81" fmla="*/ 2147483647 h 1054"/>
                    <a:gd name="T82" fmla="*/ 2147483647 w 781"/>
                    <a:gd name="T83" fmla="*/ 2147483647 h 1054"/>
                    <a:gd name="T84" fmla="*/ 2147483647 w 781"/>
                    <a:gd name="T85" fmla="*/ 2147483647 h 1054"/>
                    <a:gd name="T86" fmla="*/ 2147483647 w 781"/>
                    <a:gd name="T87" fmla="*/ 2147483647 h 1054"/>
                    <a:gd name="T88" fmla="*/ 2147483647 w 781"/>
                    <a:gd name="T89" fmla="*/ 2147483647 h 1054"/>
                    <a:gd name="T90" fmla="*/ 2147483647 w 781"/>
                    <a:gd name="T91" fmla="*/ 2147483647 h 105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1"/>
                    <a:gd name="T139" fmla="*/ 0 h 1054"/>
                    <a:gd name="T140" fmla="*/ 781 w 781"/>
                    <a:gd name="T141" fmla="*/ 1054 h 105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1" h="1054">
                      <a:moveTo>
                        <a:pt x="601" y="16"/>
                      </a:moveTo>
                      <a:cubicBezTo>
                        <a:pt x="601" y="16"/>
                        <a:pt x="601" y="39"/>
                        <a:pt x="591" y="43"/>
                      </a:cubicBezTo>
                      <a:cubicBezTo>
                        <a:pt x="581" y="47"/>
                        <a:pt x="579" y="43"/>
                        <a:pt x="569" y="46"/>
                      </a:cubicBezTo>
                      <a:cubicBezTo>
                        <a:pt x="559" y="49"/>
                        <a:pt x="560" y="70"/>
                        <a:pt x="547" y="77"/>
                      </a:cubicBezTo>
                      <a:cubicBezTo>
                        <a:pt x="534" y="84"/>
                        <a:pt x="522" y="59"/>
                        <a:pt x="522" y="59"/>
                      </a:cubicBezTo>
                      <a:cubicBezTo>
                        <a:pt x="443" y="56"/>
                        <a:pt x="443" y="56"/>
                        <a:pt x="443" y="56"/>
                      </a:cubicBezTo>
                      <a:cubicBezTo>
                        <a:pt x="443" y="56"/>
                        <a:pt x="445" y="46"/>
                        <a:pt x="438" y="48"/>
                      </a:cubicBezTo>
                      <a:cubicBezTo>
                        <a:pt x="431" y="50"/>
                        <a:pt x="429" y="60"/>
                        <a:pt x="429" y="60"/>
                      </a:cubicBezTo>
                      <a:cubicBezTo>
                        <a:pt x="143" y="56"/>
                        <a:pt x="143" y="56"/>
                        <a:pt x="143" y="56"/>
                      </a:cubicBezTo>
                      <a:cubicBezTo>
                        <a:pt x="144" y="164"/>
                        <a:pt x="144" y="164"/>
                        <a:pt x="144" y="164"/>
                      </a:cubicBezTo>
                      <a:cubicBezTo>
                        <a:pt x="96" y="165"/>
                        <a:pt x="96" y="165"/>
                        <a:pt x="96" y="165"/>
                      </a:cubicBezTo>
                      <a:cubicBezTo>
                        <a:pt x="101" y="398"/>
                        <a:pt x="101" y="398"/>
                        <a:pt x="101" y="398"/>
                      </a:cubicBezTo>
                      <a:cubicBezTo>
                        <a:pt x="101" y="398"/>
                        <a:pt x="69" y="393"/>
                        <a:pt x="56" y="397"/>
                      </a:cubicBezTo>
                      <a:cubicBezTo>
                        <a:pt x="43" y="401"/>
                        <a:pt x="52" y="412"/>
                        <a:pt x="54" y="420"/>
                      </a:cubicBezTo>
                      <a:cubicBezTo>
                        <a:pt x="56" y="428"/>
                        <a:pt x="47" y="428"/>
                        <a:pt x="41" y="434"/>
                      </a:cubicBezTo>
                      <a:cubicBezTo>
                        <a:pt x="35" y="440"/>
                        <a:pt x="37" y="452"/>
                        <a:pt x="37" y="452"/>
                      </a:cubicBezTo>
                      <a:cubicBezTo>
                        <a:pt x="27" y="452"/>
                        <a:pt x="27" y="452"/>
                        <a:pt x="27" y="452"/>
                      </a:cubicBezTo>
                      <a:cubicBezTo>
                        <a:pt x="30" y="468"/>
                        <a:pt x="30" y="468"/>
                        <a:pt x="30" y="468"/>
                      </a:cubicBezTo>
                      <a:cubicBezTo>
                        <a:pt x="35" y="479"/>
                        <a:pt x="35" y="479"/>
                        <a:pt x="35" y="479"/>
                      </a:cubicBezTo>
                      <a:cubicBezTo>
                        <a:pt x="24" y="486"/>
                        <a:pt x="24" y="486"/>
                        <a:pt x="24" y="486"/>
                      </a:cubicBezTo>
                      <a:cubicBezTo>
                        <a:pt x="24" y="486"/>
                        <a:pt x="9" y="494"/>
                        <a:pt x="15" y="504"/>
                      </a:cubicBezTo>
                      <a:cubicBezTo>
                        <a:pt x="21" y="514"/>
                        <a:pt x="24" y="518"/>
                        <a:pt x="22" y="527"/>
                      </a:cubicBezTo>
                      <a:cubicBezTo>
                        <a:pt x="20" y="536"/>
                        <a:pt x="6" y="536"/>
                        <a:pt x="3" y="547"/>
                      </a:cubicBezTo>
                      <a:cubicBezTo>
                        <a:pt x="0" y="558"/>
                        <a:pt x="6" y="563"/>
                        <a:pt x="11" y="565"/>
                      </a:cubicBezTo>
                      <a:cubicBezTo>
                        <a:pt x="16" y="567"/>
                        <a:pt x="21" y="557"/>
                        <a:pt x="28" y="560"/>
                      </a:cubicBezTo>
                      <a:cubicBezTo>
                        <a:pt x="35" y="563"/>
                        <a:pt x="33" y="590"/>
                        <a:pt x="33" y="590"/>
                      </a:cubicBezTo>
                      <a:cubicBezTo>
                        <a:pt x="42" y="598"/>
                        <a:pt x="42" y="598"/>
                        <a:pt x="42" y="598"/>
                      </a:cubicBezTo>
                      <a:cubicBezTo>
                        <a:pt x="31" y="603"/>
                        <a:pt x="31" y="603"/>
                        <a:pt x="31" y="603"/>
                      </a:cubicBezTo>
                      <a:cubicBezTo>
                        <a:pt x="35" y="620"/>
                        <a:pt x="35" y="620"/>
                        <a:pt x="35" y="620"/>
                      </a:cubicBezTo>
                      <a:cubicBezTo>
                        <a:pt x="35" y="620"/>
                        <a:pt x="44" y="621"/>
                        <a:pt x="56" y="634"/>
                      </a:cubicBezTo>
                      <a:cubicBezTo>
                        <a:pt x="68" y="647"/>
                        <a:pt x="50" y="643"/>
                        <a:pt x="50" y="643"/>
                      </a:cubicBezTo>
                      <a:cubicBezTo>
                        <a:pt x="52" y="659"/>
                        <a:pt x="52" y="659"/>
                        <a:pt x="52" y="659"/>
                      </a:cubicBezTo>
                      <a:cubicBezTo>
                        <a:pt x="52" y="659"/>
                        <a:pt x="89" y="692"/>
                        <a:pt x="93" y="714"/>
                      </a:cubicBezTo>
                      <a:cubicBezTo>
                        <a:pt x="97" y="736"/>
                        <a:pt x="82" y="743"/>
                        <a:pt x="81" y="753"/>
                      </a:cubicBezTo>
                      <a:cubicBezTo>
                        <a:pt x="80" y="763"/>
                        <a:pt x="89" y="760"/>
                        <a:pt x="89" y="760"/>
                      </a:cubicBezTo>
                      <a:cubicBezTo>
                        <a:pt x="83" y="771"/>
                        <a:pt x="83" y="771"/>
                        <a:pt x="83" y="771"/>
                      </a:cubicBezTo>
                      <a:cubicBezTo>
                        <a:pt x="117" y="774"/>
                        <a:pt x="117" y="774"/>
                        <a:pt x="117" y="774"/>
                      </a:cubicBezTo>
                      <a:cubicBezTo>
                        <a:pt x="117" y="781"/>
                        <a:pt x="117" y="781"/>
                        <a:pt x="117" y="781"/>
                      </a:cubicBezTo>
                      <a:cubicBezTo>
                        <a:pt x="117" y="781"/>
                        <a:pt x="110" y="789"/>
                        <a:pt x="116" y="797"/>
                      </a:cubicBezTo>
                      <a:cubicBezTo>
                        <a:pt x="122" y="805"/>
                        <a:pt x="152" y="803"/>
                        <a:pt x="152" y="803"/>
                      </a:cubicBezTo>
                      <a:cubicBezTo>
                        <a:pt x="152" y="816"/>
                        <a:pt x="152" y="816"/>
                        <a:pt x="152" y="816"/>
                      </a:cubicBezTo>
                      <a:cubicBezTo>
                        <a:pt x="152" y="816"/>
                        <a:pt x="168" y="815"/>
                        <a:pt x="171" y="826"/>
                      </a:cubicBezTo>
                      <a:cubicBezTo>
                        <a:pt x="174" y="837"/>
                        <a:pt x="159" y="831"/>
                        <a:pt x="165" y="841"/>
                      </a:cubicBezTo>
                      <a:cubicBezTo>
                        <a:pt x="171" y="851"/>
                        <a:pt x="185" y="853"/>
                        <a:pt x="192" y="854"/>
                      </a:cubicBezTo>
                      <a:cubicBezTo>
                        <a:pt x="199" y="855"/>
                        <a:pt x="208" y="878"/>
                        <a:pt x="208" y="878"/>
                      </a:cubicBezTo>
                      <a:cubicBezTo>
                        <a:pt x="208" y="878"/>
                        <a:pt x="223" y="879"/>
                        <a:pt x="223" y="887"/>
                      </a:cubicBezTo>
                      <a:cubicBezTo>
                        <a:pt x="223" y="895"/>
                        <a:pt x="216" y="889"/>
                        <a:pt x="217" y="895"/>
                      </a:cubicBezTo>
                      <a:cubicBezTo>
                        <a:pt x="218" y="901"/>
                        <a:pt x="225" y="904"/>
                        <a:pt x="225" y="904"/>
                      </a:cubicBezTo>
                      <a:cubicBezTo>
                        <a:pt x="224" y="917"/>
                        <a:pt x="224" y="917"/>
                        <a:pt x="224" y="917"/>
                      </a:cubicBezTo>
                      <a:cubicBezTo>
                        <a:pt x="239" y="918"/>
                        <a:pt x="239" y="918"/>
                        <a:pt x="239" y="918"/>
                      </a:cubicBezTo>
                      <a:cubicBezTo>
                        <a:pt x="239" y="918"/>
                        <a:pt x="248" y="924"/>
                        <a:pt x="256" y="932"/>
                      </a:cubicBezTo>
                      <a:cubicBezTo>
                        <a:pt x="264" y="940"/>
                        <a:pt x="260" y="954"/>
                        <a:pt x="260" y="954"/>
                      </a:cubicBezTo>
                      <a:cubicBezTo>
                        <a:pt x="264" y="962"/>
                        <a:pt x="264" y="962"/>
                        <a:pt x="264" y="962"/>
                      </a:cubicBezTo>
                      <a:cubicBezTo>
                        <a:pt x="285" y="981"/>
                        <a:pt x="285" y="981"/>
                        <a:pt x="285" y="981"/>
                      </a:cubicBezTo>
                      <a:cubicBezTo>
                        <a:pt x="285" y="995"/>
                        <a:pt x="285" y="995"/>
                        <a:pt x="285" y="995"/>
                      </a:cubicBezTo>
                      <a:cubicBezTo>
                        <a:pt x="316" y="1010"/>
                        <a:pt x="316" y="1010"/>
                        <a:pt x="316" y="1010"/>
                      </a:cubicBezTo>
                      <a:cubicBezTo>
                        <a:pt x="316" y="1010"/>
                        <a:pt x="324" y="994"/>
                        <a:pt x="333" y="994"/>
                      </a:cubicBezTo>
                      <a:cubicBezTo>
                        <a:pt x="342" y="994"/>
                        <a:pt x="343" y="1006"/>
                        <a:pt x="354" y="1006"/>
                      </a:cubicBezTo>
                      <a:cubicBezTo>
                        <a:pt x="365" y="1006"/>
                        <a:pt x="364" y="988"/>
                        <a:pt x="371" y="988"/>
                      </a:cubicBezTo>
                      <a:cubicBezTo>
                        <a:pt x="378" y="988"/>
                        <a:pt x="382" y="1005"/>
                        <a:pt x="390" y="1017"/>
                      </a:cubicBezTo>
                      <a:cubicBezTo>
                        <a:pt x="398" y="1029"/>
                        <a:pt x="417" y="1033"/>
                        <a:pt x="417" y="1033"/>
                      </a:cubicBezTo>
                      <a:cubicBezTo>
                        <a:pt x="420" y="1047"/>
                        <a:pt x="420" y="1047"/>
                        <a:pt x="420" y="1047"/>
                      </a:cubicBezTo>
                      <a:cubicBezTo>
                        <a:pt x="431" y="1049"/>
                        <a:pt x="431" y="1049"/>
                        <a:pt x="431" y="1049"/>
                      </a:cubicBezTo>
                      <a:cubicBezTo>
                        <a:pt x="431" y="1049"/>
                        <a:pt x="442" y="1036"/>
                        <a:pt x="447" y="1036"/>
                      </a:cubicBezTo>
                      <a:cubicBezTo>
                        <a:pt x="452" y="1036"/>
                        <a:pt x="461" y="1043"/>
                        <a:pt x="467" y="1044"/>
                      </a:cubicBezTo>
                      <a:cubicBezTo>
                        <a:pt x="473" y="1045"/>
                        <a:pt x="474" y="1037"/>
                        <a:pt x="474" y="1037"/>
                      </a:cubicBezTo>
                      <a:cubicBezTo>
                        <a:pt x="481" y="1036"/>
                        <a:pt x="481" y="1036"/>
                        <a:pt x="481" y="1036"/>
                      </a:cubicBezTo>
                      <a:cubicBezTo>
                        <a:pt x="495" y="1054"/>
                        <a:pt x="495" y="1054"/>
                        <a:pt x="495" y="1054"/>
                      </a:cubicBezTo>
                      <a:cubicBezTo>
                        <a:pt x="508" y="1039"/>
                        <a:pt x="508" y="1039"/>
                        <a:pt x="508" y="1039"/>
                      </a:cubicBezTo>
                      <a:cubicBezTo>
                        <a:pt x="524" y="1040"/>
                        <a:pt x="524" y="1040"/>
                        <a:pt x="524" y="1040"/>
                      </a:cubicBezTo>
                      <a:cubicBezTo>
                        <a:pt x="524" y="1040"/>
                        <a:pt x="531" y="1032"/>
                        <a:pt x="536" y="1032"/>
                      </a:cubicBezTo>
                      <a:cubicBezTo>
                        <a:pt x="541" y="1032"/>
                        <a:pt x="540" y="1038"/>
                        <a:pt x="553" y="1040"/>
                      </a:cubicBezTo>
                      <a:cubicBezTo>
                        <a:pt x="566" y="1042"/>
                        <a:pt x="575" y="1015"/>
                        <a:pt x="575" y="1015"/>
                      </a:cubicBezTo>
                      <a:cubicBezTo>
                        <a:pt x="583" y="1015"/>
                        <a:pt x="583" y="1015"/>
                        <a:pt x="583" y="1015"/>
                      </a:cubicBezTo>
                      <a:cubicBezTo>
                        <a:pt x="597" y="995"/>
                        <a:pt x="597" y="995"/>
                        <a:pt x="597" y="995"/>
                      </a:cubicBezTo>
                      <a:cubicBezTo>
                        <a:pt x="657" y="994"/>
                        <a:pt x="657" y="994"/>
                        <a:pt x="657" y="994"/>
                      </a:cubicBezTo>
                      <a:cubicBezTo>
                        <a:pt x="670" y="986"/>
                        <a:pt x="670" y="986"/>
                        <a:pt x="670" y="986"/>
                      </a:cubicBezTo>
                      <a:cubicBezTo>
                        <a:pt x="669" y="976"/>
                        <a:pt x="669" y="976"/>
                        <a:pt x="669" y="976"/>
                      </a:cubicBezTo>
                      <a:cubicBezTo>
                        <a:pt x="669" y="976"/>
                        <a:pt x="670" y="962"/>
                        <a:pt x="665" y="954"/>
                      </a:cubicBezTo>
                      <a:cubicBezTo>
                        <a:pt x="660" y="946"/>
                        <a:pt x="650" y="955"/>
                        <a:pt x="640" y="947"/>
                      </a:cubicBezTo>
                      <a:cubicBezTo>
                        <a:pt x="630" y="939"/>
                        <a:pt x="628" y="912"/>
                        <a:pt x="628" y="912"/>
                      </a:cubicBezTo>
                      <a:cubicBezTo>
                        <a:pt x="621" y="908"/>
                        <a:pt x="621" y="908"/>
                        <a:pt x="621" y="908"/>
                      </a:cubicBezTo>
                      <a:cubicBezTo>
                        <a:pt x="619" y="883"/>
                        <a:pt x="619" y="883"/>
                        <a:pt x="619" y="883"/>
                      </a:cubicBezTo>
                      <a:cubicBezTo>
                        <a:pt x="610" y="882"/>
                        <a:pt x="610" y="882"/>
                        <a:pt x="610" y="882"/>
                      </a:cubicBezTo>
                      <a:cubicBezTo>
                        <a:pt x="607" y="869"/>
                        <a:pt x="607" y="869"/>
                        <a:pt x="607" y="869"/>
                      </a:cubicBezTo>
                      <a:cubicBezTo>
                        <a:pt x="607" y="869"/>
                        <a:pt x="596" y="871"/>
                        <a:pt x="592" y="866"/>
                      </a:cubicBezTo>
                      <a:cubicBezTo>
                        <a:pt x="588" y="861"/>
                        <a:pt x="587" y="846"/>
                        <a:pt x="587" y="846"/>
                      </a:cubicBezTo>
                      <a:cubicBezTo>
                        <a:pt x="587" y="846"/>
                        <a:pt x="570" y="831"/>
                        <a:pt x="562" y="827"/>
                      </a:cubicBezTo>
                      <a:cubicBezTo>
                        <a:pt x="554" y="823"/>
                        <a:pt x="538" y="829"/>
                        <a:pt x="535" y="824"/>
                      </a:cubicBezTo>
                      <a:cubicBezTo>
                        <a:pt x="532" y="819"/>
                        <a:pt x="542" y="802"/>
                        <a:pt x="542" y="802"/>
                      </a:cubicBezTo>
                      <a:cubicBezTo>
                        <a:pt x="540" y="786"/>
                        <a:pt x="540" y="786"/>
                        <a:pt x="540" y="786"/>
                      </a:cubicBezTo>
                      <a:cubicBezTo>
                        <a:pt x="563" y="787"/>
                        <a:pt x="563" y="787"/>
                        <a:pt x="563" y="787"/>
                      </a:cubicBezTo>
                      <a:cubicBezTo>
                        <a:pt x="568" y="792"/>
                        <a:pt x="568" y="792"/>
                        <a:pt x="568" y="792"/>
                      </a:cubicBezTo>
                      <a:cubicBezTo>
                        <a:pt x="568" y="792"/>
                        <a:pt x="575" y="787"/>
                        <a:pt x="582" y="782"/>
                      </a:cubicBezTo>
                      <a:cubicBezTo>
                        <a:pt x="589" y="777"/>
                        <a:pt x="586" y="746"/>
                        <a:pt x="586" y="746"/>
                      </a:cubicBezTo>
                      <a:cubicBezTo>
                        <a:pt x="586" y="746"/>
                        <a:pt x="579" y="727"/>
                        <a:pt x="580" y="719"/>
                      </a:cubicBezTo>
                      <a:cubicBezTo>
                        <a:pt x="581" y="711"/>
                        <a:pt x="596" y="700"/>
                        <a:pt x="597" y="697"/>
                      </a:cubicBezTo>
                      <a:cubicBezTo>
                        <a:pt x="598" y="694"/>
                        <a:pt x="592" y="683"/>
                        <a:pt x="592" y="676"/>
                      </a:cubicBezTo>
                      <a:cubicBezTo>
                        <a:pt x="592" y="669"/>
                        <a:pt x="598" y="656"/>
                        <a:pt x="603" y="656"/>
                      </a:cubicBezTo>
                      <a:cubicBezTo>
                        <a:pt x="608" y="656"/>
                        <a:pt x="610" y="667"/>
                        <a:pt x="610" y="667"/>
                      </a:cubicBezTo>
                      <a:cubicBezTo>
                        <a:pt x="610" y="667"/>
                        <a:pt x="616" y="670"/>
                        <a:pt x="622" y="662"/>
                      </a:cubicBezTo>
                      <a:cubicBezTo>
                        <a:pt x="628" y="654"/>
                        <a:pt x="621" y="631"/>
                        <a:pt x="621" y="631"/>
                      </a:cubicBezTo>
                      <a:cubicBezTo>
                        <a:pt x="628" y="620"/>
                        <a:pt x="628" y="620"/>
                        <a:pt x="628" y="620"/>
                      </a:cubicBezTo>
                      <a:cubicBezTo>
                        <a:pt x="626" y="605"/>
                        <a:pt x="626" y="605"/>
                        <a:pt x="626" y="605"/>
                      </a:cubicBezTo>
                      <a:cubicBezTo>
                        <a:pt x="626" y="605"/>
                        <a:pt x="637" y="601"/>
                        <a:pt x="642" y="596"/>
                      </a:cubicBezTo>
                      <a:cubicBezTo>
                        <a:pt x="647" y="591"/>
                        <a:pt x="642" y="581"/>
                        <a:pt x="643" y="576"/>
                      </a:cubicBezTo>
                      <a:cubicBezTo>
                        <a:pt x="644" y="571"/>
                        <a:pt x="655" y="557"/>
                        <a:pt x="655" y="557"/>
                      </a:cubicBezTo>
                      <a:cubicBezTo>
                        <a:pt x="677" y="555"/>
                        <a:pt x="677" y="555"/>
                        <a:pt x="677" y="555"/>
                      </a:cubicBezTo>
                      <a:cubicBezTo>
                        <a:pt x="677" y="555"/>
                        <a:pt x="675" y="537"/>
                        <a:pt x="675" y="529"/>
                      </a:cubicBezTo>
                      <a:cubicBezTo>
                        <a:pt x="675" y="521"/>
                        <a:pt x="691" y="501"/>
                        <a:pt x="691" y="501"/>
                      </a:cubicBezTo>
                      <a:cubicBezTo>
                        <a:pt x="691" y="471"/>
                        <a:pt x="691" y="471"/>
                        <a:pt x="691" y="471"/>
                      </a:cubicBezTo>
                      <a:cubicBezTo>
                        <a:pt x="689" y="438"/>
                        <a:pt x="689" y="438"/>
                        <a:pt x="689" y="438"/>
                      </a:cubicBezTo>
                      <a:cubicBezTo>
                        <a:pt x="689" y="438"/>
                        <a:pt x="683" y="436"/>
                        <a:pt x="684" y="428"/>
                      </a:cubicBezTo>
                      <a:cubicBezTo>
                        <a:pt x="685" y="420"/>
                        <a:pt x="696" y="421"/>
                        <a:pt x="696" y="414"/>
                      </a:cubicBezTo>
                      <a:cubicBezTo>
                        <a:pt x="696" y="407"/>
                        <a:pt x="697" y="397"/>
                        <a:pt x="697" y="397"/>
                      </a:cubicBezTo>
                      <a:cubicBezTo>
                        <a:pt x="697" y="397"/>
                        <a:pt x="709" y="395"/>
                        <a:pt x="709" y="377"/>
                      </a:cubicBezTo>
                      <a:cubicBezTo>
                        <a:pt x="709" y="359"/>
                        <a:pt x="703" y="349"/>
                        <a:pt x="703" y="346"/>
                      </a:cubicBezTo>
                      <a:cubicBezTo>
                        <a:pt x="703" y="343"/>
                        <a:pt x="714" y="338"/>
                        <a:pt x="714" y="338"/>
                      </a:cubicBezTo>
                      <a:cubicBezTo>
                        <a:pt x="714" y="328"/>
                        <a:pt x="714" y="328"/>
                        <a:pt x="714" y="328"/>
                      </a:cubicBezTo>
                      <a:cubicBezTo>
                        <a:pt x="714" y="328"/>
                        <a:pt x="732" y="328"/>
                        <a:pt x="733" y="321"/>
                      </a:cubicBezTo>
                      <a:cubicBezTo>
                        <a:pt x="734" y="314"/>
                        <a:pt x="734" y="306"/>
                        <a:pt x="734" y="306"/>
                      </a:cubicBezTo>
                      <a:cubicBezTo>
                        <a:pt x="734" y="306"/>
                        <a:pt x="761" y="304"/>
                        <a:pt x="770" y="296"/>
                      </a:cubicBezTo>
                      <a:cubicBezTo>
                        <a:pt x="775" y="292"/>
                        <a:pt x="779" y="280"/>
                        <a:pt x="781" y="271"/>
                      </a:cubicBezTo>
                      <a:cubicBezTo>
                        <a:pt x="756" y="256"/>
                        <a:pt x="756" y="256"/>
                        <a:pt x="756" y="256"/>
                      </a:cubicBezTo>
                      <a:cubicBezTo>
                        <a:pt x="756" y="256"/>
                        <a:pt x="753" y="240"/>
                        <a:pt x="747" y="236"/>
                      </a:cubicBezTo>
                      <a:cubicBezTo>
                        <a:pt x="741" y="232"/>
                        <a:pt x="726" y="242"/>
                        <a:pt x="722" y="228"/>
                      </a:cubicBezTo>
                      <a:cubicBezTo>
                        <a:pt x="718" y="214"/>
                        <a:pt x="717" y="176"/>
                        <a:pt x="717" y="176"/>
                      </a:cubicBezTo>
                      <a:cubicBezTo>
                        <a:pt x="710" y="174"/>
                        <a:pt x="710" y="174"/>
                        <a:pt x="710" y="174"/>
                      </a:cubicBezTo>
                      <a:cubicBezTo>
                        <a:pt x="710" y="174"/>
                        <a:pt x="708" y="132"/>
                        <a:pt x="708" y="127"/>
                      </a:cubicBezTo>
                      <a:cubicBezTo>
                        <a:pt x="708" y="122"/>
                        <a:pt x="703" y="111"/>
                        <a:pt x="703" y="111"/>
                      </a:cubicBezTo>
                      <a:cubicBezTo>
                        <a:pt x="715" y="108"/>
                        <a:pt x="715" y="108"/>
                        <a:pt x="715" y="108"/>
                      </a:cubicBezTo>
                      <a:cubicBezTo>
                        <a:pt x="715" y="108"/>
                        <a:pt x="697" y="93"/>
                        <a:pt x="696" y="84"/>
                      </a:cubicBezTo>
                      <a:cubicBezTo>
                        <a:pt x="695" y="75"/>
                        <a:pt x="701" y="59"/>
                        <a:pt x="693" y="53"/>
                      </a:cubicBezTo>
                      <a:cubicBezTo>
                        <a:pt x="685" y="47"/>
                        <a:pt x="674" y="39"/>
                        <a:pt x="674" y="39"/>
                      </a:cubicBezTo>
                      <a:cubicBezTo>
                        <a:pt x="674" y="39"/>
                        <a:pt x="665" y="27"/>
                        <a:pt x="661" y="23"/>
                      </a:cubicBezTo>
                      <a:cubicBezTo>
                        <a:pt x="657" y="19"/>
                        <a:pt x="656" y="26"/>
                        <a:pt x="650" y="22"/>
                      </a:cubicBezTo>
                      <a:cubicBezTo>
                        <a:pt x="646" y="19"/>
                        <a:pt x="639" y="10"/>
                        <a:pt x="634" y="0"/>
                      </a:cubicBezTo>
                      <a:cubicBezTo>
                        <a:pt x="618" y="15"/>
                        <a:pt x="618" y="15"/>
                        <a:pt x="618" y="15"/>
                      </a:cubicBezTo>
                      <a:lnTo>
                        <a:pt x="601" y="1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1" name="Freeform 167"/>
                <p:cNvSpPr>
                  <a:spLocks/>
                </p:cNvSpPr>
                <p:nvPr/>
              </p:nvSpPr>
              <p:spPr bwMode="auto">
                <a:xfrm>
                  <a:off x="4329113" y="3670300"/>
                  <a:ext cx="15875" cy="14288"/>
                </a:xfrm>
                <a:custGeom>
                  <a:avLst/>
                  <a:gdLst>
                    <a:gd name="T0" fmla="*/ 2147483647 w 32"/>
                    <a:gd name="T1" fmla="*/ 2147483647 h 29"/>
                    <a:gd name="T2" fmla="*/ 2147483647 w 32"/>
                    <a:gd name="T3" fmla="*/ 2147483647 h 29"/>
                    <a:gd name="T4" fmla="*/ 2147483647 w 32"/>
                    <a:gd name="T5" fmla="*/ 2147483647 h 29"/>
                    <a:gd name="T6" fmla="*/ 2147483647 w 32"/>
                    <a:gd name="T7" fmla="*/ 0 h 29"/>
                    <a:gd name="T8" fmla="*/ 2147483647 w 32"/>
                    <a:gd name="T9" fmla="*/ 2147483647 h 29"/>
                    <a:gd name="T10" fmla="*/ 2147483647 w 32"/>
                    <a:gd name="T11" fmla="*/ 2147483647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29"/>
                    <a:gd name="T20" fmla="*/ 32 w 32"/>
                    <a:gd name="T21" fmla="*/ 29 h 2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29">
                      <a:moveTo>
                        <a:pt x="6" y="29"/>
                      </a:moveTo>
                      <a:cubicBezTo>
                        <a:pt x="13" y="29"/>
                        <a:pt x="11" y="25"/>
                        <a:pt x="16" y="19"/>
                      </a:cubicBezTo>
                      <a:cubicBezTo>
                        <a:pt x="22" y="14"/>
                        <a:pt x="32" y="14"/>
                        <a:pt x="27" y="9"/>
                      </a:cubicBezTo>
                      <a:cubicBezTo>
                        <a:pt x="22" y="4"/>
                        <a:pt x="17" y="0"/>
                        <a:pt x="13" y="0"/>
                      </a:cubicBezTo>
                      <a:cubicBezTo>
                        <a:pt x="8" y="0"/>
                        <a:pt x="2" y="8"/>
                        <a:pt x="2" y="10"/>
                      </a:cubicBezTo>
                      <a:cubicBezTo>
                        <a:pt x="2" y="13"/>
                        <a:pt x="0" y="29"/>
                        <a:pt x="6" y="29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" name="Freeform 168"/>
                <p:cNvSpPr>
                  <a:spLocks/>
                </p:cNvSpPr>
                <p:nvPr/>
              </p:nvSpPr>
              <p:spPr bwMode="auto">
                <a:xfrm>
                  <a:off x="5557838" y="4240213"/>
                  <a:ext cx="12700" cy="17462"/>
                </a:xfrm>
                <a:custGeom>
                  <a:avLst/>
                  <a:gdLst>
                    <a:gd name="T0" fmla="*/ 2147483647 w 26"/>
                    <a:gd name="T1" fmla="*/ 2147483647 h 33"/>
                    <a:gd name="T2" fmla="*/ 2147483647 w 26"/>
                    <a:gd name="T3" fmla="*/ 0 h 33"/>
                    <a:gd name="T4" fmla="*/ 2147483647 w 26"/>
                    <a:gd name="T5" fmla="*/ 2147483647 h 33"/>
                    <a:gd name="T6" fmla="*/ 2147483647 w 26"/>
                    <a:gd name="T7" fmla="*/ 2147483647 h 33"/>
                    <a:gd name="T8" fmla="*/ 2147483647 w 26"/>
                    <a:gd name="T9" fmla="*/ 2147483647 h 33"/>
                    <a:gd name="T10" fmla="*/ 2147483647 w 26"/>
                    <a:gd name="T11" fmla="*/ 2147483647 h 33"/>
                    <a:gd name="T12" fmla="*/ 2147483647 w 26"/>
                    <a:gd name="T13" fmla="*/ 2147483647 h 33"/>
                    <a:gd name="T14" fmla="*/ 2147483647 w 26"/>
                    <a:gd name="T15" fmla="*/ 2147483647 h 33"/>
                    <a:gd name="T16" fmla="*/ 2147483647 w 26"/>
                    <a:gd name="T17" fmla="*/ 2147483647 h 33"/>
                    <a:gd name="T18" fmla="*/ 2147483647 w 26"/>
                    <a:gd name="T19" fmla="*/ 2147483647 h 33"/>
                    <a:gd name="T20" fmla="*/ 2147483647 w 26"/>
                    <a:gd name="T21" fmla="*/ 2147483647 h 3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"/>
                    <a:gd name="T34" fmla="*/ 0 h 33"/>
                    <a:gd name="T35" fmla="*/ 26 w 26"/>
                    <a:gd name="T36" fmla="*/ 33 h 3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" h="33">
                      <a:moveTo>
                        <a:pt x="26" y="8"/>
                      </a:moveTo>
                      <a:cubicBezTo>
                        <a:pt x="25" y="4"/>
                        <a:pt x="25" y="0"/>
                        <a:pt x="25" y="0"/>
                      </a:cubicBezTo>
                      <a:cubicBezTo>
                        <a:pt x="17" y="0"/>
                        <a:pt x="11" y="4"/>
                        <a:pt x="7" y="8"/>
                      </a:cubicBezTo>
                      <a:cubicBezTo>
                        <a:pt x="4" y="11"/>
                        <a:pt x="2" y="13"/>
                        <a:pt x="1" y="16"/>
                      </a:cubicBezTo>
                      <a:cubicBezTo>
                        <a:pt x="0" y="19"/>
                        <a:pt x="0" y="22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2" y="28"/>
                        <a:pt x="5" y="31"/>
                        <a:pt x="11" y="32"/>
                      </a:cubicBezTo>
                      <a:cubicBezTo>
                        <a:pt x="18" y="33"/>
                        <a:pt x="22" y="29"/>
                        <a:pt x="24" y="24"/>
                      </a:cubicBezTo>
                      <a:cubicBezTo>
                        <a:pt x="24" y="24"/>
                        <a:pt x="24" y="24"/>
                        <a:pt x="24" y="24"/>
                      </a:cubicBezTo>
                      <a:cubicBezTo>
                        <a:pt x="25" y="22"/>
                        <a:pt x="25" y="19"/>
                        <a:pt x="26" y="16"/>
                      </a:cubicBezTo>
                      <a:cubicBezTo>
                        <a:pt x="26" y="13"/>
                        <a:pt x="26" y="11"/>
                        <a:pt x="26" y="8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3" name="Freeform 169"/>
                <p:cNvSpPr>
                  <a:spLocks noEditPoints="1"/>
                </p:cNvSpPr>
                <p:nvPr/>
              </p:nvSpPr>
              <p:spPr bwMode="auto">
                <a:xfrm>
                  <a:off x="4370388" y="3576638"/>
                  <a:ext cx="82550" cy="79375"/>
                </a:xfrm>
                <a:custGeom>
                  <a:avLst/>
                  <a:gdLst>
                    <a:gd name="T0" fmla="*/ 2147483647 w 157"/>
                    <a:gd name="T1" fmla="*/ 2147483647 h 153"/>
                    <a:gd name="T2" fmla="*/ 2147483647 w 157"/>
                    <a:gd name="T3" fmla="*/ 2147483647 h 153"/>
                    <a:gd name="T4" fmla="*/ 2147483647 w 157"/>
                    <a:gd name="T5" fmla="*/ 2147483647 h 153"/>
                    <a:gd name="T6" fmla="*/ 2147483647 w 157"/>
                    <a:gd name="T7" fmla="*/ 2147483647 h 153"/>
                    <a:gd name="T8" fmla="*/ 2147483647 w 157"/>
                    <a:gd name="T9" fmla="*/ 2147483647 h 153"/>
                    <a:gd name="T10" fmla="*/ 2147483647 w 157"/>
                    <a:gd name="T11" fmla="*/ 2147483647 h 153"/>
                    <a:gd name="T12" fmla="*/ 2147483647 w 157"/>
                    <a:gd name="T13" fmla="*/ 2147483647 h 153"/>
                    <a:gd name="T14" fmla="*/ 2147483647 w 157"/>
                    <a:gd name="T15" fmla="*/ 2147483647 h 153"/>
                    <a:gd name="T16" fmla="*/ 2147483647 w 157"/>
                    <a:gd name="T17" fmla="*/ 2147483647 h 153"/>
                    <a:gd name="T18" fmla="*/ 2147483647 w 157"/>
                    <a:gd name="T19" fmla="*/ 2147483647 h 153"/>
                    <a:gd name="T20" fmla="*/ 2147483647 w 157"/>
                    <a:gd name="T21" fmla="*/ 2147483647 h 153"/>
                    <a:gd name="T22" fmla="*/ 2147483647 w 157"/>
                    <a:gd name="T23" fmla="*/ 2147483647 h 153"/>
                    <a:gd name="T24" fmla="*/ 2147483647 w 157"/>
                    <a:gd name="T25" fmla="*/ 2147483647 h 153"/>
                    <a:gd name="T26" fmla="*/ 2147483647 w 157"/>
                    <a:gd name="T27" fmla="*/ 2147483647 h 153"/>
                    <a:gd name="T28" fmla="*/ 2147483647 w 157"/>
                    <a:gd name="T29" fmla="*/ 2147483647 h 153"/>
                    <a:gd name="T30" fmla="*/ 2147483647 w 157"/>
                    <a:gd name="T31" fmla="*/ 2147483647 h 15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57"/>
                    <a:gd name="T49" fmla="*/ 0 h 153"/>
                    <a:gd name="T50" fmla="*/ 157 w 157"/>
                    <a:gd name="T51" fmla="*/ 153 h 15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57" h="153">
                      <a:moveTo>
                        <a:pt x="151" y="111"/>
                      </a:moveTo>
                      <a:cubicBezTo>
                        <a:pt x="154" y="88"/>
                        <a:pt x="154" y="88"/>
                        <a:pt x="154" y="88"/>
                      </a:cubicBezTo>
                      <a:cubicBezTo>
                        <a:pt x="90" y="88"/>
                        <a:pt x="90" y="88"/>
                        <a:pt x="90" y="88"/>
                      </a:cubicBezTo>
                      <a:cubicBezTo>
                        <a:pt x="84" y="82"/>
                        <a:pt x="84" y="82"/>
                        <a:pt x="84" y="82"/>
                      </a:cubicBezTo>
                      <a:cubicBezTo>
                        <a:pt x="78" y="85"/>
                        <a:pt x="78" y="85"/>
                        <a:pt x="78" y="85"/>
                      </a:cubicBezTo>
                      <a:cubicBezTo>
                        <a:pt x="78" y="85"/>
                        <a:pt x="82" y="103"/>
                        <a:pt x="77" y="111"/>
                      </a:cubicBezTo>
                      <a:cubicBezTo>
                        <a:pt x="72" y="119"/>
                        <a:pt x="54" y="132"/>
                        <a:pt x="58" y="139"/>
                      </a:cubicBezTo>
                      <a:cubicBezTo>
                        <a:pt x="61" y="145"/>
                        <a:pt x="71" y="148"/>
                        <a:pt x="75" y="149"/>
                      </a:cubicBezTo>
                      <a:cubicBezTo>
                        <a:pt x="83" y="147"/>
                        <a:pt x="83" y="147"/>
                        <a:pt x="83" y="147"/>
                      </a:cubicBezTo>
                      <a:cubicBezTo>
                        <a:pt x="85" y="153"/>
                        <a:pt x="85" y="153"/>
                        <a:pt x="85" y="153"/>
                      </a:cubicBezTo>
                      <a:cubicBezTo>
                        <a:pt x="85" y="153"/>
                        <a:pt x="147" y="152"/>
                        <a:pt x="152" y="151"/>
                      </a:cubicBezTo>
                      <a:cubicBezTo>
                        <a:pt x="157" y="150"/>
                        <a:pt x="157" y="115"/>
                        <a:pt x="157" y="115"/>
                      </a:cubicBezTo>
                      <a:lnTo>
                        <a:pt x="151" y="111"/>
                      </a:lnTo>
                      <a:close/>
                      <a:moveTo>
                        <a:pt x="41" y="5"/>
                      </a:moveTo>
                      <a:cubicBezTo>
                        <a:pt x="33" y="0"/>
                        <a:pt x="0" y="20"/>
                        <a:pt x="26" y="35"/>
                      </a:cubicBezTo>
                      <a:cubicBezTo>
                        <a:pt x="38" y="41"/>
                        <a:pt x="50" y="10"/>
                        <a:pt x="41" y="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4" name="Freeform 170"/>
                <p:cNvSpPr>
                  <a:spLocks noEditPoints="1"/>
                </p:cNvSpPr>
                <p:nvPr/>
              </p:nvSpPr>
              <p:spPr bwMode="auto">
                <a:xfrm>
                  <a:off x="5402263" y="3811588"/>
                  <a:ext cx="141287" cy="160337"/>
                </a:xfrm>
                <a:custGeom>
                  <a:avLst/>
                  <a:gdLst>
                    <a:gd name="T0" fmla="*/ 2147483647 w 273"/>
                    <a:gd name="T1" fmla="*/ 2147483647 h 307"/>
                    <a:gd name="T2" fmla="*/ 2147483647 w 273"/>
                    <a:gd name="T3" fmla="*/ 2147483647 h 307"/>
                    <a:gd name="T4" fmla="*/ 2147483647 w 273"/>
                    <a:gd name="T5" fmla="*/ 2147483647 h 307"/>
                    <a:gd name="T6" fmla="*/ 2147483647 w 273"/>
                    <a:gd name="T7" fmla="*/ 2147483647 h 307"/>
                    <a:gd name="T8" fmla="*/ 2147483647 w 273"/>
                    <a:gd name="T9" fmla="*/ 2147483647 h 307"/>
                    <a:gd name="T10" fmla="*/ 2147483647 w 273"/>
                    <a:gd name="T11" fmla="*/ 2147483647 h 307"/>
                    <a:gd name="T12" fmla="*/ 2147483647 w 273"/>
                    <a:gd name="T13" fmla="*/ 2147483647 h 307"/>
                    <a:gd name="T14" fmla="*/ 2147483647 w 273"/>
                    <a:gd name="T15" fmla="*/ 2147483647 h 307"/>
                    <a:gd name="T16" fmla="*/ 2147483647 w 273"/>
                    <a:gd name="T17" fmla="*/ 2147483647 h 307"/>
                    <a:gd name="T18" fmla="*/ 2147483647 w 273"/>
                    <a:gd name="T19" fmla="*/ 2147483647 h 307"/>
                    <a:gd name="T20" fmla="*/ 2147483647 w 273"/>
                    <a:gd name="T21" fmla="*/ 2147483647 h 307"/>
                    <a:gd name="T22" fmla="*/ 2147483647 w 273"/>
                    <a:gd name="T23" fmla="*/ 2147483647 h 307"/>
                    <a:gd name="T24" fmla="*/ 2147483647 w 273"/>
                    <a:gd name="T25" fmla="*/ 2147483647 h 307"/>
                    <a:gd name="T26" fmla="*/ 2147483647 w 273"/>
                    <a:gd name="T27" fmla="*/ 2147483647 h 307"/>
                    <a:gd name="T28" fmla="*/ 2147483647 w 273"/>
                    <a:gd name="T29" fmla="*/ 2147483647 h 307"/>
                    <a:gd name="T30" fmla="*/ 2147483647 w 273"/>
                    <a:gd name="T31" fmla="*/ 2147483647 h 307"/>
                    <a:gd name="T32" fmla="*/ 2147483647 w 273"/>
                    <a:gd name="T33" fmla="*/ 2147483647 h 307"/>
                    <a:gd name="T34" fmla="*/ 2147483647 w 273"/>
                    <a:gd name="T35" fmla="*/ 2147483647 h 307"/>
                    <a:gd name="T36" fmla="*/ 2147483647 w 273"/>
                    <a:gd name="T37" fmla="*/ 2147483647 h 307"/>
                    <a:gd name="T38" fmla="*/ 2147483647 w 273"/>
                    <a:gd name="T39" fmla="*/ 2147483647 h 307"/>
                    <a:gd name="T40" fmla="*/ 2147483647 w 273"/>
                    <a:gd name="T41" fmla="*/ 2147483647 h 307"/>
                    <a:gd name="T42" fmla="*/ 2147483647 w 273"/>
                    <a:gd name="T43" fmla="*/ 2147483647 h 307"/>
                    <a:gd name="T44" fmla="*/ 2147483647 w 273"/>
                    <a:gd name="T45" fmla="*/ 2147483647 h 307"/>
                    <a:gd name="T46" fmla="*/ 2147483647 w 273"/>
                    <a:gd name="T47" fmla="*/ 2147483647 h 307"/>
                    <a:gd name="T48" fmla="*/ 2147483647 w 273"/>
                    <a:gd name="T49" fmla="*/ 2147483647 h 307"/>
                    <a:gd name="T50" fmla="*/ 2147483647 w 273"/>
                    <a:gd name="T51" fmla="*/ 0 h 307"/>
                    <a:gd name="T52" fmla="*/ 2147483647 w 273"/>
                    <a:gd name="T53" fmla="*/ 2147483647 h 307"/>
                    <a:gd name="T54" fmla="*/ 2147483647 w 273"/>
                    <a:gd name="T55" fmla="*/ 0 h 307"/>
                    <a:gd name="T56" fmla="*/ 2147483647 w 273"/>
                    <a:gd name="T57" fmla="*/ 0 h 30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73"/>
                    <a:gd name="T88" fmla="*/ 0 h 307"/>
                    <a:gd name="T89" fmla="*/ 273 w 273"/>
                    <a:gd name="T90" fmla="*/ 307 h 30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73" h="307">
                      <a:moveTo>
                        <a:pt x="49" y="266"/>
                      </a:moveTo>
                      <a:cubicBezTo>
                        <a:pt x="57" y="270"/>
                        <a:pt x="60" y="244"/>
                        <a:pt x="47" y="244"/>
                      </a:cubicBezTo>
                      <a:cubicBezTo>
                        <a:pt x="33" y="244"/>
                        <a:pt x="41" y="262"/>
                        <a:pt x="49" y="266"/>
                      </a:cubicBezTo>
                      <a:close/>
                      <a:moveTo>
                        <a:pt x="111" y="131"/>
                      </a:moveTo>
                      <a:cubicBezTo>
                        <a:pt x="125" y="127"/>
                        <a:pt x="125" y="127"/>
                        <a:pt x="125" y="127"/>
                      </a:cubicBezTo>
                      <a:cubicBezTo>
                        <a:pt x="115" y="116"/>
                        <a:pt x="115" y="116"/>
                        <a:pt x="115" y="116"/>
                      </a:cubicBezTo>
                      <a:lnTo>
                        <a:pt x="111" y="131"/>
                      </a:lnTo>
                      <a:close/>
                      <a:moveTo>
                        <a:pt x="142" y="51"/>
                      </a:moveTo>
                      <a:cubicBezTo>
                        <a:pt x="142" y="51"/>
                        <a:pt x="133" y="63"/>
                        <a:pt x="142" y="63"/>
                      </a:cubicBezTo>
                      <a:cubicBezTo>
                        <a:pt x="152" y="63"/>
                        <a:pt x="158" y="53"/>
                        <a:pt x="142" y="51"/>
                      </a:cubicBezTo>
                      <a:close/>
                      <a:moveTo>
                        <a:pt x="136" y="10"/>
                      </a:moveTo>
                      <a:cubicBezTo>
                        <a:pt x="158" y="12"/>
                        <a:pt x="158" y="12"/>
                        <a:pt x="158" y="12"/>
                      </a:cubicBezTo>
                      <a:cubicBezTo>
                        <a:pt x="152" y="2"/>
                        <a:pt x="152" y="2"/>
                        <a:pt x="152" y="2"/>
                      </a:cubicBezTo>
                      <a:lnTo>
                        <a:pt x="136" y="10"/>
                      </a:lnTo>
                      <a:close/>
                      <a:moveTo>
                        <a:pt x="168" y="67"/>
                      </a:moveTo>
                      <a:cubicBezTo>
                        <a:pt x="177" y="57"/>
                        <a:pt x="177" y="57"/>
                        <a:pt x="177" y="57"/>
                      </a:cubicBezTo>
                      <a:cubicBezTo>
                        <a:pt x="168" y="49"/>
                        <a:pt x="168" y="49"/>
                        <a:pt x="168" y="49"/>
                      </a:cubicBezTo>
                      <a:lnTo>
                        <a:pt x="168" y="67"/>
                      </a:lnTo>
                      <a:close/>
                      <a:moveTo>
                        <a:pt x="19" y="240"/>
                      </a:moveTo>
                      <a:cubicBezTo>
                        <a:pt x="12" y="236"/>
                        <a:pt x="0" y="246"/>
                        <a:pt x="10" y="252"/>
                      </a:cubicBezTo>
                      <a:cubicBezTo>
                        <a:pt x="19" y="258"/>
                        <a:pt x="27" y="244"/>
                        <a:pt x="19" y="240"/>
                      </a:cubicBezTo>
                      <a:close/>
                      <a:moveTo>
                        <a:pt x="43" y="307"/>
                      </a:moveTo>
                      <a:cubicBezTo>
                        <a:pt x="62" y="295"/>
                        <a:pt x="62" y="295"/>
                        <a:pt x="62" y="295"/>
                      </a:cubicBezTo>
                      <a:cubicBezTo>
                        <a:pt x="47" y="289"/>
                        <a:pt x="47" y="289"/>
                        <a:pt x="47" y="289"/>
                      </a:cubicBezTo>
                      <a:lnTo>
                        <a:pt x="43" y="307"/>
                      </a:lnTo>
                      <a:close/>
                      <a:moveTo>
                        <a:pt x="248" y="0"/>
                      </a:moveTo>
                      <a:cubicBezTo>
                        <a:pt x="267" y="12"/>
                        <a:pt x="267" y="12"/>
                        <a:pt x="267" y="12"/>
                      </a:cubicBezTo>
                      <a:cubicBezTo>
                        <a:pt x="273" y="0"/>
                        <a:pt x="273" y="0"/>
                        <a:pt x="273" y="0"/>
                      </a:cubicBezTo>
                      <a:lnTo>
                        <a:pt x="248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5" name="Freeform 171"/>
                <p:cNvSpPr>
                  <a:spLocks/>
                </p:cNvSpPr>
                <p:nvPr/>
              </p:nvSpPr>
              <p:spPr bwMode="auto">
                <a:xfrm>
                  <a:off x="4933950" y="2689225"/>
                  <a:ext cx="50800" cy="30163"/>
                </a:xfrm>
                <a:custGeom>
                  <a:avLst/>
                  <a:gdLst>
                    <a:gd name="T0" fmla="*/ 2147483647 w 98"/>
                    <a:gd name="T1" fmla="*/ 2147483647 h 60"/>
                    <a:gd name="T2" fmla="*/ 2147483647 w 98"/>
                    <a:gd name="T3" fmla="*/ 2147483647 h 60"/>
                    <a:gd name="T4" fmla="*/ 2147483647 w 98"/>
                    <a:gd name="T5" fmla="*/ 2147483647 h 60"/>
                    <a:gd name="T6" fmla="*/ 2147483647 w 98"/>
                    <a:gd name="T7" fmla="*/ 2147483647 h 60"/>
                    <a:gd name="T8" fmla="*/ 2147483647 w 98"/>
                    <a:gd name="T9" fmla="*/ 2147483647 h 60"/>
                    <a:gd name="T10" fmla="*/ 2147483647 w 98"/>
                    <a:gd name="T11" fmla="*/ 0 h 60"/>
                    <a:gd name="T12" fmla="*/ 2147483647 w 98"/>
                    <a:gd name="T13" fmla="*/ 2147483647 h 60"/>
                    <a:gd name="T14" fmla="*/ 2147483647 w 98"/>
                    <a:gd name="T15" fmla="*/ 2147483647 h 60"/>
                    <a:gd name="T16" fmla="*/ 2147483647 w 98"/>
                    <a:gd name="T17" fmla="*/ 2147483647 h 60"/>
                    <a:gd name="T18" fmla="*/ 2147483647 w 98"/>
                    <a:gd name="T19" fmla="*/ 2147483647 h 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8"/>
                    <a:gd name="T31" fmla="*/ 0 h 60"/>
                    <a:gd name="T32" fmla="*/ 98 w 98"/>
                    <a:gd name="T33" fmla="*/ 60 h 6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8" h="60">
                      <a:moveTo>
                        <a:pt x="1" y="31"/>
                      </a:moveTo>
                      <a:cubicBezTo>
                        <a:pt x="2" y="45"/>
                        <a:pt x="29" y="60"/>
                        <a:pt x="36" y="57"/>
                      </a:cubicBezTo>
                      <a:cubicBezTo>
                        <a:pt x="43" y="54"/>
                        <a:pt x="61" y="38"/>
                        <a:pt x="61" y="38"/>
                      </a:cubicBezTo>
                      <a:cubicBezTo>
                        <a:pt x="61" y="38"/>
                        <a:pt x="77" y="45"/>
                        <a:pt x="80" y="39"/>
                      </a:cubicBezTo>
                      <a:cubicBezTo>
                        <a:pt x="84" y="33"/>
                        <a:pt x="77" y="24"/>
                        <a:pt x="77" y="24"/>
                      </a:cubicBez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71" y="17"/>
                        <a:pt x="71" y="17"/>
                        <a:pt x="71" y="17"/>
                      </a:cubicBezTo>
                      <a:cubicBezTo>
                        <a:pt x="71" y="17"/>
                        <a:pt x="47" y="13"/>
                        <a:pt x="38" y="15"/>
                      </a:cubicBezTo>
                      <a:cubicBezTo>
                        <a:pt x="29" y="17"/>
                        <a:pt x="32" y="26"/>
                        <a:pt x="32" y="26"/>
                      </a:cubicBezTo>
                      <a:cubicBezTo>
                        <a:pt x="32" y="26"/>
                        <a:pt x="0" y="20"/>
                        <a:pt x="1" y="31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6" name="Freeform 172"/>
                <p:cNvSpPr>
                  <a:spLocks/>
                </p:cNvSpPr>
                <p:nvPr/>
              </p:nvSpPr>
              <p:spPr bwMode="auto">
                <a:xfrm>
                  <a:off x="4906963" y="3975533"/>
                  <a:ext cx="265112" cy="463550"/>
                </a:xfrm>
                <a:custGeom>
                  <a:avLst/>
                  <a:gdLst>
                    <a:gd name="T0" fmla="*/ 2147483647 w 508"/>
                    <a:gd name="T1" fmla="*/ 2147483647 h 891"/>
                    <a:gd name="T2" fmla="*/ 2147483647 w 508"/>
                    <a:gd name="T3" fmla="*/ 2147483647 h 891"/>
                    <a:gd name="T4" fmla="*/ 2147483647 w 508"/>
                    <a:gd name="T5" fmla="*/ 2147483647 h 891"/>
                    <a:gd name="T6" fmla="*/ 2147483647 w 508"/>
                    <a:gd name="T7" fmla="*/ 2147483647 h 891"/>
                    <a:gd name="T8" fmla="*/ 2147483647 w 508"/>
                    <a:gd name="T9" fmla="*/ 2147483647 h 891"/>
                    <a:gd name="T10" fmla="*/ 2147483647 w 508"/>
                    <a:gd name="T11" fmla="*/ 0 h 891"/>
                    <a:gd name="T12" fmla="*/ 2147483647 w 508"/>
                    <a:gd name="T13" fmla="*/ 2147483647 h 891"/>
                    <a:gd name="T14" fmla="*/ 2147483647 w 508"/>
                    <a:gd name="T15" fmla="*/ 2147483647 h 891"/>
                    <a:gd name="T16" fmla="*/ 2147483647 w 508"/>
                    <a:gd name="T17" fmla="*/ 2147483647 h 891"/>
                    <a:gd name="T18" fmla="*/ 2147483647 w 508"/>
                    <a:gd name="T19" fmla="*/ 2147483647 h 891"/>
                    <a:gd name="T20" fmla="*/ 2147483647 w 508"/>
                    <a:gd name="T21" fmla="*/ 2147483647 h 891"/>
                    <a:gd name="T22" fmla="*/ 2147483647 w 508"/>
                    <a:gd name="T23" fmla="*/ 2147483647 h 891"/>
                    <a:gd name="T24" fmla="*/ 2147483647 w 508"/>
                    <a:gd name="T25" fmla="*/ 2147483647 h 891"/>
                    <a:gd name="T26" fmla="*/ 2147483647 w 508"/>
                    <a:gd name="T27" fmla="*/ 2147483647 h 891"/>
                    <a:gd name="T28" fmla="*/ 2147483647 w 508"/>
                    <a:gd name="T29" fmla="*/ 2147483647 h 891"/>
                    <a:gd name="T30" fmla="*/ 2147483647 w 508"/>
                    <a:gd name="T31" fmla="*/ 2147483647 h 891"/>
                    <a:gd name="T32" fmla="*/ 2147483647 w 508"/>
                    <a:gd name="T33" fmla="*/ 2147483647 h 891"/>
                    <a:gd name="T34" fmla="*/ 2147483647 w 508"/>
                    <a:gd name="T35" fmla="*/ 2147483647 h 891"/>
                    <a:gd name="T36" fmla="*/ 2147483647 w 508"/>
                    <a:gd name="T37" fmla="*/ 2147483647 h 891"/>
                    <a:gd name="T38" fmla="*/ 2147483647 w 508"/>
                    <a:gd name="T39" fmla="*/ 2147483647 h 891"/>
                    <a:gd name="T40" fmla="*/ 2147483647 w 508"/>
                    <a:gd name="T41" fmla="*/ 2147483647 h 891"/>
                    <a:gd name="T42" fmla="*/ 2147483647 w 508"/>
                    <a:gd name="T43" fmla="*/ 2147483647 h 891"/>
                    <a:gd name="T44" fmla="*/ 2147483647 w 508"/>
                    <a:gd name="T45" fmla="*/ 2147483647 h 891"/>
                    <a:gd name="T46" fmla="*/ 2147483647 w 508"/>
                    <a:gd name="T47" fmla="*/ 2147483647 h 891"/>
                    <a:gd name="T48" fmla="*/ 2147483647 w 508"/>
                    <a:gd name="T49" fmla="*/ 2147483647 h 891"/>
                    <a:gd name="T50" fmla="*/ 2147483647 w 508"/>
                    <a:gd name="T51" fmla="*/ 2147483647 h 891"/>
                    <a:gd name="T52" fmla="*/ 2147483647 w 508"/>
                    <a:gd name="T53" fmla="*/ 2147483647 h 891"/>
                    <a:gd name="T54" fmla="*/ 2147483647 w 508"/>
                    <a:gd name="T55" fmla="*/ 2147483647 h 891"/>
                    <a:gd name="T56" fmla="*/ 2147483647 w 508"/>
                    <a:gd name="T57" fmla="*/ 2147483647 h 891"/>
                    <a:gd name="T58" fmla="*/ 2147483647 w 508"/>
                    <a:gd name="T59" fmla="*/ 2147483647 h 891"/>
                    <a:gd name="T60" fmla="*/ 2147483647 w 508"/>
                    <a:gd name="T61" fmla="*/ 2147483647 h 891"/>
                    <a:gd name="T62" fmla="*/ 2147483647 w 508"/>
                    <a:gd name="T63" fmla="*/ 2147483647 h 891"/>
                    <a:gd name="T64" fmla="*/ 2147483647 w 508"/>
                    <a:gd name="T65" fmla="*/ 2147483647 h 891"/>
                    <a:gd name="T66" fmla="*/ 2147483647 w 508"/>
                    <a:gd name="T67" fmla="*/ 2147483647 h 891"/>
                    <a:gd name="T68" fmla="*/ 2147483647 w 508"/>
                    <a:gd name="T69" fmla="*/ 2147483647 h 891"/>
                    <a:gd name="T70" fmla="*/ 2147483647 w 508"/>
                    <a:gd name="T71" fmla="*/ 2147483647 h 891"/>
                    <a:gd name="T72" fmla="*/ 2147483647 w 508"/>
                    <a:gd name="T73" fmla="*/ 2147483647 h 891"/>
                    <a:gd name="T74" fmla="*/ 2147483647 w 508"/>
                    <a:gd name="T75" fmla="*/ 2147483647 h 891"/>
                    <a:gd name="T76" fmla="*/ 2147483647 w 508"/>
                    <a:gd name="T77" fmla="*/ 2147483647 h 891"/>
                    <a:gd name="T78" fmla="*/ 2147483647 w 508"/>
                    <a:gd name="T79" fmla="*/ 2147483647 h 891"/>
                    <a:gd name="T80" fmla="*/ 2147483647 w 508"/>
                    <a:gd name="T81" fmla="*/ 2147483647 h 891"/>
                    <a:gd name="T82" fmla="*/ 2147483647 w 508"/>
                    <a:gd name="T83" fmla="*/ 2147483647 h 891"/>
                    <a:gd name="T84" fmla="*/ 2147483647 w 508"/>
                    <a:gd name="T85" fmla="*/ 2147483647 h 891"/>
                    <a:gd name="T86" fmla="*/ 2147483647 w 508"/>
                    <a:gd name="T87" fmla="*/ 2147483647 h 891"/>
                    <a:gd name="T88" fmla="*/ 2147483647 w 508"/>
                    <a:gd name="T89" fmla="*/ 2147483647 h 891"/>
                    <a:gd name="T90" fmla="*/ 2147483647 w 508"/>
                    <a:gd name="T91" fmla="*/ 2147483647 h 891"/>
                    <a:gd name="T92" fmla="*/ 2147483647 w 508"/>
                    <a:gd name="T93" fmla="*/ 2147483647 h 891"/>
                    <a:gd name="T94" fmla="*/ 2147483647 w 508"/>
                    <a:gd name="T95" fmla="*/ 2147483647 h 891"/>
                    <a:gd name="T96" fmla="*/ 2147483647 w 508"/>
                    <a:gd name="T97" fmla="*/ 2147483647 h 891"/>
                    <a:gd name="T98" fmla="*/ 2147483647 w 508"/>
                    <a:gd name="T99" fmla="*/ 2147483647 h 891"/>
                    <a:gd name="T100" fmla="*/ 2147483647 w 508"/>
                    <a:gd name="T101" fmla="*/ 2147483647 h 891"/>
                    <a:gd name="T102" fmla="*/ 2147483647 w 508"/>
                    <a:gd name="T103" fmla="*/ 2147483647 h 891"/>
                    <a:gd name="T104" fmla="*/ 2147483647 w 508"/>
                    <a:gd name="T105" fmla="*/ 2147483647 h 891"/>
                    <a:gd name="T106" fmla="*/ 2147483647 w 508"/>
                    <a:gd name="T107" fmla="*/ 2147483647 h 891"/>
                    <a:gd name="T108" fmla="*/ 2147483647 w 508"/>
                    <a:gd name="T109" fmla="*/ 2147483647 h 891"/>
                    <a:gd name="T110" fmla="*/ 2147483647 w 508"/>
                    <a:gd name="T111" fmla="*/ 2147483647 h 891"/>
                    <a:gd name="T112" fmla="*/ 2147483647 w 508"/>
                    <a:gd name="T113" fmla="*/ 2147483647 h 891"/>
                    <a:gd name="T114" fmla="*/ 2147483647 w 508"/>
                    <a:gd name="T115" fmla="*/ 2147483647 h 891"/>
                    <a:gd name="T116" fmla="*/ 2147483647 w 508"/>
                    <a:gd name="T117" fmla="*/ 2147483647 h 891"/>
                    <a:gd name="T118" fmla="*/ 2147483647 w 508"/>
                    <a:gd name="T119" fmla="*/ 2147483647 h 891"/>
                    <a:gd name="T120" fmla="*/ 2147483647 w 508"/>
                    <a:gd name="T121" fmla="*/ 2147483647 h 89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08"/>
                    <a:gd name="T184" fmla="*/ 0 h 891"/>
                    <a:gd name="T185" fmla="*/ 508 w 508"/>
                    <a:gd name="T186" fmla="*/ 891 h 89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08" h="891">
                      <a:moveTo>
                        <a:pt x="508" y="229"/>
                      </a:moveTo>
                      <a:cubicBezTo>
                        <a:pt x="508" y="221"/>
                        <a:pt x="507" y="210"/>
                        <a:pt x="507" y="210"/>
                      </a:cubicBezTo>
                      <a:cubicBezTo>
                        <a:pt x="499" y="211"/>
                        <a:pt x="499" y="211"/>
                        <a:pt x="499" y="211"/>
                      </a:cubicBezTo>
                      <a:cubicBezTo>
                        <a:pt x="499" y="170"/>
                        <a:pt x="499" y="170"/>
                        <a:pt x="499" y="170"/>
                      </a:cubicBezTo>
                      <a:cubicBezTo>
                        <a:pt x="491" y="162"/>
                        <a:pt x="491" y="162"/>
                        <a:pt x="491" y="162"/>
                      </a:cubicBezTo>
                      <a:cubicBezTo>
                        <a:pt x="502" y="155"/>
                        <a:pt x="502" y="155"/>
                        <a:pt x="502" y="155"/>
                      </a:cubicBezTo>
                      <a:cubicBezTo>
                        <a:pt x="495" y="124"/>
                        <a:pt x="495" y="124"/>
                        <a:pt x="495" y="124"/>
                      </a:cubicBezTo>
                      <a:cubicBezTo>
                        <a:pt x="503" y="104"/>
                        <a:pt x="503" y="104"/>
                        <a:pt x="503" y="104"/>
                      </a:cubicBezTo>
                      <a:cubicBezTo>
                        <a:pt x="493" y="78"/>
                        <a:pt x="493" y="78"/>
                        <a:pt x="493" y="78"/>
                      </a:cubicBezTo>
                      <a:cubicBezTo>
                        <a:pt x="493" y="78"/>
                        <a:pt x="505" y="21"/>
                        <a:pt x="505" y="13"/>
                      </a:cubicBezTo>
                      <a:cubicBezTo>
                        <a:pt x="505" y="5"/>
                        <a:pt x="497" y="0"/>
                        <a:pt x="497" y="0"/>
                      </a:cubicBezTo>
                      <a:cubicBezTo>
                        <a:pt x="497" y="0"/>
                        <a:pt x="497" y="0"/>
                        <a:pt x="497" y="0"/>
                      </a:cubicBezTo>
                      <a:cubicBezTo>
                        <a:pt x="444" y="37"/>
                        <a:pt x="444" y="37"/>
                        <a:pt x="444" y="37"/>
                      </a:cubicBezTo>
                      <a:cubicBezTo>
                        <a:pt x="425" y="38"/>
                        <a:pt x="425" y="38"/>
                        <a:pt x="425" y="38"/>
                      </a:cubicBezTo>
                      <a:cubicBezTo>
                        <a:pt x="425" y="38"/>
                        <a:pt x="404" y="51"/>
                        <a:pt x="400" y="52"/>
                      </a:cubicBezTo>
                      <a:cubicBezTo>
                        <a:pt x="396" y="53"/>
                        <a:pt x="393" y="45"/>
                        <a:pt x="393" y="45"/>
                      </a:cubicBezTo>
                      <a:cubicBezTo>
                        <a:pt x="377" y="45"/>
                        <a:pt x="377" y="45"/>
                        <a:pt x="377" y="45"/>
                      </a:cubicBezTo>
                      <a:cubicBezTo>
                        <a:pt x="377" y="45"/>
                        <a:pt x="361" y="63"/>
                        <a:pt x="354" y="66"/>
                      </a:cubicBezTo>
                      <a:cubicBezTo>
                        <a:pt x="347" y="69"/>
                        <a:pt x="343" y="67"/>
                        <a:pt x="343" y="67"/>
                      </a:cubicBezTo>
                      <a:cubicBezTo>
                        <a:pt x="343" y="67"/>
                        <a:pt x="329" y="59"/>
                        <a:pt x="325" y="61"/>
                      </a:cubicBezTo>
                      <a:cubicBezTo>
                        <a:pt x="321" y="63"/>
                        <a:pt x="316" y="72"/>
                        <a:pt x="311" y="72"/>
                      </a:cubicBezTo>
                      <a:cubicBezTo>
                        <a:pt x="306" y="72"/>
                        <a:pt x="287" y="51"/>
                        <a:pt x="279" y="51"/>
                      </a:cubicBezTo>
                      <a:cubicBezTo>
                        <a:pt x="271" y="51"/>
                        <a:pt x="267" y="61"/>
                        <a:pt x="267" y="61"/>
                      </a:cubicBezTo>
                      <a:cubicBezTo>
                        <a:pt x="267" y="61"/>
                        <a:pt x="250" y="62"/>
                        <a:pt x="237" y="62"/>
                      </a:cubicBezTo>
                      <a:cubicBezTo>
                        <a:pt x="236" y="66"/>
                        <a:pt x="236" y="70"/>
                        <a:pt x="236" y="72"/>
                      </a:cubicBezTo>
                      <a:cubicBezTo>
                        <a:pt x="236" y="75"/>
                        <a:pt x="233" y="81"/>
                        <a:pt x="224" y="89"/>
                      </a:cubicBezTo>
                      <a:cubicBezTo>
                        <a:pt x="215" y="97"/>
                        <a:pt x="225" y="104"/>
                        <a:pt x="229" y="109"/>
                      </a:cubicBezTo>
                      <a:cubicBezTo>
                        <a:pt x="233" y="114"/>
                        <a:pt x="233" y="132"/>
                        <a:pt x="228" y="144"/>
                      </a:cubicBezTo>
                      <a:cubicBezTo>
                        <a:pt x="225" y="151"/>
                        <a:pt x="225" y="159"/>
                        <a:pt x="226" y="164"/>
                      </a:cubicBezTo>
                      <a:cubicBezTo>
                        <a:pt x="229" y="165"/>
                        <a:pt x="233" y="165"/>
                        <a:pt x="235" y="166"/>
                      </a:cubicBezTo>
                      <a:cubicBezTo>
                        <a:pt x="239" y="169"/>
                        <a:pt x="257" y="196"/>
                        <a:pt x="261" y="204"/>
                      </a:cubicBezTo>
                      <a:cubicBezTo>
                        <a:pt x="265" y="212"/>
                        <a:pt x="275" y="222"/>
                        <a:pt x="281" y="231"/>
                      </a:cubicBezTo>
                      <a:cubicBezTo>
                        <a:pt x="287" y="240"/>
                        <a:pt x="270" y="258"/>
                        <a:pt x="270" y="258"/>
                      </a:cubicBezTo>
                      <a:cubicBezTo>
                        <a:pt x="270" y="258"/>
                        <a:pt x="274" y="293"/>
                        <a:pt x="268" y="300"/>
                      </a:cubicBezTo>
                      <a:cubicBezTo>
                        <a:pt x="262" y="307"/>
                        <a:pt x="244" y="299"/>
                        <a:pt x="238" y="317"/>
                      </a:cubicBezTo>
                      <a:cubicBezTo>
                        <a:pt x="232" y="335"/>
                        <a:pt x="242" y="323"/>
                        <a:pt x="246" y="333"/>
                      </a:cubicBezTo>
                      <a:cubicBezTo>
                        <a:pt x="250" y="343"/>
                        <a:pt x="243" y="360"/>
                        <a:pt x="232" y="358"/>
                      </a:cubicBezTo>
                      <a:cubicBezTo>
                        <a:pt x="221" y="356"/>
                        <a:pt x="235" y="346"/>
                        <a:pt x="234" y="340"/>
                      </a:cubicBezTo>
                      <a:cubicBezTo>
                        <a:pt x="233" y="334"/>
                        <a:pt x="202" y="314"/>
                        <a:pt x="202" y="314"/>
                      </a:cubicBezTo>
                      <a:cubicBezTo>
                        <a:pt x="202" y="297"/>
                        <a:pt x="202" y="297"/>
                        <a:pt x="202" y="297"/>
                      </a:cubicBezTo>
                      <a:cubicBezTo>
                        <a:pt x="202" y="297"/>
                        <a:pt x="197" y="297"/>
                        <a:pt x="195" y="294"/>
                      </a:cubicBezTo>
                      <a:cubicBezTo>
                        <a:pt x="193" y="291"/>
                        <a:pt x="208" y="279"/>
                        <a:pt x="208" y="279"/>
                      </a:cubicBezTo>
                      <a:cubicBezTo>
                        <a:pt x="200" y="266"/>
                        <a:pt x="200" y="266"/>
                        <a:pt x="200" y="266"/>
                      </a:cubicBezTo>
                      <a:cubicBezTo>
                        <a:pt x="210" y="263"/>
                        <a:pt x="210" y="263"/>
                        <a:pt x="210" y="263"/>
                      </a:cubicBezTo>
                      <a:cubicBezTo>
                        <a:pt x="213" y="242"/>
                        <a:pt x="213" y="242"/>
                        <a:pt x="213" y="242"/>
                      </a:cubicBezTo>
                      <a:cubicBezTo>
                        <a:pt x="213" y="242"/>
                        <a:pt x="207" y="243"/>
                        <a:pt x="208" y="234"/>
                      </a:cubicBezTo>
                      <a:cubicBezTo>
                        <a:pt x="209" y="225"/>
                        <a:pt x="205" y="214"/>
                        <a:pt x="205" y="214"/>
                      </a:cubicBezTo>
                      <a:cubicBezTo>
                        <a:pt x="199" y="211"/>
                        <a:pt x="189" y="218"/>
                        <a:pt x="189" y="218"/>
                      </a:cubicBezTo>
                      <a:cubicBezTo>
                        <a:pt x="169" y="221"/>
                        <a:pt x="169" y="221"/>
                        <a:pt x="169" y="221"/>
                      </a:cubicBezTo>
                      <a:cubicBezTo>
                        <a:pt x="148" y="189"/>
                        <a:pt x="148" y="189"/>
                        <a:pt x="148" y="189"/>
                      </a:cubicBezTo>
                      <a:cubicBezTo>
                        <a:pt x="148" y="189"/>
                        <a:pt x="104" y="209"/>
                        <a:pt x="95" y="214"/>
                      </a:cubicBezTo>
                      <a:cubicBezTo>
                        <a:pt x="85" y="219"/>
                        <a:pt x="43" y="227"/>
                        <a:pt x="43" y="227"/>
                      </a:cubicBezTo>
                      <a:cubicBezTo>
                        <a:pt x="31" y="238"/>
                        <a:pt x="31" y="238"/>
                        <a:pt x="31" y="238"/>
                      </a:cubicBezTo>
                      <a:cubicBezTo>
                        <a:pt x="31" y="238"/>
                        <a:pt x="11" y="239"/>
                        <a:pt x="5" y="243"/>
                      </a:cubicBezTo>
                      <a:cubicBezTo>
                        <a:pt x="0" y="247"/>
                        <a:pt x="15" y="261"/>
                        <a:pt x="15" y="261"/>
                      </a:cubicBezTo>
                      <a:cubicBezTo>
                        <a:pt x="17" y="297"/>
                        <a:pt x="17" y="297"/>
                        <a:pt x="17" y="297"/>
                      </a:cubicBezTo>
                      <a:cubicBezTo>
                        <a:pt x="56" y="297"/>
                        <a:pt x="56" y="297"/>
                        <a:pt x="56" y="297"/>
                      </a:cubicBezTo>
                      <a:cubicBezTo>
                        <a:pt x="64" y="309"/>
                        <a:pt x="64" y="309"/>
                        <a:pt x="64" y="309"/>
                      </a:cubicBezTo>
                      <a:cubicBezTo>
                        <a:pt x="79" y="306"/>
                        <a:pt x="79" y="306"/>
                        <a:pt x="79" y="306"/>
                      </a:cubicBezTo>
                      <a:cubicBezTo>
                        <a:pt x="89" y="322"/>
                        <a:pt x="89" y="322"/>
                        <a:pt x="89" y="322"/>
                      </a:cubicBezTo>
                      <a:cubicBezTo>
                        <a:pt x="89" y="322"/>
                        <a:pt x="99" y="319"/>
                        <a:pt x="107" y="319"/>
                      </a:cubicBezTo>
                      <a:cubicBezTo>
                        <a:pt x="115" y="319"/>
                        <a:pt x="120" y="331"/>
                        <a:pt x="120" y="331"/>
                      </a:cubicBezTo>
                      <a:cubicBezTo>
                        <a:pt x="120" y="331"/>
                        <a:pt x="135" y="331"/>
                        <a:pt x="139" y="339"/>
                      </a:cubicBezTo>
                      <a:cubicBezTo>
                        <a:pt x="143" y="347"/>
                        <a:pt x="129" y="357"/>
                        <a:pt x="129" y="357"/>
                      </a:cubicBezTo>
                      <a:cubicBezTo>
                        <a:pt x="137" y="366"/>
                        <a:pt x="137" y="366"/>
                        <a:pt x="137" y="366"/>
                      </a:cubicBezTo>
                      <a:cubicBezTo>
                        <a:pt x="131" y="375"/>
                        <a:pt x="131" y="375"/>
                        <a:pt x="131" y="375"/>
                      </a:cubicBezTo>
                      <a:cubicBezTo>
                        <a:pt x="137" y="383"/>
                        <a:pt x="137" y="383"/>
                        <a:pt x="137" y="383"/>
                      </a:cubicBezTo>
                      <a:cubicBezTo>
                        <a:pt x="137" y="383"/>
                        <a:pt x="132" y="390"/>
                        <a:pt x="129" y="395"/>
                      </a:cubicBezTo>
                      <a:cubicBezTo>
                        <a:pt x="127" y="401"/>
                        <a:pt x="135" y="407"/>
                        <a:pt x="137" y="421"/>
                      </a:cubicBezTo>
                      <a:cubicBezTo>
                        <a:pt x="140" y="434"/>
                        <a:pt x="131" y="434"/>
                        <a:pt x="131" y="434"/>
                      </a:cubicBezTo>
                      <a:cubicBezTo>
                        <a:pt x="131" y="443"/>
                        <a:pt x="131" y="443"/>
                        <a:pt x="131" y="443"/>
                      </a:cubicBezTo>
                      <a:cubicBezTo>
                        <a:pt x="117" y="450"/>
                        <a:pt x="117" y="450"/>
                        <a:pt x="117" y="450"/>
                      </a:cubicBezTo>
                      <a:cubicBezTo>
                        <a:pt x="131" y="466"/>
                        <a:pt x="131" y="466"/>
                        <a:pt x="131" y="466"/>
                      </a:cubicBezTo>
                      <a:cubicBezTo>
                        <a:pt x="131" y="466"/>
                        <a:pt x="119" y="477"/>
                        <a:pt x="117" y="482"/>
                      </a:cubicBezTo>
                      <a:cubicBezTo>
                        <a:pt x="116" y="487"/>
                        <a:pt x="133" y="498"/>
                        <a:pt x="135" y="505"/>
                      </a:cubicBezTo>
                      <a:cubicBezTo>
                        <a:pt x="136" y="511"/>
                        <a:pt x="125" y="518"/>
                        <a:pt x="125" y="518"/>
                      </a:cubicBezTo>
                      <a:cubicBezTo>
                        <a:pt x="125" y="518"/>
                        <a:pt x="123" y="525"/>
                        <a:pt x="121" y="533"/>
                      </a:cubicBezTo>
                      <a:cubicBezTo>
                        <a:pt x="120" y="541"/>
                        <a:pt x="105" y="542"/>
                        <a:pt x="105" y="542"/>
                      </a:cubicBezTo>
                      <a:cubicBezTo>
                        <a:pt x="104" y="565"/>
                        <a:pt x="104" y="565"/>
                        <a:pt x="104" y="565"/>
                      </a:cubicBezTo>
                      <a:cubicBezTo>
                        <a:pt x="96" y="570"/>
                        <a:pt x="96" y="570"/>
                        <a:pt x="96" y="570"/>
                      </a:cubicBezTo>
                      <a:cubicBezTo>
                        <a:pt x="105" y="583"/>
                        <a:pt x="105" y="583"/>
                        <a:pt x="105" y="583"/>
                      </a:cubicBezTo>
                      <a:cubicBezTo>
                        <a:pt x="95" y="586"/>
                        <a:pt x="95" y="586"/>
                        <a:pt x="95" y="586"/>
                      </a:cubicBezTo>
                      <a:cubicBezTo>
                        <a:pt x="48" y="642"/>
                        <a:pt x="48" y="642"/>
                        <a:pt x="48" y="642"/>
                      </a:cubicBezTo>
                      <a:cubicBezTo>
                        <a:pt x="48" y="642"/>
                        <a:pt x="55" y="693"/>
                        <a:pt x="57" y="702"/>
                      </a:cubicBezTo>
                      <a:cubicBezTo>
                        <a:pt x="59" y="711"/>
                        <a:pt x="80" y="743"/>
                        <a:pt x="79" y="752"/>
                      </a:cubicBezTo>
                      <a:cubicBezTo>
                        <a:pt x="78" y="761"/>
                        <a:pt x="78" y="809"/>
                        <a:pt x="78" y="809"/>
                      </a:cubicBezTo>
                      <a:cubicBezTo>
                        <a:pt x="60" y="833"/>
                        <a:pt x="60" y="833"/>
                        <a:pt x="60" y="833"/>
                      </a:cubicBezTo>
                      <a:cubicBezTo>
                        <a:pt x="76" y="830"/>
                        <a:pt x="76" y="830"/>
                        <a:pt x="76" y="830"/>
                      </a:cubicBezTo>
                      <a:cubicBezTo>
                        <a:pt x="76" y="830"/>
                        <a:pt x="71" y="847"/>
                        <a:pt x="73" y="854"/>
                      </a:cubicBezTo>
                      <a:cubicBezTo>
                        <a:pt x="76" y="861"/>
                        <a:pt x="83" y="861"/>
                        <a:pt x="83" y="861"/>
                      </a:cubicBezTo>
                      <a:cubicBezTo>
                        <a:pt x="87" y="877"/>
                        <a:pt x="87" y="877"/>
                        <a:pt x="87" y="877"/>
                      </a:cubicBezTo>
                      <a:cubicBezTo>
                        <a:pt x="91" y="876"/>
                        <a:pt x="95" y="875"/>
                        <a:pt x="98" y="877"/>
                      </a:cubicBezTo>
                      <a:cubicBezTo>
                        <a:pt x="102" y="879"/>
                        <a:pt x="107" y="885"/>
                        <a:pt x="111" y="891"/>
                      </a:cubicBezTo>
                      <a:cubicBezTo>
                        <a:pt x="113" y="883"/>
                        <a:pt x="115" y="876"/>
                        <a:pt x="115" y="871"/>
                      </a:cubicBezTo>
                      <a:cubicBezTo>
                        <a:pt x="116" y="856"/>
                        <a:pt x="107" y="845"/>
                        <a:pt x="107" y="845"/>
                      </a:cubicBezTo>
                      <a:cubicBezTo>
                        <a:pt x="107" y="845"/>
                        <a:pt x="88" y="839"/>
                        <a:pt x="109" y="819"/>
                      </a:cubicBezTo>
                      <a:cubicBezTo>
                        <a:pt x="130" y="799"/>
                        <a:pt x="165" y="785"/>
                        <a:pt x="186" y="773"/>
                      </a:cubicBezTo>
                      <a:cubicBezTo>
                        <a:pt x="207" y="761"/>
                        <a:pt x="242" y="744"/>
                        <a:pt x="242" y="735"/>
                      </a:cubicBezTo>
                      <a:cubicBezTo>
                        <a:pt x="242" y="726"/>
                        <a:pt x="242" y="718"/>
                        <a:pt x="242" y="718"/>
                      </a:cubicBezTo>
                      <a:cubicBezTo>
                        <a:pt x="242" y="718"/>
                        <a:pt x="231" y="727"/>
                        <a:pt x="230" y="713"/>
                      </a:cubicBezTo>
                      <a:cubicBezTo>
                        <a:pt x="229" y="699"/>
                        <a:pt x="249" y="684"/>
                        <a:pt x="247" y="674"/>
                      </a:cubicBezTo>
                      <a:cubicBezTo>
                        <a:pt x="245" y="664"/>
                        <a:pt x="241" y="650"/>
                        <a:pt x="241" y="650"/>
                      </a:cubicBezTo>
                      <a:cubicBezTo>
                        <a:pt x="248" y="631"/>
                        <a:pt x="248" y="631"/>
                        <a:pt x="248" y="631"/>
                      </a:cubicBezTo>
                      <a:cubicBezTo>
                        <a:pt x="246" y="626"/>
                        <a:pt x="246" y="626"/>
                        <a:pt x="246" y="626"/>
                      </a:cubicBezTo>
                      <a:cubicBezTo>
                        <a:pt x="235" y="639"/>
                        <a:pt x="235" y="639"/>
                        <a:pt x="235" y="639"/>
                      </a:cubicBezTo>
                      <a:cubicBezTo>
                        <a:pt x="238" y="612"/>
                        <a:pt x="238" y="612"/>
                        <a:pt x="238" y="612"/>
                      </a:cubicBezTo>
                      <a:cubicBezTo>
                        <a:pt x="238" y="612"/>
                        <a:pt x="223" y="597"/>
                        <a:pt x="222" y="587"/>
                      </a:cubicBezTo>
                      <a:cubicBezTo>
                        <a:pt x="221" y="577"/>
                        <a:pt x="230" y="567"/>
                        <a:pt x="225" y="555"/>
                      </a:cubicBezTo>
                      <a:cubicBezTo>
                        <a:pt x="220" y="543"/>
                        <a:pt x="208" y="554"/>
                        <a:pt x="208" y="541"/>
                      </a:cubicBezTo>
                      <a:cubicBezTo>
                        <a:pt x="208" y="528"/>
                        <a:pt x="219" y="507"/>
                        <a:pt x="222" y="503"/>
                      </a:cubicBezTo>
                      <a:cubicBezTo>
                        <a:pt x="225" y="499"/>
                        <a:pt x="249" y="493"/>
                        <a:pt x="252" y="484"/>
                      </a:cubicBezTo>
                      <a:cubicBezTo>
                        <a:pt x="255" y="475"/>
                        <a:pt x="260" y="460"/>
                        <a:pt x="267" y="455"/>
                      </a:cubicBezTo>
                      <a:cubicBezTo>
                        <a:pt x="274" y="450"/>
                        <a:pt x="279" y="455"/>
                        <a:pt x="287" y="449"/>
                      </a:cubicBezTo>
                      <a:cubicBezTo>
                        <a:pt x="295" y="443"/>
                        <a:pt x="310" y="435"/>
                        <a:pt x="312" y="419"/>
                      </a:cubicBezTo>
                      <a:cubicBezTo>
                        <a:pt x="314" y="403"/>
                        <a:pt x="331" y="385"/>
                        <a:pt x="348" y="377"/>
                      </a:cubicBezTo>
                      <a:cubicBezTo>
                        <a:pt x="365" y="369"/>
                        <a:pt x="409" y="355"/>
                        <a:pt x="417" y="348"/>
                      </a:cubicBezTo>
                      <a:cubicBezTo>
                        <a:pt x="425" y="341"/>
                        <a:pt x="458" y="324"/>
                        <a:pt x="458" y="324"/>
                      </a:cubicBezTo>
                      <a:cubicBezTo>
                        <a:pt x="458" y="314"/>
                        <a:pt x="458" y="314"/>
                        <a:pt x="458" y="314"/>
                      </a:cubicBezTo>
                      <a:cubicBezTo>
                        <a:pt x="458" y="314"/>
                        <a:pt x="476" y="295"/>
                        <a:pt x="476" y="290"/>
                      </a:cubicBezTo>
                      <a:cubicBezTo>
                        <a:pt x="476" y="285"/>
                        <a:pt x="498" y="263"/>
                        <a:pt x="498" y="263"/>
                      </a:cubicBezTo>
                      <a:cubicBezTo>
                        <a:pt x="496" y="254"/>
                        <a:pt x="496" y="254"/>
                        <a:pt x="496" y="254"/>
                      </a:cubicBezTo>
                      <a:cubicBezTo>
                        <a:pt x="496" y="254"/>
                        <a:pt x="508" y="237"/>
                        <a:pt x="508" y="22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7" name="Freeform 173"/>
                <p:cNvSpPr>
                  <a:spLocks/>
                </p:cNvSpPr>
                <p:nvPr/>
              </p:nvSpPr>
              <p:spPr bwMode="auto">
                <a:xfrm>
                  <a:off x="4972050" y="3948113"/>
                  <a:ext cx="84138" cy="215900"/>
                </a:xfrm>
                <a:custGeom>
                  <a:avLst/>
                  <a:gdLst>
                    <a:gd name="T0" fmla="*/ 2147483647 w 162"/>
                    <a:gd name="T1" fmla="*/ 2147483647 h 416"/>
                    <a:gd name="T2" fmla="*/ 2147483647 w 162"/>
                    <a:gd name="T3" fmla="*/ 2147483647 h 416"/>
                    <a:gd name="T4" fmla="*/ 2147483647 w 162"/>
                    <a:gd name="T5" fmla="*/ 2147483647 h 416"/>
                    <a:gd name="T6" fmla="*/ 2147483647 w 162"/>
                    <a:gd name="T7" fmla="*/ 2147483647 h 416"/>
                    <a:gd name="T8" fmla="*/ 2147483647 w 162"/>
                    <a:gd name="T9" fmla="*/ 2147483647 h 416"/>
                    <a:gd name="T10" fmla="*/ 2147483647 w 162"/>
                    <a:gd name="T11" fmla="*/ 2147483647 h 416"/>
                    <a:gd name="T12" fmla="*/ 2147483647 w 162"/>
                    <a:gd name="T13" fmla="*/ 2147483647 h 416"/>
                    <a:gd name="T14" fmla="*/ 2147483647 w 162"/>
                    <a:gd name="T15" fmla="*/ 2147483647 h 416"/>
                    <a:gd name="T16" fmla="*/ 2147483647 w 162"/>
                    <a:gd name="T17" fmla="*/ 2147483647 h 416"/>
                    <a:gd name="T18" fmla="*/ 2147483647 w 162"/>
                    <a:gd name="T19" fmla="*/ 2147483647 h 416"/>
                    <a:gd name="T20" fmla="*/ 2147483647 w 162"/>
                    <a:gd name="T21" fmla="*/ 2147483647 h 416"/>
                    <a:gd name="T22" fmla="*/ 2147483647 w 162"/>
                    <a:gd name="T23" fmla="*/ 2147483647 h 416"/>
                    <a:gd name="T24" fmla="*/ 2147483647 w 162"/>
                    <a:gd name="T25" fmla="*/ 2147483647 h 416"/>
                    <a:gd name="T26" fmla="*/ 2147483647 w 162"/>
                    <a:gd name="T27" fmla="*/ 2147483647 h 416"/>
                    <a:gd name="T28" fmla="*/ 2147483647 w 162"/>
                    <a:gd name="T29" fmla="*/ 2147483647 h 416"/>
                    <a:gd name="T30" fmla="*/ 2147483647 w 162"/>
                    <a:gd name="T31" fmla="*/ 2147483647 h 416"/>
                    <a:gd name="T32" fmla="*/ 2147483647 w 162"/>
                    <a:gd name="T33" fmla="*/ 2147483647 h 416"/>
                    <a:gd name="T34" fmla="*/ 2147483647 w 162"/>
                    <a:gd name="T35" fmla="*/ 2147483647 h 416"/>
                    <a:gd name="T36" fmla="*/ 2147483647 w 162"/>
                    <a:gd name="T37" fmla="*/ 2147483647 h 416"/>
                    <a:gd name="T38" fmla="*/ 2147483647 w 162"/>
                    <a:gd name="T39" fmla="*/ 2147483647 h 416"/>
                    <a:gd name="T40" fmla="*/ 2147483647 w 162"/>
                    <a:gd name="T41" fmla="*/ 2147483647 h 416"/>
                    <a:gd name="T42" fmla="*/ 2147483647 w 162"/>
                    <a:gd name="T43" fmla="*/ 0 h 416"/>
                    <a:gd name="T44" fmla="*/ 2147483647 w 162"/>
                    <a:gd name="T45" fmla="*/ 2147483647 h 416"/>
                    <a:gd name="T46" fmla="*/ 2147483647 w 162"/>
                    <a:gd name="T47" fmla="*/ 2147483647 h 416"/>
                    <a:gd name="T48" fmla="*/ 2147483647 w 162"/>
                    <a:gd name="T49" fmla="*/ 2147483647 h 416"/>
                    <a:gd name="T50" fmla="*/ 2147483647 w 162"/>
                    <a:gd name="T51" fmla="*/ 2147483647 h 416"/>
                    <a:gd name="T52" fmla="*/ 2147483647 w 162"/>
                    <a:gd name="T53" fmla="*/ 2147483647 h 416"/>
                    <a:gd name="T54" fmla="*/ 2147483647 w 162"/>
                    <a:gd name="T55" fmla="*/ 2147483647 h 416"/>
                    <a:gd name="T56" fmla="*/ 2147483647 w 162"/>
                    <a:gd name="T57" fmla="*/ 2147483647 h 416"/>
                    <a:gd name="T58" fmla="*/ 2147483647 w 162"/>
                    <a:gd name="T59" fmla="*/ 2147483647 h 416"/>
                    <a:gd name="T60" fmla="*/ 2147483647 w 162"/>
                    <a:gd name="T61" fmla="*/ 2147483647 h 416"/>
                    <a:gd name="T62" fmla="*/ 2147483647 w 162"/>
                    <a:gd name="T63" fmla="*/ 2147483647 h 416"/>
                    <a:gd name="T64" fmla="*/ 2147483647 w 162"/>
                    <a:gd name="T65" fmla="*/ 2147483647 h 416"/>
                    <a:gd name="T66" fmla="*/ 2147483647 w 162"/>
                    <a:gd name="T67" fmla="*/ 2147483647 h 416"/>
                    <a:gd name="T68" fmla="*/ 2147483647 w 162"/>
                    <a:gd name="T69" fmla="*/ 2147483647 h 416"/>
                    <a:gd name="T70" fmla="*/ 2147483647 w 162"/>
                    <a:gd name="T71" fmla="*/ 2147483647 h 416"/>
                    <a:gd name="T72" fmla="*/ 2147483647 w 162"/>
                    <a:gd name="T73" fmla="*/ 2147483647 h 416"/>
                    <a:gd name="T74" fmla="*/ 2147483647 w 162"/>
                    <a:gd name="T75" fmla="*/ 2147483647 h 416"/>
                    <a:gd name="T76" fmla="*/ 2147483647 w 162"/>
                    <a:gd name="T77" fmla="*/ 2147483647 h 416"/>
                    <a:gd name="T78" fmla="*/ 2147483647 w 162"/>
                    <a:gd name="T79" fmla="*/ 2147483647 h 416"/>
                    <a:gd name="T80" fmla="*/ 2147483647 w 162"/>
                    <a:gd name="T81" fmla="*/ 2147483647 h 416"/>
                    <a:gd name="T82" fmla="*/ 2147483647 w 162"/>
                    <a:gd name="T83" fmla="*/ 2147483647 h 416"/>
                    <a:gd name="T84" fmla="*/ 2147483647 w 162"/>
                    <a:gd name="T85" fmla="*/ 2147483647 h 416"/>
                    <a:gd name="T86" fmla="*/ 2147483647 w 162"/>
                    <a:gd name="T87" fmla="*/ 2147483647 h 416"/>
                    <a:gd name="T88" fmla="*/ 2147483647 w 162"/>
                    <a:gd name="T89" fmla="*/ 2147483647 h 416"/>
                    <a:gd name="T90" fmla="*/ 2147483647 w 162"/>
                    <a:gd name="T91" fmla="*/ 2147483647 h 416"/>
                    <a:gd name="T92" fmla="*/ 2147483647 w 162"/>
                    <a:gd name="T93" fmla="*/ 2147483647 h 416"/>
                    <a:gd name="T94" fmla="*/ 2147483647 w 162"/>
                    <a:gd name="T95" fmla="*/ 2147483647 h 416"/>
                    <a:gd name="T96" fmla="*/ 2147483647 w 162"/>
                    <a:gd name="T97" fmla="*/ 2147483647 h 416"/>
                    <a:gd name="T98" fmla="*/ 2147483647 w 162"/>
                    <a:gd name="T99" fmla="*/ 2147483647 h 416"/>
                    <a:gd name="T100" fmla="*/ 2147483647 w 162"/>
                    <a:gd name="T101" fmla="*/ 2147483647 h 416"/>
                    <a:gd name="T102" fmla="*/ 2147483647 w 162"/>
                    <a:gd name="T103" fmla="*/ 2147483647 h 416"/>
                    <a:gd name="T104" fmla="*/ 2147483647 w 162"/>
                    <a:gd name="T105" fmla="*/ 2147483647 h 416"/>
                    <a:gd name="T106" fmla="*/ 2147483647 w 162"/>
                    <a:gd name="T107" fmla="*/ 2147483647 h 416"/>
                    <a:gd name="T108" fmla="*/ 2147483647 w 162"/>
                    <a:gd name="T109" fmla="*/ 2147483647 h 416"/>
                    <a:gd name="T110" fmla="*/ 2147483647 w 162"/>
                    <a:gd name="T111" fmla="*/ 2147483647 h 416"/>
                    <a:gd name="T112" fmla="*/ 2147483647 w 162"/>
                    <a:gd name="T113" fmla="*/ 2147483647 h 41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62"/>
                    <a:gd name="T172" fmla="*/ 0 h 416"/>
                    <a:gd name="T173" fmla="*/ 162 w 162"/>
                    <a:gd name="T174" fmla="*/ 416 h 41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62" h="416">
                      <a:moveTo>
                        <a:pt x="156" y="287"/>
                      </a:moveTo>
                      <a:cubicBezTo>
                        <a:pt x="150" y="278"/>
                        <a:pt x="140" y="268"/>
                        <a:pt x="136" y="260"/>
                      </a:cubicBezTo>
                      <a:cubicBezTo>
                        <a:pt x="132" y="252"/>
                        <a:pt x="114" y="225"/>
                        <a:pt x="110" y="222"/>
                      </a:cubicBezTo>
                      <a:cubicBezTo>
                        <a:pt x="108" y="221"/>
                        <a:pt x="104" y="221"/>
                        <a:pt x="101" y="220"/>
                      </a:cubicBezTo>
                      <a:cubicBezTo>
                        <a:pt x="101" y="225"/>
                        <a:pt x="103" y="228"/>
                        <a:pt x="105" y="229"/>
                      </a:cubicBezTo>
                      <a:cubicBezTo>
                        <a:pt x="110" y="231"/>
                        <a:pt x="114" y="237"/>
                        <a:pt x="114" y="237"/>
                      </a:cubicBezTo>
                      <a:cubicBezTo>
                        <a:pt x="114" y="237"/>
                        <a:pt x="119" y="262"/>
                        <a:pt x="113" y="264"/>
                      </a:cubicBezTo>
                      <a:cubicBezTo>
                        <a:pt x="107" y="266"/>
                        <a:pt x="105" y="253"/>
                        <a:pt x="105" y="253"/>
                      </a:cubicBezTo>
                      <a:cubicBezTo>
                        <a:pt x="105" y="253"/>
                        <a:pt x="93" y="259"/>
                        <a:pt x="90" y="257"/>
                      </a:cubicBezTo>
                      <a:cubicBezTo>
                        <a:pt x="87" y="255"/>
                        <a:pt x="87" y="241"/>
                        <a:pt x="86" y="234"/>
                      </a:cubicBezTo>
                      <a:cubicBezTo>
                        <a:pt x="85" y="227"/>
                        <a:pt x="83" y="224"/>
                        <a:pt x="81" y="220"/>
                      </a:cubicBezTo>
                      <a:cubicBezTo>
                        <a:pt x="79" y="216"/>
                        <a:pt x="81" y="203"/>
                        <a:pt x="81" y="195"/>
                      </a:cubicBezTo>
                      <a:cubicBezTo>
                        <a:pt x="81" y="187"/>
                        <a:pt x="76" y="181"/>
                        <a:pt x="64" y="171"/>
                      </a:cubicBezTo>
                      <a:cubicBezTo>
                        <a:pt x="52" y="161"/>
                        <a:pt x="61" y="163"/>
                        <a:pt x="59" y="154"/>
                      </a:cubicBezTo>
                      <a:cubicBezTo>
                        <a:pt x="57" y="145"/>
                        <a:pt x="67" y="137"/>
                        <a:pt x="77" y="126"/>
                      </a:cubicBezTo>
                      <a:cubicBezTo>
                        <a:pt x="87" y="115"/>
                        <a:pt x="83" y="113"/>
                        <a:pt x="84" y="108"/>
                      </a:cubicBezTo>
                      <a:cubicBezTo>
                        <a:pt x="85" y="103"/>
                        <a:pt x="81" y="98"/>
                        <a:pt x="81" y="90"/>
                      </a:cubicBezTo>
                      <a:cubicBezTo>
                        <a:pt x="81" y="82"/>
                        <a:pt x="79" y="67"/>
                        <a:pt x="78" y="51"/>
                      </a:cubicBezTo>
                      <a:cubicBezTo>
                        <a:pt x="77" y="35"/>
                        <a:pt x="75" y="44"/>
                        <a:pt x="64" y="37"/>
                      </a:cubicBezTo>
                      <a:cubicBezTo>
                        <a:pt x="53" y="30"/>
                        <a:pt x="61" y="21"/>
                        <a:pt x="60" y="10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9"/>
                        <a:pt x="34" y="9"/>
                        <a:pt x="35" y="16"/>
                      </a:cubicBezTo>
                      <a:cubicBezTo>
                        <a:pt x="36" y="23"/>
                        <a:pt x="34" y="42"/>
                        <a:pt x="37" y="42"/>
                      </a:cubicBezTo>
                      <a:cubicBezTo>
                        <a:pt x="40" y="42"/>
                        <a:pt x="46" y="41"/>
                        <a:pt x="46" y="41"/>
                      </a:cubicBezTo>
                      <a:cubicBezTo>
                        <a:pt x="46" y="54"/>
                        <a:pt x="46" y="54"/>
                        <a:pt x="46" y="54"/>
                      </a:cubicBezTo>
                      <a:cubicBezTo>
                        <a:pt x="46" y="54"/>
                        <a:pt x="58" y="57"/>
                        <a:pt x="52" y="64"/>
                      </a:cubicBezTo>
                      <a:cubicBezTo>
                        <a:pt x="46" y="71"/>
                        <a:pt x="30" y="75"/>
                        <a:pt x="30" y="75"/>
                      </a:cubicBezTo>
                      <a:cubicBezTo>
                        <a:pt x="30" y="86"/>
                        <a:pt x="30" y="86"/>
                        <a:pt x="30" y="86"/>
                      </a:cubicBezTo>
                      <a:cubicBezTo>
                        <a:pt x="37" y="92"/>
                        <a:pt x="37" y="92"/>
                        <a:pt x="37" y="92"/>
                      </a:cubicBezTo>
                      <a:cubicBezTo>
                        <a:pt x="33" y="105"/>
                        <a:pt x="33" y="105"/>
                        <a:pt x="33" y="105"/>
                      </a:cubicBezTo>
                      <a:cubicBezTo>
                        <a:pt x="34" y="153"/>
                        <a:pt x="34" y="153"/>
                        <a:pt x="34" y="153"/>
                      </a:cubicBezTo>
                      <a:cubicBezTo>
                        <a:pt x="34" y="153"/>
                        <a:pt x="45" y="150"/>
                        <a:pt x="42" y="157"/>
                      </a:cubicBezTo>
                      <a:cubicBezTo>
                        <a:pt x="39" y="164"/>
                        <a:pt x="14" y="175"/>
                        <a:pt x="14" y="175"/>
                      </a:cubicBezTo>
                      <a:cubicBezTo>
                        <a:pt x="16" y="200"/>
                        <a:pt x="16" y="200"/>
                        <a:pt x="16" y="200"/>
                      </a:cubicBezTo>
                      <a:cubicBezTo>
                        <a:pt x="16" y="200"/>
                        <a:pt x="0" y="223"/>
                        <a:pt x="1" y="226"/>
                      </a:cubicBezTo>
                      <a:cubicBezTo>
                        <a:pt x="2" y="229"/>
                        <a:pt x="23" y="245"/>
                        <a:pt x="23" y="245"/>
                      </a:cubicBezTo>
                      <a:cubicBezTo>
                        <a:pt x="44" y="277"/>
                        <a:pt x="44" y="277"/>
                        <a:pt x="44" y="277"/>
                      </a:cubicBez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274"/>
                        <a:pt x="74" y="267"/>
                        <a:pt x="80" y="270"/>
                      </a:cubicBezTo>
                      <a:cubicBezTo>
                        <a:pt x="80" y="270"/>
                        <a:pt x="84" y="281"/>
                        <a:pt x="83" y="290"/>
                      </a:cubicBezTo>
                      <a:cubicBezTo>
                        <a:pt x="82" y="299"/>
                        <a:pt x="88" y="298"/>
                        <a:pt x="88" y="298"/>
                      </a:cubicBezTo>
                      <a:cubicBezTo>
                        <a:pt x="85" y="319"/>
                        <a:pt x="85" y="319"/>
                        <a:pt x="85" y="319"/>
                      </a:cubicBezTo>
                      <a:cubicBezTo>
                        <a:pt x="75" y="322"/>
                        <a:pt x="75" y="322"/>
                        <a:pt x="75" y="322"/>
                      </a:cubicBezTo>
                      <a:cubicBezTo>
                        <a:pt x="83" y="335"/>
                        <a:pt x="83" y="335"/>
                        <a:pt x="83" y="335"/>
                      </a:cubicBezTo>
                      <a:cubicBezTo>
                        <a:pt x="83" y="335"/>
                        <a:pt x="68" y="347"/>
                        <a:pt x="70" y="350"/>
                      </a:cubicBezTo>
                      <a:cubicBezTo>
                        <a:pt x="72" y="353"/>
                        <a:pt x="77" y="353"/>
                        <a:pt x="77" y="353"/>
                      </a:cubicBezTo>
                      <a:cubicBezTo>
                        <a:pt x="77" y="370"/>
                        <a:pt x="77" y="370"/>
                        <a:pt x="77" y="370"/>
                      </a:cubicBezTo>
                      <a:cubicBezTo>
                        <a:pt x="77" y="370"/>
                        <a:pt x="108" y="390"/>
                        <a:pt x="109" y="396"/>
                      </a:cubicBezTo>
                      <a:cubicBezTo>
                        <a:pt x="110" y="402"/>
                        <a:pt x="96" y="412"/>
                        <a:pt x="107" y="414"/>
                      </a:cubicBezTo>
                      <a:cubicBezTo>
                        <a:pt x="118" y="416"/>
                        <a:pt x="125" y="399"/>
                        <a:pt x="121" y="389"/>
                      </a:cubicBezTo>
                      <a:cubicBezTo>
                        <a:pt x="117" y="379"/>
                        <a:pt x="107" y="391"/>
                        <a:pt x="113" y="373"/>
                      </a:cubicBezTo>
                      <a:cubicBezTo>
                        <a:pt x="119" y="355"/>
                        <a:pt x="137" y="363"/>
                        <a:pt x="143" y="356"/>
                      </a:cubicBezTo>
                      <a:cubicBezTo>
                        <a:pt x="149" y="349"/>
                        <a:pt x="145" y="314"/>
                        <a:pt x="145" y="314"/>
                      </a:cubicBezTo>
                      <a:cubicBezTo>
                        <a:pt x="145" y="314"/>
                        <a:pt x="162" y="296"/>
                        <a:pt x="156" y="28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8" name="Freeform 174"/>
                <p:cNvSpPr>
                  <a:spLocks/>
                </p:cNvSpPr>
                <p:nvPr/>
              </p:nvSpPr>
              <p:spPr bwMode="auto">
                <a:xfrm>
                  <a:off x="4710113" y="3911600"/>
                  <a:ext cx="292100" cy="279400"/>
                </a:xfrm>
                <a:custGeom>
                  <a:avLst/>
                  <a:gdLst>
                    <a:gd name="T0" fmla="*/ 2147483647 w 563"/>
                    <a:gd name="T1" fmla="*/ 2147483647 h 536"/>
                    <a:gd name="T2" fmla="*/ 2147483647 w 563"/>
                    <a:gd name="T3" fmla="*/ 2147483647 h 536"/>
                    <a:gd name="T4" fmla="*/ 2147483647 w 563"/>
                    <a:gd name="T5" fmla="*/ 2147483647 h 536"/>
                    <a:gd name="T6" fmla="*/ 2147483647 w 563"/>
                    <a:gd name="T7" fmla="*/ 2147483647 h 536"/>
                    <a:gd name="T8" fmla="*/ 2147483647 w 563"/>
                    <a:gd name="T9" fmla="*/ 2147483647 h 536"/>
                    <a:gd name="T10" fmla="*/ 2147483647 w 563"/>
                    <a:gd name="T11" fmla="*/ 2147483647 h 536"/>
                    <a:gd name="T12" fmla="*/ 2147483647 w 563"/>
                    <a:gd name="T13" fmla="*/ 2147483647 h 536"/>
                    <a:gd name="T14" fmla="*/ 2147483647 w 563"/>
                    <a:gd name="T15" fmla="*/ 2147483647 h 536"/>
                    <a:gd name="T16" fmla="*/ 2147483647 w 563"/>
                    <a:gd name="T17" fmla="*/ 0 h 536"/>
                    <a:gd name="T18" fmla="*/ 2147483647 w 563"/>
                    <a:gd name="T19" fmla="*/ 2147483647 h 536"/>
                    <a:gd name="T20" fmla="*/ 2147483647 w 563"/>
                    <a:gd name="T21" fmla="*/ 2147483647 h 536"/>
                    <a:gd name="T22" fmla="*/ 2147483647 w 563"/>
                    <a:gd name="T23" fmla="*/ 2147483647 h 536"/>
                    <a:gd name="T24" fmla="*/ 2147483647 w 563"/>
                    <a:gd name="T25" fmla="*/ 2147483647 h 536"/>
                    <a:gd name="T26" fmla="*/ 2147483647 w 563"/>
                    <a:gd name="T27" fmla="*/ 2147483647 h 536"/>
                    <a:gd name="T28" fmla="*/ 2147483647 w 563"/>
                    <a:gd name="T29" fmla="*/ 2147483647 h 536"/>
                    <a:gd name="T30" fmla="*/ 2147483647 w 563"/>
                    <a:gd name="T31" fmla="*/ 2147483647 h 536"/>
                    <a:gd name="T32" fmla="*/ 2147483647 w 563"/>
                    <a:gd name="T33" fmla="*/ 2147483647 h 536"/>
                    <a:gd name="T34" fmla="*/ 2147483647 w 563"/>
                    <a:gd name="T35" fmla="*/ 2147483647 h 536"/>
                    <a:gd name="T36" fmla="*/ 2147483647 w 563"/>
                    <a:gd name="T37" fmla="*/ 2147483647 h 536"/>
                    <a:gd name="T38" fmla="*/ 2147483647 w 563"/>
                    <a:gd name="T39" fmla="*/ 2147483647 h 536"/>
                    <a:gd name="T40" fmla="*/ 2147483647 w 563"/>
                    <a:gd name="T41" fmla="*/ 2147483647 h 536"/>
                    <a:gd name="T42" fmla="*/ 2147483647 w 563"/>
                    <a:gd name="T43" fmla="*/ 2147483647 h 536"/>
                    <a:gd name="T44" fmla="*/ 2147483647 w 563"/>
                    <a:gd name="T45" fmla="*/ 2147483647 h 536"/>
                    <a:gd name="T46" fmla="*/ 2147483647 w 563"/>
                    <a:gd name="T47" fmla="*/ 2147483647 h 536"/>
                    <a:gd name="T48" fmla="*/ 2147483647 w 563"/>
                    <a:gd name="T49" fmla="*/ 2147483647 h 536"/>
                    <a:gd name="T50" fmla="*/ 2147483647 w 563"/>
                    <a:gd name="T51" fmla="*/ 2147483647 h 536"/>
                    <a:gd name="T52" fmla="*/ 2147483647 w 563"/>
                    <a:gd name="T53" fmla="*/ 2147483647 h 536"/>
                    <a:gd name="T54" fmla="*/ 2147483647 w 563"/>
                    <a:gd name="T55" fmla="*/ 2147483647 h 536"/>
                    <a:gd name="T56" fmla="*/ 2147483647 w 563"/>
                    <a:gd name="T57" fmla="*/ 2147483647 h 536"/>
                    <a:gd name="T58" fmla="*/ 2147483647 w 563"/>
                    <a:gd name="T59" fmla="*/ 2147483647 h 536"/>
                    <a:gd name="T60" fmla="*/ 0 w 563"/>
                    <a:gd name="T61" fmla="*/ 2147483647 h 536"/>
                    <a:gd name="T62" fmla="*/ 2147483647 w 563"/>
                    <a:gd name="T63" fmla="*/ 2147483647 h 536"/>
                    <a:gd name="T64" fmla="*/ 2147483647 w 563"/>
                    <a:gd name="T65" fmla="*/ 2147483647 h 536"/>
                    <a:gd name="T66" fmla="*/ 2147483647 w 563"/>
                    <a:gd name="T67" fmla="*/ 2147483647 h 536"/>
                    <a:gd name="T68" fmla="*/ 2147483647 w 563"/>
                    <a:gd name="T69" fmla="*/ 2147483647 h 536"/>
                    <a:gd name="T70" fmla="*/ 2147483647 w 563"/>
                    <a:gd name="T71" fmla="*/ 2147483647 h 536"/>
                    <a:gd name="T72" fmla="*/ 2147483647 w 563"/>
                    <a:gd name="T73" fmla="*/ 2147483647 h 536"/>
                    <a:gd name="T74" fmla="*/ 2147483647 w 563"/>
                    <a:gd name="T75" fmla="*/ 2147483647 h 536"/>
                    <a:gd name="T76" fmla="*/ 2147483647 w 563"/>
                    <a:gd name="T77" fmla="*/ 2147483647 h 536"/>
                    <a:gd name="T78" fmla="*/ 2147483647 w 563"/>
                    <a:gd name="T79" fmla="*/ 2147483647 h 536"/>
                    <a:gd name="T80" fmla="*/ 2147483647 w 563"/>
                    <a:gd name="T81" fmla="*/ 2147483647 h 536"/>
                    <a:gd name="T82" fmla="*/ 2147483647 w 563"/>
                    <a:gd name="T83" fmla="*/ 2147483647 h 536"/>
                    <a:gd name="T84" fmla="*/ 2147483647 w 563"/>
                    <a:gd name="T85" fmla="*/ 2147483647 h 536"/>
                    <a:gd name="T86" fmla="*/ 2147483647 w 563"/>
                    <a:gd name="T87" fmla="*/ 2147483647 h 536"/>
                    <a:gd name="T88" fmla="*/ 2147483647 w 563"/>
                    <a:gd name="T89" fmla="*/ 2147483647 h 536"/>
                    <a:gd name="T90" fmla="*/ 2147483647 w 563"/>
                    <a:gd name="T91" fmla="*/ 2147483647 h 536"/>
                    <a:gd name="T92" fmla="*/ 2147483647 w 563"/>
                    <a:gd name="T93" fmla="*/ 2147483647 h 536"/>
                    <a:gd name="T94" fmla="*/ 2147483647 w 563"/>
                    <a:gd name="T95" fmla="*/ 2147483647 h 536"/>
                    <a:gd name="T96" fmla="*/ 2147483647 w 563"/>
                    <a:gd name="T97" fmla="*/ 2147483647 h 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63"/>
                    <a:gd name="T148" fmla="*/ 0 h 536"/>
                    <a:gd name="T149" fmla="*/ 563 w 563"/>
                    <a:gd name="T150" fmla="*/ 536 h 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63" h="536">
                      <a:moveTo>
                        <a:pt x="551" y="122"/>
                      </a:moveTo>
                      <a:cubicBezTo>
                        <a:pt x="551" y="109"/>
                        <a:pt x="551" y="109"/>
                        <a:pt x="551" y="109"/>
                      </a:cubicBezTo>
                      <a:cubicBezTo>
                        <a:pt x="551" y="109"/>
                        <a:pt x="545" y="110"/>
                        <a:pt x="542" y="110"/>
                      </a:cubicBezTo>
                      <a:cubicBezTo>
                        <a:pt x="539" y="110"/>
                        <a:pt x="541" y="91"/>
                        <a:pt x="540" y="84"/>
                      </a:cubicBezTo>
                      <a:cubicBezTo>
                        <a:pt x="539" y="77"/>
                        <a:pt x="525" y="77"/>
                        <a:pt x="525" y="77"/>
                      </a:cubicBezTo>
                      <a:cubicBezTo>
                        <a:pt x="525" y="69"/>
                        <a:pt x="525" y="69"/>
                        <a:pt x="525" y="69"/>
                      </a:cubicBezTo>
                      <a:cubicBezTo>
                        <a:pt x="514" y="59"/>
                        <a:pt x="514" y="59"/>
                        <a:pt x="514" y="59"/>
                      </a:cubicBezTo>
                      <a:cubicBezTo>
                        <a:pt x="502" y="60"/>
                        <a:pt x="502" y="60"/>
                        <a:pt x="502" y="60"/>
                      </a:cubicBezTo>
                      <a:cubicBezTo>
                        <a:pt x="500" y="49"/>
                        <a:pt x="500" y="49"/>
                        <a:pt x="500" y="49"/>
                      </a:cubicBezTo>
                      <a:cubicBezTo>
                        <a:pt x="500" y="49"/>
                        <a:pt x="490" y="55"/>
                        <a:pt x="485" y="51"/>
                      </a:cubicBezTo>
                      <a:cubicBezTo>
                        <a:pt x="480" y="47"/>
                        <a:pt x="473" y="38"/>
                        <a:pt x="473" y="38"/>
                      </a:cubicBezTo>
                      <a:cubicBezTo>
                        <a:pt x="473" y="38"/>
                        <a:pt x="464" y="41"/>
                        <a:pt x="461" y="38"/>
                      </a:cubicBezTo>
                      <a:cubicBezTo>
                        <a:pt x="458" y="35"/>
                        <a:pt x="456" y="23"/>
                        <a:pt x="456" y="23"/>
                      </a:cubicBezTo>
                      <a:cubicBezTo>
                        <a:pt x="456" y="23"/>
                        <a:pt x="444" y="27"/>
                        <a:pt x="436" y="26"/>
                      </a:cubicBezTo>
                      <a:cubicBezTo>
                        <a:pt x="434" y="31"/>
                        <a:pt x="431" y="36"/>
                        <a:pt x="428" y="38"/>
                      </a:cubicBezTo>
                      <a:cubicBezTo>
                        <a:pt x="420" y="42"/>
                        <a:pt x="419" y="25"/>
                        <a:pt x="419" y="25"/>
                      </a:cubicBezTo>
                      <a:cubicBezTo>
                        <a:pt x="419" y="25"/>
                        <a:pt x="411" y="20"/>
                        <a:pt x="400" y="16"/>
                      </a:cubicBezTo>
                      <a:cubicBezTo>
                        <a:pt x="393" y="13"/>
                        <a:pt x="398" y="6"/>
                        <a:pt x="402" y="0"/>
                      </a:cubicBezTo>
                      <a:cubicBezTo>
                        <a:pt x="394" y="4"/>
                        <a:pt x="387" y="6"/>
                        <a:pt x="383" y="7"/>
                      </a:cubicBezTo>
                      <a:cubicBezTo>
                        <a:pt x="370" y="10"/>
                        <a:pt x="333" y="15"/>
                        <a:pt x="333" y="15"/>
                      </a:cubicBezTo>
                      <a:cubicBezTo>
                        <a:pt x="333" y="15"/>
                        <a:pt x="333" y="28"/>
                        <a:pt x="333" y="35"/>
                      </a:cubicBezTo>
                      <a:cubicBezTo>
                        <a:pt x="333" y="42"/>
                        <a:pt x="306" y="57"/>
                        <a:pt x="306" y="57"/>
                      </a:cubicBezTo>
                      <a:cubicBezTo>
                        <a:pt x="306" y="57"/>
                        <a:pt x="312" y="64"/>
                        <a:pt x="315" y="66"/>
                      </a:cubicBezTo>
                      <a:cubicBezTo>
                        <a:pt x="318" y="68"/>
                        <a:pt x="320" y="87"/>
                        <a:pt x="320" y="87"/>
                      </a:cubicBezTo>
                      <a:cubicBezTo>
                        <a:pt x="320" y="87"/>
                        <a:pt x="324" y="121"/>
                        <a:pt x="324" y="135"/>
                      </a:cubicBezTo>
                      <a:cubicBezTo>
                        <a:pt x="324" y="149"/>
                        <a:pt x="302" y="171"/>
                        <a:pt x="304" y="189"/>
                      </a:cubicBezTo>
                      <a:cubicBezTo>
                        <a:pt x="306" y="207"/>
                        <a:pt x="317" y="202"/>
                        <a:pt x="323" y="209"/>
                      </a:cubicBezTo>
                      <a:cubicBezTo>
                        <a:pt x="329" y="216"/>
                        <a:pt x="341" y="230"/>
                        <a:pt x="351" y="230"/>
                      </a:cubicBezTo>
                      <a:cubicBezTo>
                        <a:pt x="361" y="230"/>
                        <a:pt x="358" y="217"/>
                        <a:pt x="358" y="217"/>
                      </a:cubicBezTo>
                      <a:cubicBezTo>
                        <a:pt x="364" y="214"/>
                        <a:pt x="364" y="214"/>
                        <a:pt x="364" y="214"/>
                      </a:cubicBezTo>
                      <a:cubicBezTo>
                        <a:pt x="372" y="214"/>
                        <a:pt x="372" y="214"/>
                        <a:pt x="372" y="214"/>
                      </a:cubicBezTo>
                      <a:cubicBezTo>
                        <a:pt x="372" y="214"/>
                        <a:pt x="373" y="279"/>
                        <a:pt x="367" y="282"/>
                      </a:cubicBezTo>
                      <a:cubicBezTo>
                        <a:pt x="361" y="285"/>
                        <a:pt x="359" y="271"/>
                        <a:pt x="359" y="271"/>
                      </a:cubicBezTo>
                      <a:cubicBezTo>
                        <a:pt x="344" y="281"/>
                        <a:pt x="344" y="281"/>
                        <a:pt x="344" y="281"/>
                      </a:cubicBezTo>
                      <a:cubicBezTo>
                        <a:pt x="332" y="281"/>
                        <a:pt x="332" y="281"/>
                        <a:pt x="332" y="281"/>
                      </a:cubicBezTo>
                      <a:cubicBezTo>
                        <a:pt x="332" y="281"/>
                        <a:pt x="329" y="258"/>
                        <a:pt x="324" y="251"/>
                      </a:cubicBezTo>
                      <a:cubicBezTo>
                        <a:pt x="319" y="244"/>
                        <a:pt x="313" y="247"/>
                        <a:pt x="313" y="247"/>
                      </a:cubicBezTo>
                      <a:cubicBezTo>
                        <a:pt x="313" y="247"/>
                        <a:pt x="311" y="236"/>
                        <a:pt x="305" y="228"/>
                      </a:cubicBezTo>
                      <a:cubicBezTo>
                        <a:pt x="299" y="220"/>
                        <a:pt x="294" y="228"/>
                        <a:pt x="290" y="228"/>
                      </a:cubicBezTo>
                      <a:cubicBezTo>
                        <a:pt x="286" y="228"/>
                        <a:pt x="287" y="220"/>
                        <a:pt x="282" y="216"/>
                      </a:cubicBezTo>
                      <a:cubicBezTo>
                        <a:pt x="277" y="212"/>
                        <a:pt x="275" y="218"/>
                        <a:pt x="267" y="217"/>
                      </a:cubicBezTo>
                      <a:cubicBezTo>
                        <a:pt x="259" y="216"/>
                        <a:pt x="267" y="207"/>
                        <a:pt x="267" y="203"/>
                      </a:cubicBezTo>
                      <a:cubicBezTo>
                        <a:pt x="267" y="199"/>
                        <a:pt x="257" y="199"/>
                        <a:pt x="253" y="194"/>
                      </a:cubicBezTo>
                      <a:cubicBezTo>
                        <a:pt x="249" y="189"/>
                        <a:pt x="258" y="184"/>
                        <a:pt x="246" y="179"/>
                      </a:cubicBezTo>
                      <a:cubicBezTo>
                        <a:pt x="234" y="174"/>
                        <a:pt x="237" y="200"/>
                        <a:pt x="232" y="204"/>
                      </a:cubicBezTo>
                      <a:cubicBezTo>
                        <a:pt x="227" y="208"/>
                        <a:pt x="175" y="195"/>
                        <a:pt x="165" y="188"/>
                      </a:cubicBezTo>
                      <a:cubicBezTo>
                        <a:pt x="155" y="181"/>
                        <a:pt x="159" y="162"/>
                        <a:pt x="159" y="162"/>
                      </a:cubicBezTo>
                      <a:cubicBezTo>
                        <a:pt x="128" y="168"/>
                        <a:pt x="128" y="168"/>
                        <a:pt x="128" y="168"/>
                      </a:cubicBezTo>
                      <a:cubicBezTo>
                        <a:pt x="128" y="168"/>
                        <a:pt x="142" y="178"/>
                        <a:pt x="125" y="177"/>
                      </a:cubicBezTo>
                      <a:cubicBezTo>
                        <a:pt x="108" y="176"/>
                        <a:pt x="117" y="151"/>
                        <a:pt x="117" y="151"/>
                      </a:cubicBezTo>
                      <a:cubicBezTo>
                        <a:pt x="106" y="153"/>
                        <a:pt x="106" y="153"/>
                        <a:pt x="106" y="153"/>
                      </a:cubicBezTo>
                      <a:cubicBezTo>
                        <a:pt x="101" y="144"/>
                        <a:pt x="101" y="144"/>
                        <a:pt x="101" y="144"/>
                      </a:cubicBezTo>
                      <a:cubicBezTo>
                        <a:pt x="96" y="154"/>
                        <a:pt x="96" y="154"/>
                        <a:pt x="96" y="154"/>
                      </a:cubicBezTo>
                      <a:cubicBezTo>
                        <a:pt x="96" y="154"/>
                        <a:pt x="110" y="175"/>
                        <a:pt x="107" y="178"/>
                      </a:cubicBezTo>
                      <a:cubicBezTo>
                        <a:pt x="104" y="181"/>
                        <a:pt x="96" y="183"/>
                        <a:pt x="96" y="183"/>
                      </a:cubicBezTo>
                      <a:cubicBezTo>
                        <a:pt x="98" y="218"/>
                        <a:pt x="98" y="218"/>
                        <a:pt x="98" y="218"/>
                      </a:cubicBezTo>
                      <a:cubicBezTo>
                        <a:pt x="106" y="229"/>
                        <a:pt x="106" y="229"/>
                        <a:pt x="106" y="229"/>
                      </a:cubicBezTo>
                      <a:cubicBezTo>
                        <a:pt x="93" y="232"/>
                        <a:pt x="93" y="232"/>
                        <a:pt x="93" y="232"/>
                      </a:cubicBezTo>
                      <a:cubicBezTo>
                        <a:pt x="93" y="232"/>
                        <a:pt x="99" y="248"/>
                        <a:pt x="97" y="255"/>
                      </a:cubicBezTo>
                      <a:cubicBezTo>
                        <a:pt x="95" y="262"/>
                        <a:pt x="84" y="262"/>
                        <a:pt x="84" y="262"/>
                      </a:cubicBezTo>
                      <a:cubicBezTo>
                        <a:pt x="1" y="260"/>
                        <a:pt x="1" y="260"/>
                        <a:pt x="1" y="260"/>
                      </a:cubicBezTo>
                      <a:cubicBezTo>
                        <a:pt x="0" y="427"/>
                        <a:pt x="0" y="427"/>
                        <a:pt x="0" y="427"/>
                      </a:cubicBezTo>
                      <a:cubicBezTo>
                        <a:pt x="6" y="437"/>
                        <a:pt x="6" y="437"/>
                        <a:pt x="6" y="437"/>
                      </a:cubicBezTo>
                      <a:cubicBezTo>
                        <a:pt x="6" y="449"/>
                        <a:pt x="6" y="449"/>
                        <a:pt x="6" y="449"/>
                      </a:cubicBezTo>
                      <a:cubicBezTo>
                        <a:pt x="64" y="507"/>
                        <a:pt x="64" y="507"/>
                        <a:pt x="64" y="507"/>
                      </a:cubicBezTo>
                      <a:cubicBezTo>
                        <a:pt x="79" y="511"/>
                        <a:pt x="79" y="511"/>
                        <a:pt x="79" y="511"/>
                      </a:cubicBezTo>
                      <a:cubicBezTo>
                        <a:pt x="92" y="503"/>
                        <a:pt x="92" y="503"/>
                        <a:pt x="92" y="503"/>
                      </a:cubicBezTo>
                      <a:cubicBezTo>
                        <a:pt x="92" y="503"/>
                        <a:pt x="99" y="498"/>
                        <a:pt x="108" y="498"/>
                      </a:cubicBezTo>
                      <a:cubicBezTo>
                        <a:pt x="117" y="498"/>
                        <a:pt x="118" y="506"/>
                        <a:pt x="118" y="506"/>
                      </a:cubicBezTo>
                      <a:cubicBezTo>
                        <a:pt x="138" y="504"/>
                        <a:pt x="138" y="504"/>
                        <a:pt x="138" y="504"/>
                      </a:cubicBezTo>
                      <a:cubicBezTo>
                        <a:pt x="151" y="517"/>
                        <a:pt x="151" y="517"/>
                        <a:pt x="151" y="517"/>
                      </a:cubicBezTo>
                      <a:cubicBezTo>
                        <a:pt x="151" y="517"/>
                        <a:pt x="175" y="513"/>
                        <a:pt x="177" y="517"/>
                      </a:cubicBezTo>
                      <a:cubicBezTo>
                        <a:pt x="179" y="521"/>
                        <a:pt x="185" y="527"/>
                        <a:pt x="189" y="527"/>
                      </a:cubicBezTo>
                      <a:cubicBezTo>
                        <a:pt x="193" y="527"/>
                        <a:pt x="195" y="515"/>
                        <a:pt x="202" y="521"/>
                      </a:cubicBezTo>
                      <a:cubicBezTo>
                        <a:pt x="209" y="527"/>
                        <a:pt x="210" y="536"/>
                        <a:pt x="228" y="527"/>
                      </a:cubicBezTo>
                      <a:cubicBezTo>
                        <a:pt x="246" y="518"/>
                        <a:pt x="267" y="491"/>
                        <a:pt x="267" y="491"/>
                      </a:cubicBezTo>
                      <a:cubicBezTo>
                        <a:pt x="267" y="491"/>
                        <a:pt x="269" y="475"/>
                        <a:pt x="276" y="468"/>
                      </a:cubicBezTo>
                      <a:cubicBezTo>
                        <a:pt x="283" y="461"/>
                        <a:pt x="322" y="450"/>
                        <a:pt x="323" y="449"/>
                      </a:cubicBezTo>
                      <a:cubicBezTo>
                        <a:pt x="324" y="448"/>
                        <a:pt x="321" y="425"/>
                        <a:pt x="321" y="425"/>
                      </a:cubicBezTo>
                      <a:cubicBezTo>
                        <a:pt x="321" y="425"/>
                        <a:pt x="339" y="411"/>
                        <a:pt x="356" y="405"/>
                      </a:cubicBezTo>
                      <a:cubicBezTo>
                        <a:pt x="369" y="400"/>
                        <a:pt x="387" y="400"/>
                        <a:pt x="396" y="401"/>
                      </a:cubicBezTo>
                      <a:cubicBezTo>
                        <a:pt x="395" y="385"/>
                        <a:pt x="395" y="385"/>
                        <a:pt x="395" y="385"/>
                      </a:cubicBezTo>
                      <a:cubicBezTo>
                        <a:pt x="395" y="385"/>
                        <a:pt x="380" y="371"/>
                        <a:pt x="385" y="367"/>
                      </a:cubicBezTo>
                      <a:cubicBezTo>
                        <a:pt x="391" y="363"/>
                        <a:pt x="411" y="362"/>
                        <a:pt x="411" y="362"/>
                      </a:cubicBezTo>
                      <a:cubicBezTo>
                        <a:pt x="423" y="351"/>
                        <a:pt x="423" y="351"/>
                        <a:pt x="423" y="351"/>
                      </a:cubicBezTo>
                      <a:cubicBezTo>
                        <a:pt x="423" y="351"/>
                        <a:pt x="465" y="343"/>
                        <a:pt x="475" y="338"/>
                      </a:cubicBezTo>
                      <a:cubicBezTo>
                        <a:pt x="484" y="333"/>
                        <a:pt x="528" y="313"/>
                        <a:pt x="528" y="313"/>
                      </a:cubicBezTo>
                      <a:cubicBezTo>
                        <a:pt x="528" y="313"/>
                        <a:pt x="507" y="297"/>
                        <a:pt x="506" y="294"/>
                      </a:cubicBezTo>
                      <a:cubicBezTo>
                        <a:pt x="505" y="291"/>
                        <a:pt x="521" y="268"/>
                        <a:pt x="521" y="268"/>
                      </a:cubicBezTo>
                      <a:cubicBezTo>
                        <a:pt x="519" y="243"/>
                        <a:pt x="519" y="243"/>
                        <a:pt x="519" y="243"/>
                      </a:cubicBezTo>
                      <a:cubicBezTo>
                        <a:pt x="519" y="243"/>
                        <a:pt x="544" y="232"/>
                        <a:pt x="547" y="225"/>
                      </a:cubicBezTo>
                      <a:cubicBezTo>
                        <a:pt x="550" y="218"/>
                        <a:pt x="539" y="221"/>
                        <a:pt x="539" y="221"/>
                      </a:cubicBezTo>
                      <a:cubicBezTo>
                        <a:pt x="538" y="173"/>
                        <a:pt x="538" y="173"/>
                        <a:pt x="538" y="173"/>
                      </a:cubicBezTo>
                      <a:cubicBezTo>
                        <a:pt x="542" y="160"/>
                        <a:pt x="542" y="160"/>
                        <a:pt x="542" y="160"/>
                      </a:cubicBezTo>
                      <a:cubicBezTo>
                        <a:pt x="535" y="154"/>
                        <a:pt x="535" y="154"/>
                        <a:pt x="535" y="154"/>
                      </a:cubicBezTo>
                      <a:cubicBezTo>
                        <a:pt x="535" y="143"/>
                        <a:pt x="535" y="143"/>
                        <a:pt x="535" y="143"/>
                      </a:cubicBezTo>
                      <a:cubicBezTo>
                        <a:pt x="535" y="143"/>
                        <a:pt x="551" y="139"/>
                        <a:pt x="557" y="132"/>
                      </a:cubicBezTo>
                      <a:cubicBezTo>
                        <a:pt x="563" y="125"/>
                        <a:pt x="551" y="122"/>
                        <a:pt x="551" y="12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9" name="Freeform 175"/>
                <p:cNvSpPr>
                  <a:spLocks/>
                </p:cNvSpPr>
                <p:nvPr/>
              </p:nvSpPr>
              <p:spPr bwMode="auto">
                <a:xfrm>
                  <a:off x="4473575" y="3532188"/>
                  <a:ext cx="468313" cy="528637"/>
                </a:xfrm>
                <a:custGeom>
                  <a:avLst/>
                  <a:gdLst>
                    <a:gd name="T0" fmla="*/ 2147483647 w 902"/>
                    <a:gd name="T1" fmla="*/ 2147483647 h 1016"/>
                    <a:gd name="T2" fmla="*/ 2147483647 w 902"/>
                    <a:gd name="T3" fmla="*/ 2147483647 h 1016"/>
                    <a:gd name="T4" fmla="*/ 2147483647 w 902"/>
                    <a:gd name="T5" fmla="*/ 2147483647 h 1016"/>
                    <a:gd name="T6" fmla="*/ 2147483647 w 902"/>
                    <a:gd name="T7" fmla="*/ 2147483647 h 1016"/>
                    <a:gd name="T8" fmla="*/ 2147483647 w 902"/>
                    <a:gd name="T9" fmla="*/ 2147483647 h 1016"/>
                    <a:gd name="T10" fmla="*/ 2147483647 w 902"/>
                    <a:gd name="T11" fmla="*/ 2147483647 h 1016"/>
                    <a:gd name="T12" fmla="*/ 2147483647 w 902"/>
                    <a:gd name="T13" fmla="*/ 2147483647 h 1016"/>
                    <a:gd name="T14" fmla="*/ 2147483647 w 902"/>
                    <a:gd name="T15" fmla="*/ 2147483647 h 1016"/>
                    <a:gd name="T16" fmla="*/ 2147483647 w 902"/>
                    <a:gd name="T17" fmla="*/ 2147483647 h 1016"/>
                    <a:gd name="T18" fmla="*/ 2147483647 w 902"/>
                    <a:gd name="T19" fmla="*/ 2147483647 h 1016"/>
                    <a:gd name="T20" fmla="*/ 2147483647 w 902"/>
                    <a:gd name="T21" fmla="*/ 2147483647 h 1016"/>
                    <a:gd name="T22" fmla="*/ 2147483647 w 902"/>
                    <a:gd name="T23" fmla="*/ 2147483647 h 1016"/>
                    <a:gd name="T24" fmla="*/ 2147483647 w 902"/>
                    <a:gd name="T25" fmla="*/ 2147483647 h 1016"/>
                    <a:gd name="T26" fmla="*/ 2147483647 w 902"/>
                    <a:gd name="T27" fmla="*/ 2147483647 h 1016"/>
                    <a:gd name="T28" fmla="*/ 2147483647 w 902"/>
                    <a:gd name="T29" fmla="*/ 2147483647 h 1016"/>
                    <a:gd name="T30" fmla="*/ 2147483647 w 902"/>
                    <a:gd name="T31" fmla="*/ 2147483647 h 1016"/>
                    <a:gd name="T32" fmla="*/ 2147483647 w 902"/>
                    <a:gd name="T33" fmla="*/ 2147483647 h 1016"/>
                    <a:gd name="T34" fmla="*/ 2147483647 w 902"/>
                    <a:gd name="T35" fmla="*/ 2147483647 h 1016"/>
                    <a:gd name="T36" fmla="*/ 2147483647 w 902"/>
                    <a:gd name="T37" fmla="*/ 2147483647 h 1016"/>
                    <a:gd name="T38" fmla="*/ 2147483647 w 902"/>
                    <a:gd name="T39" fmla="*/ 2147483647 h 1016"/>
                    <a:gd name="T40" fmla="*/ 2147483647 w 902"/>
                    <a:gd name="T41" fmla="*/ 2147483647 h 1016"/>
                    <a:gd name="T42" fmla="*/ 2147483647 w 902"/>
                    <a:gd name="T43" fmla="*/ 2147483647 h 1016"/>
                    <a:gd name="T44" fmla="*/ 2147483647 w 902"/>
                    <a:gd name="T45" fmla="*/ 2147483647 h 1016"/>
                    <a:gd name="T46" fmla="*/ 2147483647 w 902"/>
                    <a:gd name="T47" fmla="*/ 2147483647 h 1016"/>
                    <a:gd name="T48" fmla="*/ 2147483647 w 902"/>
                    <a:gd name="T49" fmla="*/ 2147483647 h 1016"/>
                    <a:gd name="T50" fmla="*/ 2147483647 w 902"/>
                    <a:gd name="T51" fmla="*/ 2147483647 h 1016"/>
                    <a:gd name="T52" fmla="*/ 2147483647 w 902"/>
                    <a:gd name="T53" fmla="*/ 2147483647 h 1016"/>
                    <a:gd name="T54" fmla="*/ 2147483647 w 902"/>
                    <a:gd name="T55" fmla="*/ 2147483647 h 1016"/>
                    <a:gd name="T56" fmla="*/ 2147483647 w 902"/>
                    <a:gd name="T57" fmla="*/ 2147483647 h 1016"/>
                    <a:gd name="T58" fmla="*/ 2147483647 w 902"/>
                    <a:gd name="T59" fmla="*/ 2147483647 h 1016"/>
                    <a:gd name="T60" fmla="*/ 2147483647 w 902"/>
                    <a:gd name="T61" fmla="*/ 2147483647 h 1016"/>
                    <a:gd name="T62" fmla="*/ 2147483647 w 902"/>
                    <a:gd name="T63" fmla="*/ 2147483647 h 1016"/>
                    <a:gd name="T64" fmla="*/ 2147483647 w 902"/>
                    <a:gd name="T65" fmla="*/ 2147483647 h 1016"/>
                    <a:gd name="T66" fmla="*/ 2147483647 w 902"/>
                    <a:gd name="T67" fmla="*/ 2147483647 h 1016"/>
                    <a:gd name="T68" fmla="*/ 2147483647 w 902"/>
                    <a:gd name="T69" fmla="*/ 2147483647 h 1016"/>
                    <a:gd name="T70" fmla="*/ 2147483647 w 902"/>
                    <a:gd name="T71" fmla="*/ 2147483647 h 1016"/>
                    <a:gd name="T72" fmla="*/ 2147483647 w 902"/>
                    <a:gd name="T73" fmla="*/ 2147483647 h 1016"/>
                    <a:gd name="T74" fmla="*/ 2147483647 w 902"/>
                    <a:gd name="T75" fmla="*/ 2147483647 h 1016"/>
                    <a:gd name="T76" fmla="*/ 2147483647 w 902"/>
                    <a:gd name="T77" fmla="*/ 2147483647 h 1016"/>
                    <a:gd name="T78" fmla="*/ 2147483647 w 902"/>
                    <a:gd name="T79" fmla="*/ 2147483647 h 1016"/>
                    <a:gd name="T80" fmla="*/ 2147483647 w 902"/>
                    <a:gd name="T81" fmla="*/ 2147483647 h 1016"/>
                    <a:gd name="T82" fmla="*/ 2147483647 w 902"/>
                    <a:gd name="T83" fmla="*/ 2147483647 h 1016"/>
                    <a:gd name="T84" fmla="*/ 2147483647 w 902"/>
                    <a:gd name="T85" fmla="*/ 2147483647 h 1016"/>
                    <a:gd name="T86" fmla="*/ 2147483647 w 902"/>
                    <a:gd name="T87" fmla="*/ 2147483647 h 1016"/>
                    <a:gd name="T88" fmla="*/ 2147483647 w 902"/>
                    <a:gd name="T89" fmla="*/ 2147483647 h 1016"/>
                    <a:gd name="T90" fmla="*/ 2147483647 w 902"/>
                    <a:gd name="T91" fmla="*/ 2147483647 h 1016"/>
                    <a:gd name="T92" fmla="*/ 2147483647 w 902"/>
                    <a:gd name="T93" fmla="*/ 2147483647 h 1016"/>
                    <a:gd name="T94" fmla="*/ 2147483647 w 902"/>
                    <a:gd name="T95" fmla="*/ 2147483647 h 1016"/>
                    <a:gd name="T96" fmla="*/ 2147483647 w 902"/>
                    <a:gd name="T97" fmla="*/ 2147483647 h 1016"/>
                    <a:gd name="T98" fmla="*/ 2147483647 w 902"/>
                    <a:gd name="T99" fmla="*/ 2147483647 h 1016"/>
                    <a:gd name="T100" fmla="*/ 2147483647 w 902"/>
                    <a:gd name="T101" fmla="*/ 2147483647 h 1016"/>
                    <a:gd name="T102" fmla="*/ 2147483647 w 902"/>
                    <a:gd name="T103" fmla="*/ 2147483647 h 1016"/>
                    <a:gd name="T104" fmla="*/ 2147483647 w 902"/>
                    <a:gd name="T105" fmla="*/ 2147483647 h 1016"/>
                    <a:gd name="T106" fmla="*/ 2147483647 w 902"/>
                    <a:gd name="T107" fmla="*/ 2147483647 h 1016"/>
                    <a:gd name="T108" fmla="*/ 2147483647 w 902"/>
                    <a:gd name="T109" fmla="*/ 2147483647 h 1016"/>
                    <a:gd name="T110" fmla="*/ 2147483647 w 902"/>
                    <a:gd name="T111" fmla="*/ 2147483647 h 1016"/>
                    <a:gd name="T112" fmla="*/ 2147483647 w 902"/>
                    <a:gd name="T113" fmla="*/ 2147483647 h 1016"/>
                    <a:gd name="T114" fmla="*/ 2147483647 w 902"/>
                    <a:gd name="T115" fmla="*/ 2147483647 h 1016"/>
                    <a:gd name="T116" fmla="*/ 2147483647 w 902"/>
                    <a:gd name="T117" fmla="*/ 2147483647 h 1016"/>
                    <a:gd name="T118" fmla="*/ 2147483647 w 902"/>
                    <a:gd name="T119" fmla="*/ 2147483647 h 1016"/>
                    <a:gd name="T120" fmla="*/ 2147483647 w 902"/>
                    <a:gd name="T121" fmla="*/ 2147483647 h 1016"/>
                    <a:gd name="T122" fmla="*/ 2147483647 w 902"/>
                    <a:gd name="T123" fmla="*/ 2147483647 h 101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902"/>
                    <a:gd name="T187" fmla="*/ 0 h 1016"/>
                    <a:gd name="T188" fmla="*/ 902 w 902"/>
                    <a:gd name="T189" fmla="*/ 1016 h 101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902" h="1016">
                      <a:moveTo>
                        <a:pt x="828" y="315"/>
                      </a:moveTo>
                      <a:cubicBezTo>
                        <a:pt x="828" y="295"/>
                        <a:pt x="828" y="295"/>
                        <a:pt x="828" y="295"/>
                      </a:cubicBezTo>
                      <a:cubicBezTo>
                        <a:pt x="838" y="264"/>
                        <a:pt x="838" y="264"/>
                        <a:pt x="838" y="264"/>
                      </a:cubicBezTo>
                      <a:cubicBezTo>
                        <a:pt x="840" y="247"/>
                        <a:pt x="840" y="247"/>
                        <a:pt x="840" y="247"/>
                      </a:cubicBezTo>
                      <a:cubicBezTo>
                        <a:pt x="853" y="239"/>
                        <a:pt x="853" y="239"/>
                        <a:pt x="853" y="239"/>
                      </a:cubicBezTo>
                      <a:cubicBezTo>
                        <a:pt x="853" y="230"/>
                        <a:pt x="853" y="230"/>
                        <a:pt x="853" y="230"/>
                      </a:cubicBezTo>
                      <a:cubicBezTo>
                        <a:pt x="869" y="222"/>
                        <a:pt x="869" y="222"/>
                        <a:pt x="869" y="222"/>
                      </a:cubicBezTo>
                      <a:cubicBezTo>
                        <a:pt x="869" y="222"/>
                        <a:pt x="902" y="182"/>
                        <a:pt x="902" y="174"/>
                      </a:cubicBezTo>
                      <a:cubicBezTo>
                        <a:pt x="902" y="166"/>
                        <a:pt x="890" y="163"/>
                        <a:pt x="890" y="163"/>
                      </a:cubicBezTo>
                      <a:cubicBezTo>
                        <a:pt x="890" y="163"/>
                        <a:pt x="879" y="164"/>
                        <a:pt x="876" y="158"/>
                      </a:cubicBezTo>
                      <a:cubicBezTo>
                        <a:pt x="873" y="153"/>
                        <a:pt x="882" y="142"/>
                        <a:pt x="883" y="137"/>
                      </a:cubicBezTo>
                      <a:cubicBezTo>
                        <a:pt x="884" y="131"/>
                        <a:pt x="873" y="127"/>
                        <a:pt x="873" y="127"/>
                      </a:cubicBezTo>
                      <a:cubicBezTo>
                        <a:pt x="886" y="113"/>
                        <a:pt x="886" y="113"/>
                        <a:pt x="886" y="113"/>
                      </a:cubicBezTo>
                      <a:cubicBezTo>
                        <a:pt x="880" y="100"/>
                        <a:pt x="880" y="100"/>
                        <a:pt x="880" y="100"/>
                      </a:cubicBezTo>
                      <a:cubicBezTo>
                        <a:pt x="869" y="98"/>
                        <a:pt x="869" y="98"/>
                        <a:pt x="869" y="98"/>
                      </a:cubicBezTo>
                      <a:cubicBezTo>
                        <a:pt x="866" y="84"/>
                        <a:pt x="866" y="84"/>
                        <a:pt x="866" y="84"/>
                      </a:cubicBezTo>
                      <a:cubicBezTo>
                        <a:pt x="866" y="84"/>
                        <a:pt x="847" y="80"/>
                        <a:pt x="839" y="68"/>
                      </a:cubicBezTo>
                      <a:cubicBezTo>
                        <a:pt x="831" y="56"/>
                        <a:pt x="827" y="39"/>
                        <a:pt x="820" y="39"/>
                      </a:cubicBezTo>
                      <a:cubicBezTo>
                        <a:pt x="813" y="39"/>
                        <a:pt x="814" y="57"/>
                        <a:pt x="803" y="57"/>
                      </a:cubicBezTo>
                      <a:cubicBezTo>
                        <a:pt x="792" y="57"/>
                        <a:pt x="791" y="45"/>
                        <a:pt x="782" y="45"/>
                      </a:cubicBezTo>
                      <a:cubicBezTo>
                        <a:pt x="773" y="45"/>
                        <a:pt x="765" y="61"/>
                        <a:pt x="765" y="61"/>
                      </a:cubicBezTo>
                      <a:cubicBezTo>
                        <a:pt x="734" y="46"/>
                        <a:pt x="734" y="46"/>
                        <a:pt x="734" y="46"/>
                      </a:cubicBezTo>
                      <a:cubicBezTo>
                        <a:pt x="734" y="32"/>
                        <a:pt x="734" y="32"/>
                        <a:pt x="734" y="32"/>
                      </a:cubicBezTo>
                      <a:cubicBezTo>
                        <a:pt x="713" y="13"/>
                        <a:pt x="713" y="13"/>
                        <a:pt x="713" y="13"/>
                      </a:cubicBezTo>
                      <a:cubicBezTo>
                        <a:pt x="709" y="5"/>
                        <a:pt x="709" y="5"/>
                        <a:pt x="709" y="5"/>
                      </a:cubicBezTo>
                      <a:cubicBezTo>
                        <a:pt x="709" y="5"/>
                        <a:pt x="705" y="16"/>
                        <a:pt x="685" y="21"/>
                      </a:cubicBezTo>
                      <a:cubicBezTo>
                        <a:pt x="665" y="26"/>
                        <a:pt x="659" y="10"/>
                        <a:pt x="659" y="10"/>
                      </a:cubicBezTo>
                      <a:cubicBezTo>
                        <a:pt x="638" y="13"/>
                        <a:pt x="638" y="13"/>
                        <a:pt x="638" y="13"/>
                      </a:cubicBezTo>
                      <a:cubicBezTo>
                        <a:pt x="638" y="13"/>
                        <a:pt x="630" y="0"/>
                        <a:pt x="623" y="1"/>
                      </a:cubicBezTo>
                      <a:cubicBezTo>
                        <a:pt x="616" y="2"/>
                        <a:pt x="611" y="23"/>
                        <a:pt x="611" y="23"/>
                      </a:cubicBezTo>
                      <a:cubicBezTo>
                        <a:pt x="611" y="23"/>
                        <a:pt x="593" y="28"/>
                        <a:pt x="589" y="28"/>
                      </a:cubicBezTo>
                      <a:cubicBezTo>
                        <a:pt x="585" y="28"/>
                        <a:pt x="576" y="18"/>
                        <a:pt x="576" y="18"/>
                      </a:cubicBezTo>
                      <a:cubicBezTo>
                        <a:pt x="560" y="32"/>
                        <a:pt x="560" y="32"/>
                        <a:pt x="560" y="32"/>
                      </a:cubicBezTo>
                      <a:cubicBezTo>
                        <a:pt x="548" y="32"/>
                        <a:pt x="548" y="32"/>
                        <a:pt x="548" y="32"/>
                      </a:cubicBezTo>
                      <a:cubicBezTo>
                        <a:pt x="548" y="32"/>
                        <a:pt x="535" y="41"/>
                        <a:pt x="529" y="46"/>
                      </a:cubicBezTo>
                      <a:cubicBezTo>
                        <a:pt x="523" y="51"/>
                        <a:pt x="509" y="30"/>
                        <a:pt x="509" y="30"/>
                      </a:cubicBezTo>
                      <a:cubicBezTo>
                        <a:pt x="509" y="30"/>
                        <a:pt x="502" y="43"/>
                        <a:pt x="495" y="46"/>
                      </a:cubicBezTo>
                      <a:cubicBezTo>
                        <a:pt x="488" y="49"/>
                        <a:pt x="493" y="63"/>
                        <a:pt x="484" y="70"/>
                      </a:cubicBezTo>
                      <a:cubicBezTo>
                        <a:pt x="475" y="77"/>
                        <a:pt x="462" y="63"/>
                        <a:pt x="462" y="63"/>
                      </a:cubicBezTo>
                      <a:cubicBezTo>
                        <a:pt x="462" y="63"/>
                        <a:pt x="444" y="63"/>
                        <a:pt x="434" y="64"/>
                      </a:cubicBezTo>
                      <a:cubicBezTo>
                        <a:pt x="424" y="65"/>
                        <a:pt x="418" y="53"/>
                        <a:pt x="418" y="53"/>
                      </a:cubicBezTo>
                      <a:cubicBezTo>
                        <a:pt x="418" y="53"/>
                        <a:pt x="409" y="53"/>
                        <a:pt x="394" y="53"/>
                      </a:cubicBezTo>
                      <a:cubicBezTo>
                        <a:pt x="379" y="53"/>
                        <a:pt x="391" y="38"/>
                        <a:pt x="388" y="34"/>
                      </a:cubicBezTo>
                      <a:cubicBezTo>
                        <a:pt x="385" y="30"/>
                        <a:pt x="372" y="32"/>
                        <a:pt x="372" y="32"/>
                      </a:cubicBezTo>
                      <a:cubicBezTo>
                        <a:pt x="372" y="32"/>
                        <a:pt x="375" y="17"/>
                        <a:pt x="346" y="15"/>
                      </a:cubicBezTo>
                      <a:cubicBezTo>
                        <a:pt x="317" y="13"/>
                        <a:pt x="327" y="32"/>
                        <a:pt x="317" y="46"/>
                      </a:cubicBezTo>
                      <a:cubicBezTo>
                        <a:pt x="307" y="60"/>
                        <a:pt x="308" y="49"/>
                        <a:pt x="300" y="59"/>
                      </a:cubicBezTo>
                      <a:cubicBezTo>
                        <a:pt x="292" y="69"/>
                        <a:pt x="302" y="72"/>
                        <a:pt x="302" y="72"/>
                      </a:cubicBezTo>
                      <a:cubicBezTo>
                        <a:pt x="302" y="82"/>
                        <a:pt x="302" y="82"/>
                        <a:pt x="302" y="82"/>
                      </a:cubicBezTo>
                      <a:cubicBezTo>
                        <a:pt x="292" y="96"/>
                        <a:pt x="292" y="96"/>
                        <a:pt x="292" y="96"/>
                      </a:cubicBezTo>
                      <a:cubicBezTo>
                        <a:pt x="301" y="103"/>
                        <a:pt x="301" y="103"/>
                        <a:pt x="301" y="103"/>
                      </a:cubicBezTo>
                      <a:cubicBezTo>
                        <a:pt x="301" y="103"/>
                        <a:pt x="301" y="114"/>
                        <a:pt x="301" y="122"/>
                      </a:cubicBezTo>
                      <a:cubicBezTo>
                        <a:pt x="301" y="130"/>
                        <a:pt x="286" y="159"/>
                        <a:pt x="277" y="169"/>
                      </a:cubicBezTo>
                      <a:cubicBezTo>
                        <a:pt x="268" y="179"/>
                        <a:pt x="275" y="206"/>
                        <a:pt x="276" y="217"/>
                      </a:cubicBezTo>
                      <a:cubicBezTo>
                        <a:pt x="277" y="228"/>
                        <a:pt x="267" y="236"/>
                        <a:pt x="265" y="244"/>
                      </a:cubicBezTo>
                      <a:cubicBezTo>
                        <a:pt x="263" y="252"/>
                        <a:pt x="272" y="259"/>
                        <a:pt x="272" y="270"/>
                      </a:cubicBezTo>
                      <a:cubicBezTo>
                        <a:pt x="272" y="281"/>
                        <a:pt x="262" y="289"/>
                        <a:pt x="262" y="289"/>
                      </a:cubicBezTo>
                      <a:cubicBezTo>
                        <a:pt x="259" y="321"/>
                        <a:pt x="259" y="321"/>
                        <a:pt x="259" y="321"/>
                      </a:cubicBezTo>
                      <a:cubicBezTo>
                        <a:pt x="259" y="321"/>
                        <a:pt x="253" y="336"/>
                        <a:pt x="243" y="343"/>
                      </a:cubicBezTo>
                      <a:cubicBezTo>
                        <a:pt x="233" y="350"/>
                        <a:pt x="220" y="356"/>
                        <a:pt x="213" y="359"/>
                      </a:cubicBezTo>
                      <a:cubicBezTo>
                        <a:pt x="206" y="362"/>
                        <a:pt x="206" y="385"/>
                        <a:pt x="205" y="394"/>
                      </a:cubicBezTo>
                      <a:cubicBezTo>
                        <a:pt x="204" y="403"/>
                        <a:pt x="186" y="410"/>
                        <a:pt x="186" y="410"/>
                      </a:cubicBezTo>
                      <a:cubicBezTo>
                        <a:pt x="187" y="477"/>
                        <a:pt x="187" y="477"/>
                        <a:pt x="187" y="477"/>
                      </a:cubicBezTo>
                      <a:cubicBezTo>
                        <a:pt x="170" y="507"/>
                        <a:pt x="170" y="507"/>
                        <a:pt x="170" y="507"/>
                      </a:cubicBezTo>
                      <a:cubicBezTo>
                        <a:pt x="170" y="507"/>
                        <a:pt x="160" y="510"/>
                        <a:pt x="154" y="510"/>
                      </a:cubicBezTo>
                      <a:cubicBezTo>
                        <a:pt x="148" y="510"/>
                        <a:pt x="136" y="531"/>
                        <a:pt x="129" y="540"/>
                      </a:cubicBezTo>
                      <a:cubicBezTo>
                        <a:pt x="122" y="549"/>
                        <a:pt x="119" y="554"/>
                        <a:pt x="104" y="554"/>
                      </a:cubicBezTo>
                      <a:cubicBezTo>
                        <a:pt x="89" y="554"/>
                        <a:pt x="107" y="531"/>
                        <a:pt x="100" y="524"/>
                      </a:cubicBezTo>
                      <a:cubicBezTo>
                        <a:pt x="93" y="517"/>
                        <a:pt x="83" y="533"/>
                        <a:pt x="83" y="533"/>
                      </a:cubicBezTo>
                      <a:cubicBezTo>
                        <a:pt x="70" y="532"/>
                        <a:pt x="70" y="532"/>
                        <a:pt x="70" y="532"/>
                      </a:cubicBezTo>
                      <a:cubicBezTo>
                        <a:pt x="70" y="532"/>
                        <a:pt x="71" y="548"/>
                        <a:pt x="59" y="553"/>
                      </a:cubicBezTo>
                      <a:cubicBezTo>
                        <a:pt x="47" y="558"/>
                        <a:pt x="43" y="537"/>
                        <a:pt x="43" y="537"/>
                      </a:cubicBezTo>
                      <a:cubicBezTo>
                        <a:pt x="36" y="540"/>
                        <a:pt x="36" y="540"/>
                        <a:pt x="36" y="540"/>
                      </a:cubicBezTo>
                      <a:cubicBezTo>
                        <a:pt x="33" y="548"/>
                        <a:pt x="33" y="548"/>
                        <a:pt x="33" y="548"/>
                      </a:cubicBezTo>
                      <a:cubicBezTo>
                        <a:pt x="9" y="565"/>
                        <a:pt x="9" y="565"/>
                        <a:pt x="9" y="565"/>
                      </a:cubicBezTo>
                      <a:cubicBezTo>
                        <a:pt x="9" y="565"/>
                        <a:pt x="21" y="591"/>
                        <a:pt x="13" y="595"/>
                      </a:cubicBezTo>
                      <a:cubicBezTo>
                        <a:pt x="10" y="597"/>
                        <a:pt x="5" y="599"/>
                        <a:pt x="0" y="602"/>
                      </a:cubicBezTo>
                      <a:cubicBezTo>
                        <a:pt x="4" y="605"/>
                        <a:pt x="11" y="612"/>
                        <a:pt x="12" y="617"/>
                      </a:cubicBezTo>
                      <a:cubicBezTo>
                        <a:pt x="35" y="607"/>
                        <a:pt x="35" y="607"/>
                        <a:pt x="35" y="607"/>
                      </a:cubicBezTo>
                      <a:cubicBezTo>
                        <a:pt x="52" y="609"/>
                        <a:pt x="52" y="609"/>
                        <a:pt x="52" y="609"/>
                      </a:cubicBezTo>
                      <a:cubicBezTo>
                        <a:pt x="57" y="607"/>
                        <a:pt x="57" y="607"/>
                        <a:pt x="57" y="607"/>
                      </a:cubicBezTo>
                      <a:cubicBezTo>
                        <a:pt x="65" y="609"/>
                        <a:pt x="65" y="609"/>
                        <a:pt x="65" y="609"/>
                      </a:cubicBezTo>
                      <a:cubicBezTo>
                        <a:pt x="80" y="605"/>
                        <a:pt x="80" y="605"/>
                        <a:pt x="80" y="605"/>
                      </a:cubicBezTo>
                      <a:cubicBezTo>
                        <a:pt x="80" y="605"/>
                        <a:pt x="91" y="612"/>
                        <a:pt x="98" y="611"/>
                      </a:cubicBezTo>
                      <a:cubicBezTo>
                        <a:pt x="105" y="610"/>
                        <a:pt x="123" y="607"/>
                        <a:pt x="123" y="607"/>
                      </a:cubicBezTo>
                      <a:cubicBezTo>
                        <a:pt x="123" y="607"/>
                        <a:pt x="136" y="609"/>
                        <a:pt x="141" y="609"/>
                      </a:cubicBezTo>
                      <a:cubicBezTo>
                        <a:pt x="146" y="609"/>
                        <a:pt x="153" y="609"/>
                        <a:pt x="153" y="609"/>
                      </a:cubicBezTo>
                      <a:cubicBezTo>
                        <a:pt x="163" y="606"/>
                        <a:pt x="163" y="606"/>
                        <a:pt x="163" y="606"/>
                      </a:cubicBezTo>
                      <a:cubicBezTo>
                        <a:pt x="177" y="607"/>
                        <a:pt x="177" y="607"/>
                        <a:pt x="177" y="607"/>
                      </a:cubicBezTo>
                      <a:cubicBezTo>
                        <a:pt x="177" y="607"/>
                        <a:pt x="195" y="599"/>
                        <a:pt x="200" y="608"/>
                      </a:cubicBezTo>
                      <a:cubicBezTo>
                        <a:pt x="205" y="617"/>
                        <a:pt x="211" y="621"/>
                        <a:pt x="211" y="621"/>
                      </a:cubicBezTo>
                      <a:cubicBezTo>
                        <a:pt x="212" y="651"/>
                        <a:pt x="212" y="651"/>
                        <a:pt x="212" y="651"/>
                      </a:cubicBezTo>
                      <a:cubicBezTo>
                        <a:pt x="212" y="651"/>
                        <a:pt x="222" y="658"/>
                        <a:pt x="223" y="664"/>
                      </a:cubicBezTo>
                      <a:cubicBezTo>
                        <a:pt x="224" y="670"/>
                        <a:pt x="222" y="686"/>
                        <a:pt x="222" y="686"/>
                      </a:cubicBezTo>
                      <a:cubicBezTo>
                        <a:pt x="222" y="686"/>
                        <a:pt x="228" y="689"/>
                        <a:pt x="233" y="695"/>
                      </a:cubicBezTo>
                      <a:cubicBezTo>
                        <a:pt x="238" y="701"/>
                        <a:pt x="240" y="709"/>
                        <a:pt x="240" y="709"/>
                      </a:cubicBezTo>
                      <a:cubicBezTo>
                        <a:pt x="246" y="717"/>
                        <a:pt x="246" y="717"/>
                        <a:pt x="246" y="717"/>
                      </a:cubicBezTo>
                      <a:cubicBezTo>
                        <a:pt x="249" y="727"/>
                        <a:pt x="249" y="727"/>
                        <a:pt x="249" y="727"/>
                      </a:cubicBezTo>
                      <a:cubicBezTo>
                        <a:pt x="270" y="726"/>
                        <a:pt x="270" y="726"/>
                        <a:pt x="270" y="726"/>
                      </a:cubicBezTo>
                      <a:cubicBezTo>
                        <a:pt x="277" y="731"/>
                        <a:pt x="277" y="731"/>
                        <a:pt x="277" y="731"/>
                      </a:cubicBezTo>
                      <a:cubicBezTo>
                        <a:pt x="281" y="724"/>
                        <a:pt x="281" y="724"/>
                        <a:pt x="281" y="724"/>
                      </a:cubicBezTo>
                      <a:cubicBezTo>
                        <a:pt x="296" y="724"/>
                        <a:pt x="296" y="724"/>
                        <a:pt x="296" y="724"/>
                      </a:cubicBezTo>
                      <a:cubicBezTo>
                        <a:pt x="303" y="718"/>
                        <a:pt x="303" y="718"/>
                        <a:pt x="303" y="718"/>
                      </a:cubicBezTo>
                      <a:cubicBezTo>
                        <a:pt x="307" y="723"/>
                        <a:pt x="307" y="723"/>
                        <a:pt x="307" y="723"/>
                      </a:cubicBezTo>
                      <a:cubicBezTo>
                        <a:pt x="337" y="720"/>
                        <a:pt x="337" y="720"/>
                        <a:pt x="337" y="720"/>
                      </a:cubicBezTo>
                      <a:cubicBezTo>
                        <a:pt x="337" y="720"/>
                        <a:pt x="336" y="706"/>
                        <a:pt x="339" y="702"/>
                      </a:cubicBezTo>
                      <a:cubicBezTo>
                        <a:pt x="342" y="698"/>
                        <a:pt x="349" y="698"/>
                        <a:pt x="349" y="693"/>
                      </a:cubicBezTo>
                      <a:cubicBezTo>
                        <a:pt x="349" y="688"/>
                        <a:pt x="338" y="676"/>
                        <a:pt x="343" y="672"/>
                      </a:cubicBezTo>
                      <a:cubicBezTo>
                        <a:pt x="348" y="668"/>
                        <a:pt x="377" y="671"/>
                        <a:pt x="377" y="671"/>
                      </a:cubicBezTo>
                      <a:cubicBezTo>
                        <a:pt x="377" y="671"/>
                        <a:pt x="377" y="663"/>
                        <a:pt x="386" y="666"/>
                      </a:cubicBezTo>
                      <a:cubicBezTo>
                        <a:pt x="395" y="669"/>
                        <a:pt x="391" y="678"/>
                        <a:pt x="391" y="678"/>
                      </a:cubicBezTo>
                      <a:cubicBezTo>
                        <a:pt x="392" y="686"/>
                        <a:pt x="392" y="686"/>
                        <a:pt x="392" y="686"/>
                      </a:cubicBezTo>
                      <a:cubicBezTo>
                        <a:pt x="452" y="685"/>
                        <a:pt x="452" y="685"/>
                        <a:pt x="452" y="685"/>
                      </a:cubicBezTo>
                      <a:cubicBezTo>
                        <a:pt x="452" y="703"/>
                        <a:pt x="452" y="703"/>
                        <a:pt x="452" y="703"/>
                      </a:cubicBezTo>
                      <a:cubicBezTo>
                        <a:pt x="445" y="713"/>
                        <a:pt x="445" y="713"/>
                        <a:pt x="445" y="713"/>
                      </a:cubicBezTo>
                      <a:cubicBezTo>
                        <a:pt x="448" y="727"/>
                        <a:pt x="448" y="727"/>
                        <a:pt x="448" y="727"/>
                      </a:cubicBezTo>
                      <a:cubicBezTo>
                        <a:pt x="448" y="727"/>
                        <a:pt x="461" y="740"/>
                        <a:pt x="461" y="747"/>
                      </a:cubicBezTo>
                      <a:cubicBezTo>
                        <a:pt x="461" y="754"/>
                        <a:pt x="453" y="763"/>
                        <a:pt x="453" y="763"/>
                      </a:cubicBezTo>
                      <a:cubicBezTo>
                        <a:pt x="456" y="779"/>
                        <a:pt x="456" y="779"/>
                        <a:pt x="456" y="779"/>
                      </a:cubicBezTo>
                      <a:cubicBezTo>
                        <a:pt x="456" y="779"/>
                        <a:pt x="451" y="791"/>
                        <a:pt x="451" y="799"/>
                      </a:cubicBezTo>
                      <a:cubicBezTo>
                        <a:pt x="451" y="807"/>
                        <a:pt x="457" y="815"/>
                        <a:pt x="464" y="822"/>
                      </a:cubicBezTo>
                      <a:cubicBezTo>
                        <a:pt x="471" y="829"/>
                        <a:pt x="475" y="847"/>
                        <a:pt x="475" y="847"/>
                      </a:cubicBezTo>
                      <a:cubicBezTo>
                        <a:pt x="475" y="847"/>
                        <a:pt x="474" y="862"/>
                        <a:pt x="471" y="869"/>
                      </a:cubicBezTo>
                      <a:cubicBezTo>
                        <a:pt x="468" y="876"/>
                        <a:pt x="465" y="888"/>
                        <a:pt x="468" y="892"/>
                      </a:cubicBezTo>
                      <a:cubicBezTo>
                        <a:pt x="471" y="896"/>
                        <a:pt x="479" y="898"/>
                        <a:pt x="479" y="898"/>
                      </a:cubicBezTo>
                      <a:cubicBezTo>
                        <a:pt x="485" y="886"/>
                        <a:pt x="485" y="886"/>
                        <a:pt x="485" y="886"/>
                      </a:cubicBezTo>
                      <a:cubicBezTo>
                        <a:pt x="503" y="890"/>
                        <a:pt x="503" y="890"/>
                        <a:pt x="503" y="890"/>
                      </a:cubicBezTo>
                      <a:cubicBezTo>
                        <a:pt x="519" y="885"/>
                        <a:pt x="519" y="885"/>
                        <a:pt x="519" y="885"/>
                      </a:cubicBezTo>
                      <a:cubicBezTo>
                        <a:pt x="519" y="885"/>
                        <a:pt x="519" y="880"/>
                        <a:pt x="526" y="880"/>
                      </a:cubicBezTo>
                      <a:cubicBezTo>
                        <a:pt x="533" y="880"/>
                        <a:pt x="537" y="887"/>
                        <a:pt x="537" y="887"/>
                      </a:cubicBezTo>
                      <a:cubicBezTo>
                        <a:pt x="551" y="885"/>
                        <a:pt x="551" y="885"/>
                        <a:pt x="551" y="885"/>
                      </a:cubicBezTo>
                      <a:cubicBezTo>
                        <a:pt x="556" y="875"/>
                        <a:pt x="556" y="875"/>
                        <a:pt x="556" y="875"/>
                      </a:cubicBezTo>
                      <a:cubicBezTo>
                        <a:pt x="561" y="884"/>
                        <a:pt x="561" y="884"/>
                        <a:pt x="561" y="884"/>
                      </a:cubicBezTo>
                      <a:cubicBezTo>
                        <a:pt x="572" y="882"/>
                        <a:pt x="572" y="882"/>
                        <a:pt x="572" y="882"/>
                      </a:cubicBezTo>
                      <a:cubicBezTo>
                        <a:pt x="572" y="882"/>
                        <a:pt x="563" y="907"/>
                        <a:pt x="580" y="908"/>
                      </a:cubicBezTo>
                      <a:cubicBezTo>
                        <a:pt x="597" y="909"/>
                        <a:pt x="583" y="899"/>
                        <a:pt x="583" y="899"/>
                      </a:cubicBezTo>
                      <a:cubicBezTo>
                        <a:pt x="614" y="893"/>
                        <a:pt x="614" y="893"/>
                        <a:pt x="614" y="893"/>
                      </a:cubicBezTo>
                      <a:cubicBezTo>
                        <a:pt x="614" y="893"/>
                        <a:pt x="610" y="912"/>
                        <a:pt x="620" y="919"/>
                      </a:cubicBezTo>
                      <a:cubicBezTo>
                        <a:pt x="630" y="926"/>
                        <a:pt x="682" y="939"/>
                        <a:pt x="687" y="935"/>
                      </a:cubicBezTo>
                      <a:cubicBezTo>
                        <a:pt x="692" y="931"/>
                        <a:pt x="689" y="905"/>
                        <a:pt x="701" y="910"/>
                      </a:cubicBezTo>
                      <a:cubicBezTo>
                        <a:pt x="713" y="915"/>
                        <a:pt x="704" y="920"/>
                        <a:pt x="708" y="925"/>
                      </a:cubicBezTo>
                      <a:cubicBezTo>
                        <a:pt x="712" y="930"/>
                        <a:pt x="722" y="930"/>
                        <a:pt x="722" y="934"/>
                      </a:cubicBezTo>
                      <a:cubicBezTo>
                        <a:pt x="722" y="938"/>
                        <a:pt x="714" y="947"/>
                        <a:pt x="722" y="948"/>
                      </a:cubicBezTo>
                      <a:cubicBezTo>
                        <a:pt x="730" y="949"/>
                        <a:pt x="732" y="943"/>
                        <a:pt x="737" y="947"/>
                      </a:cubicBezTo>
                      <a:cubicBezTo>
                        <a:pt x="742" y="951"/>
                        <a:pt x="741" y="959"/>
                        <a:pt x="745" y="959"/>
                      </a:cubicBezTo>
                      <a:cubicBezTo>
                        <a:pt x="749" y="959"/>
                        <a:pt x="754" y="951"/>
                        <a:pt x="760" y="959"/>
                      </a:cubicBezTo>
                      <a:cubicBezTo>
                        <a:pt x="766" y="967"/>
                        <a:pt x="768" y="978"/>
                        <a:pt x="768" y="978"/>
                      </a:cubicBezTo>
                      <a:cubicBezTo>
                        <a:pt x="768" y="978"/>
                        <a:pt x="774" y="975"/>
                        <a:pt x="779" y="982"/>
                      </a:cubicBezTo>
                      <a:cubicBezTo>
                        <a:pt x="784" y="989"/>
                        <a:pt x="787" y="1012"/>
                        <a:pt x="787" y="1012"/>
                      </a:cubicBezTo>
                      <a:cubicBezTo>
                        <a:pt x="799" y="1012"/>
                        <a:pt x="799" y="1012"/>
                        <a:pt x="799" y="1012"/>
                      </a:cubicBezTo>
                      <a:cubicBezTo>
                        <a:pt x="814" y="1002"/>
                        <a:pt x="814" y="1002"/>
                        <a:pt x="814" y="1002"/>
                      </a:cubicBezTo>
                      <a:cubicBezTo>
                        <a:pt x="814" y="1002"/>
                        <a:pt x="816" y="1016"/>
                        <a:pt x="822" y="1013"/>
                      </a:cubicBezTo>
                      <a:cubicBezTo>
                        <a:pt x="828" y="1010"/>
                        <a:pt x="827" y="945"/>
                        <a:pt x="827" y="945"/>
                      </a:cubicBezTo>
                      <a:cubicBezTo>
                        <a:pt x="819" y="945"/>
                        <a:pt x="819" y="945"/>
                        <a:pt x="819" y="945"/>
                      </a:cubicBezTo>
                      <a:cubicBezTo>
                        <a:pt x="813" y="948"/>
                        <a:pt x="813" y="948"/>
                        <a:pt x="813" y="948"/>
                      </a:cubicBezTo>
                      <a:cubicBezTo>
                        <a:pt x="813" y="948"/>
                        <a:pt x="816" y="961"/>
                        <a:pt x="806" y="961"/>
                      </a:cubicBezTo>
                      <a:cubicBezTo>
                        <a:pt x="796" y="961"/>
                        <a:pt x="784" y="947"/>
                        <a:pt x="778" y="940"/>
                      </a:cubicBezTo>
                      <a:cubicBezTo>
                        <a:pt x="772" y="933"/>
                        <a:pt x="761" y="938"/>
                        <a:pt x="759" y="920"/>
                      </a:cubicBezTo>
                      <a:cubicBezTo>
                        <a:pt x="757" y="902"/>
                        <a:pt x="779" y="880"/>
                        <a:pt x="779" y="866"/>
                      </a:cubicBezTo>
                      <a:cubicBezTo>
                        <a:pt x="779" y="852"/>
                        <a:pt x="775" y="818"/>
                        <a:pt x="775" y="818"/>
                      </a:cubicBezTo>
                      <a:cubicBezTo>
                        <a:pt x="775" y="818"/>
                        <a:pt x="773" y="799"/>
                        <a:pt x="770" y="797"/>
                      </a:cubicBezTo>
                      <a:cubicBezTo>
                        <a:pt x="767" y="795"/>
                        <a:pt x="761" y="788"/>
                        <a:pt x="761" y="788"/>
                      </a:cubicBezTo>
                      <a:cubicBezTo>
                        <a:pt x="761" y="788"/>
                        <a:pt x="788" y="773"/>
                        <a:pt x="788" y="766"/>
                      </a:cubicBezTo>
                      <a:cubicBezTo>
                        <a:pt x="788" y="759"/>
                        <a:pt x="788" y="746"/>
                        <a:pt x="788" y="746"/>
                      </a:cubicBezTo>
                      <a:cubicBezTo>
                        <a:pt x="788" y="746"/>
                        <a:pt x="825" y="741"/>
                        <a:pt x="838" y="738"/>
                      </a:cubicBezTo>
                      <a:cubicBezTo>
                        <a:pt x="842" y="737"/>
                        <a:pt x="849" y="735"/>
                        <a:pt x="857" y="731"/>
                      </a:cubicBezTo>
                      <a:cubicBezTo>
                        <a:pt x="860" y="728"/>
                        <a:pt x="862" y="726"/>
                        <a:pt x="862" y="726"/>
                      </a:cubicBezTo>
                      <a:cubicBezTo>
                        <a:pt x="862" y="726"/>
                        <a:pt x="855" y="714"/>
                        <a:pt x="850" y="710"/>
                      </a:cubicBezTo>
                      <a:cubicBezTo>
                        <a:pt x="846" y="706"/>
                        <a:pt x="849" y="688"/>
                        <a:pt x="849" y="681"/>
                      </a:cubicBezTo>
                      <a:cubicBezTo>
                        <a:pt x="849" y="674"/>
                        <a:pt x="837" y="678"/>
                        <a:pt x="834" y="677"/>
                      </a:cubicBezTo>
                      <a:cubicBezTo>
                        <a:pt x="831" y="676"/>
                        <a:pt x="828" y="666"/>
                        <a:pt x="828" y="658"/>
                      </a:cubicBezTo>
                      <a:cubicBezTo>
                        <a:pt x="828" y="650"/>
                        <a:pt x="819" y="649"/>
                        <a:pt x="812" y="642"/>
                      </a:cubicBezTo>
                      <a:cubicBezTo>
                        <a:pt x="805" y="635"/>
                        <a:pt x="803" y="618"/>
                        <a:pt x="804" y="612"/>
                      </a:cubicBezTo>
                      <a:cubicBezTo>
                        <a:pt x="805" y="606"/>
                        <a:pt x="810" y="596"/>
                        <a:pt x="810" y="589"/>
                      </a:cubicBezTo>
                      <a:cubicBezTo>
                        <a:pt x="810" y="582"/>
                        <a:pt x="800" y="582"/>
                        <a:pt x="796" y="572"/>
                      </a:cubicBezTo>
                      <a:cubicBezTo>
                        <a:pt x="792" y="562"/>
                        <a:pt x="796" y="550"/>
                        <a:pt x="797" y="538"/>
                      </a:cubicBezTo>
                      <a:cubicBezTo>
                        <a:pt x="798" y="526"/>
                        <a:pt x="799" y="515"/>
                        <a:pt x="802" y="502"/>
                      </a:cubicBezTo>
                      <a:cubicBezTo>
                        <a:pt x="804" y="494"/>
                        <a:pt x="810" y="495"/>
                        <a:pt x="814" y="498"/>
                      </a:cubicBezTo>
                      <a:cubicBezTo>
                        <a:pt x="814" y="496"/>
                        <a:pt x="814" y="494"/>
                        <a:pt x="814" y="494"/>
                      </a:cubicBezTo>
                      <a:cubicBezTo>
                        <a:pt x="814" y="494"/>
                        <a:pt x="816" y="480"/>
                        <a:pt x="816" y="471"/>
                      </a:cubicBezTo>
                      <a:cubicBezTo>
                        <a:pt x="816" y="462"/>
                        <a:pt x="801" y="454"/>
                        <a:pt x="801" y="454"/>
                      </a:cubicBezTo>
                      <a:cubicBezTo>
                        <a:pt x="795" y="434"/>
                        <a:pt x="795" y="434"/>
                        <a:pt x="795" y="434"/>
                      </a:cubicBezTo>
                      <a:cubicBezTo>
                        <a:pt x="795" y="434"/>
                        <a:pt x="795" y="434"/>
                        <a:pt x="795" y="434"/>
                      </a:cubicBezTo>
                      <a:cubicBezTo>
                        <a:pt x="791" y="433"/>
                        <a:pt x="787" y="432"/>
                        <a:pt x="786" y="428"/>
                      </a:cubicBezTo>
                      <a:cubicBezTo>
                        <a:pt x="782" y="420"/>
                        <a:pt x="804" y="410"/>
                        <a:pt x="806" y="406"/>
                      </a:cubicBezTo>
                      <a:cubicBezTo>
                        <a:pt x="807" y="403"/>
                        <a:pt x="797" y="392"/>
                        <a:pt x="799" y="384"/>
                      </a:cubicBezTo>
                      <a:cubicBezTo>
                        <a:pt x="800" y="376"/>
                        <a:pt x="824" y="365"/>
                        <a:pt x="824" y="365"/>
                      </a:cubicBezTo>
                      <a:lnTo>
                        <a:pt x="828" y="31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0" name="Freeform 176"/>
                <p:cNvSpPr>
                  <a:spLocks noEditPoints="1"/>
                </p:cNvSpPr>
                <p:nvPr/>
              </p:nvSpPr>
              <p:spPr bwMode="auto">
                <a:xfrm>
                  <a:off x="4900092" y="3713397"/>
                  <a:ext cx="265112" cy="300037"/>
                </a:xfrm>
                <a:custGeom>
                  <a:avLst/>
                  <a:gdLst>
                    <a:gd name="T0" fmla="*/ 2147483647 w 510"/>
                    <a:gd name="T1" fmla="*/ 2147483647 h 579"/>
                    <a:gd name="T2" fmla="*/ 2147483647 w 510"/>
                    <a:gd name="T3" fmla="*/ 2147483647 h 579"/>
                    <a:gd name="T4" fmla="*/ 2147483647 w 510"/>
                    <a:gd name="T5" fmla="*/ 2147483647 h 579"/>
                    <a:gd name="T6" fmla="*/ 2147483647 w 510"/>
                    <a:gd name="T7" fmla="*/ 2147483647 h 579"/>
                    <a:gd name="T8" fmla="*/ 2147483647 w 510"/>
                    <a:gd name="T9" fmla="*/ 2147483647 h 579"/>
                    <a:gd name="T10" fmla="*/ 2147483647 w 510"/>
                    <a:gd name="T11" fmla="*/ 2147483647 h 579"/>
                    <a:gd name="T12" fmla="*/ 2147483647 w 510"/>
                    <a:gd name="T13" fmla="*/ 2147483647 h 579"/>
                    <a:gd name="T14" fmla="*/ 2147483647 w 510"/>
                    <a:gd name="T15" fmla="*/ 2147483647 h 579"/>
                    <a:gd name="T16" fmla="*/ 2147483647 w 510"/>
                    <a:gd name="T17" fmla="*/ 2147483647 h 579"/>
                    <a:gd name="T18" fmla="*/ 2147483647 w 510"/>
                    <a:gd name="T19" fmla="*/ 2147483647 h 579"/>
                    <a:gd name="T20" fmla="*/ 2147483647 w 510"/>
                    <a:gd name="T21" fmla="*/ 2147483647 h 579"/>
                    <a:gd name="T22" fmla="*/ 2147483647 w 510"/>
                    <a:gd name="T23" fmla="*/ 2147483647 h 579"/>
                    <a:gd name="T24" fmla="*/ 2147483647 w 510"/>
                    <a:gd name="T25" fmla="*/ 2147483647 h 579"/>
                    <a:gd name="T26" fmla="*/ 2147483647 w 510"/>
                    <a:gd name="T27" fmla="*/ 2147483647 h 579"/>
                    <a:gd name="T28" fmla="*/ 2147483647 w 510"/>
                    <a:gd name="T29" fmla="*/ 2147483647 h 579"/>
                    <a:gd name="T30" fmla="*/ 2147483647 w 510"/>
                    <a:gd name="T31" fmla="*/ 2147483647 h 579"/>
                    <a:gd name="T32" fmla="*/ 2147483647 w 510"/>
                    <a:gd name="T33" fmla="*/ 0 h 579"/>
                    <a:gd name="T34" fmla="*/ 2147483647 w 510"/>
                    <a:gd name="T35" fmla="*/ 2147483647 h 579"/>
                    <a:gd name="T36" fmla="*/ 2147483647 w 510"/>
                    <a:gd name="T37" fmla="*/ 2147483647 h 579"/>
                    <a:gd name="T38" fmla="*/ 2147483647 w 510"/>
                    <a:gd name="T39" fmla="*/ 2147483647 h 579"/>
                    <a:gd name="T40" fmla="*/ 2147483647 w 510"/>
                    <a:gd name="T41" fmla="*/ 2147483647 h 579"/>
                    <a:gd name="T42" fmla="*/ 2147483647 w 510"/>
                    <a:gd name="T43" fmla="*/ 2147483647 h 579"/>
                    <a:gd name="T44" fmla="*/ 2147483647 w 510"/>
                    <a:gd name="T45" fmla="*/ 2147483647 h 579"/>
                    <a:gd name="T46" fmla="*/ 0 w 510"/>
                    <a:gd name="T47" fmla="*/ 2147483647 h 579"/>
                    <a:gd name="T48" fmla="*/ 2147483647 w 510"/>
                    <a:gd name="T49" fmla="*/ 2147483647 h 579"/>
                    <a:gd name="T50" fmla="*/ 2147483647 w 510"/>
                    <a:gd name="T51" fmla="*/ 2147483647 h 579"/>
                    <a:gd name="T52" fmla="*/ 2147483647 w 510"/>
                    <a:gd name="T53" fmla="*/ 2147483647 h 579"/>
                    <a:gd name="T54" fmla="*/ 2147483647 w 510"/>
                    <a:gd name="T55" fmla="*/ 2147483647 h 579"/>
                    <a:gd name="T56" fmla="*/ 2147483647 w 510"/>
                    <a:gd name="T57" fmla="*/ 2147483647 h 579"/>
                    <a:gd name="T58" fmla="*/ 2147483647 w 510"/>
                    <a:gd name="T59" fmla="*/ 2147483647 h 579"/>
                    <a:gd name="T60" fmla="*/ 2147483647 w 510"/>
                    <a:gd name="T61" fmla="*/ 2147483647 h 579"/>
                    <a:gd name="T62" fmla="*/ 2147483647 w 510"/>
                    <a:gd name="T63" fmla="*/ 2147483647 h 579"/>
                    <a:gd name="T64" fmla="*/ 2147483647 w 510"/>
                    <a:gd name="T65" fmla="*/ 2147483647 h 579"/>
                    <a:gd name="T66" fmla="*/ 2147483647 w 510"/>
                    <a:gd name="T67" fmla="*/ 2147483647 h 579"/>
                    <a:gd name="T68" fmla="*/ 2147483647 w 510"/>
                    <a:gd name="T69" fmla="*/ 2147483647 h 579"/>
                    <a:gd name="T70" fmla="*/ 2147483647 w 510"/>
                    <a:gd name="T71" fmla="*/ 2147483647 h 579"/>
                    <a:gd name="T72" fmla="*/ 2147483647 w 510"/>
                    <a:gd name="T73" fmla="*/ 2147483647 h 579"/>
                    <a:gd name="T74" fmla="*/ 2147483647 w 510"/>
                    <a:gd name="T75" fmla="*/ 2147483647 h 579"/>
                    <a:gd name="T76" fmla="*/ 2147483647 w 510"/>
                    <a:gd name="T77" fmla="*/ 2147483647 h 579"/>
                    <a:gd name="T78" fmla="*/ 2147483647 w 510"/>
                    <a:gd name="T79" fmla="*/ 2147483647 h 579"/>
                    <a:gd name="T80" fmla="*/ 2147483647 w 510"/>
                    <a:gd name="T81" fmla="*/ 2147483647 h 579"/>
                    <a:gd name="T82" fmla="*/ 2147483647 w 510"/>
                    <a:gd name="T83" fmla="*/ 2147483647 h 579"/>
                    <a:gd name="T84" fmla="*/ 2147483647 w 510"/>
                    <a:gd name="T85" fmla="*/ 2147483647 h 579"/>
                    <a:gd name="T86" fmla="*/ 2147483647 w 510"/>
                    <a:gd name="T87" fmla="*/ 2147483647 h 579"/>
                    <a:gd name="T88" fmla="*/ 2147483647 w 510"/>
                    <a:gd name="T89" fmla="*/ 2147483647 h 579"/>
                    <a:gd name="T90" fmla="*/ 2147483647 w 510"/>
                    <a:gd name="T91" fmla="*/ 2147483647 h 579"/>
                    <a:gd name="T92" fmla="*/ 2147483647 w 510"/>
                    <a:gd name="T93" fmla="*/ 2147483647 h 579"/>
                    <a:gd name="T94" fmla="*/ 2147483647 w 510"/>
                    <a:gd name="T95" fmla="*/ 2147483647 h 57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10"/>
                    <a:gd name="T145" fmla="*/ 0 h 579"/>
                    <a:gd name="T146" fmla="*/ 510 w 510"/>
                    <a:gd name="T147" fmla="*/ 579 h 57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10" h="579">
                      <a:moveTo>
                        <a:pt x="507" y="496"/>
                      </a:moveTo>
                      <a:cubicBezTo>
                        <a:pt x="507" y="496"/>
                        <a:pt x="479" y="489"/>
                        <a:pt x="477" y="478"/>
                      </a:cubicBezTo>
                      <a:cubicBezTo>
                        <a:pt x="475" y="467"/>
                        <a:pt x="473" y="436"/>
                        <a:pt x="473" y="436"/>
                      </a:cubicBezTo>
                      <a:cubicBezTo>
                        <a:pt x="458" y="405"/>
                        <a:pt x="458" y="405"/>
                        <a:pt x="458" y="405"/>
                      </a:cubicBezTo>
                      <a:cubicBezTo>
                        <a:pt x="467" y="374"/>
                        <a:pt x="467" y="374"/>
                        <a:pt x="467" y="374"/>
                      </a:cubicBezTo>
                      <a:cubicBezTo>
                        <a:pt x="456" y="360"/>
                        <a:pt x="456" y="360"/>
                        <a:pt x="456" y="360"/>
                      </a:cubicBezTo>
                      <a:cubicBezTo>
                        <a:pt x="456" y="360"/>
                        <a:pt x="476" y="325"/>
                        <a:pt x="471" y="317"/>
                      </a:cubicBezTo>
                      <a:cubicBezTo>
                        <a:pt x="466" y="309"/>
                        <a:pt x="439" y="302"/>
                        <a:pt x="436" y="290"/>
                      </a:cubicBezTo>
                      <a:cubicBezTo>
                        <a:pt x="433" y="278"/>
                        <a:pt x="450" y="239"/>
                        <a:pt x="451" y="232"/>
                      </a:cubicBezTo>
                      <a:cubicBezTo>
                        <a:pt x="452" y="226"/>
                        <a:pt x="454" y="203"/>
                        <a:pt x="455" y="198"/>
                      </a:cubicBezTo>
                      <a:cubicBezTo>
                        <a:pt x="380" y="128"/>
                        <a:pt x="380" y="128"/>
                        <a:pt x="380" y="128"/>
                      </a:cubicBezTo>
                      <a:cubicBezTo>
                        <a:pt x="380" y="128"/>
                        <a:pt x="388" y="122"/>
                        <a:pt x="391" y="118"/>
                      </a:cubicBezTo>
                      <a:cubicBezTo>
                        <a:pt x="394" y="114"/>
                        <a:pt x="382" y="105"/>
                        <a:pt x="382" y="105"/>
                      </a:cubicBezTo>
                      <a:cubicBezTo>
                        <a:pt x="216" y="1"/>
                        <a:pt x="216" y="1"/>
                        <a:pt x="216" y="1"/>
                      </a:cubicBezTo>
                      <a:cubicBezTo>
                        <a:pt x="206" y="1"/>
                        <a:pt x="206" y="1"/>
                        <a:pt x="206" y="1"/>
                      </a:cubicBezTo>
                      <a:cubicBezTo>
                        <a:pt x="206" y="1"/>
                        <a:pt x="206" y="1"/>
                        <a:pt x="206" y="1"/>
                      </a:cubicBezTo>
                      <a:cubicBezTo>
                        <a:pt x="206" y="10"/>
                        <a:pt x="209" y="24"/>
                        <a:pt x="209" y="24"/>
                      </a:cubicBezTo>
                      <a:cubicBezTo>
                        <a:pt x="194" y="31"/>
                        <a:pt x="194" y="31"/>
                        <a:pt x="194" y="31"/>
                      </a:cubicBezTo>
                      <a:cubicBezTo>
                        <a:pt x="194" y="31"/>
                        <a:pt x="181" y="40"/>
                        <a:pt x="176" y="55"/>
                      </a:cubicBezTo>
                      <a:cubicBezTo>
                        <a:pt x="171" y="70"/>
                        <a:pt x="206" y="59"/>
                        <a:pt x="206" y="59"/>
                      </a:cubicBezTo>
                      <a:cubicBezTo>
                        <a:pt x="206" y="59"/>
                        <a:pt x="187" y="75"/>
                        <a:pt x="181" y="78"/>
                      </a:cubicBezTo>
                      <a:cubicBezTo>
                        <a:pt x="175" y="81"/>
                        <a:pt x="171" y="72"/>
                        <a:pt x="162" y="71"/>
                      </a:cubicBezTo>
                      <a:cubicBezTo>
                        <a:pt x="153" y="70"/>
                        <a:pt x="154" y="89"/>
                        <a:pt x="154" y="89"/>
                      </a:cubicBezTo>
                      <a:cubicBezTo>
                        <a:pt x="161" y="99"/>
                        <a:pt x="161" y="99"/>
                        <a:pt x="161" y="99"/>
                      </a:cubicBezTo>
                      <a:cubicBezTo>
                        <a:pt x="161" y="99"/>
                        <a:pt x="158" y="100"/>
                        <a:pt x="148" y="99"/>
                      </a:cubicBezTo>
                      <a:cubicBezTo>
                        <a:pt x="138" y="98"/>
                        <a:pt x="150" y="73"/>
                        <a:pt x="150" y="73"/>
                      </a:cubicBezTo>
                      <a:cubicBezTo>
                        <a:pt x="138" y="78"/>
                        <a:pt x="138" y="78"/>
                        <a:pt x="138" y="78"/>
                      </a:cubicBezTo>
                      <a:cubicBezTo>
                        <a:pt x="138" y="78"/>
                        <a:pt x="130" y="66"/>
                        <a:pt x="123" y="66"/>
                      </a:cubicBezTo>
                      <a:cubicBezTo>
                        <a:pt x="113" y="66"/>
                        <a:pt x="114" y="92"/>
                        <a:pt x="109" y="92"/>
                      </a:cubicBezTo>
                      <a:cubicBezTo>
                        <a:pt x="104" y="92"/>
                        <a:pt x="104" y="80"/>
                        <a:pt x="104" y="80"/>
                      </a:cubicBezTo>
                      <a:cubicBezTo>
                        <a:pt x="104" y="80"/>
                        <a:pt x="99" y="54"/>
                        <a:pt x="101" y="40"/>
                      </a:cubicBezTo>
                      <a:cubicBezTo>
                        <a:pt x="103" y="26"/>
                        <a:pt x="111" y="8"/>
                        <a:pt x="112" y="2"/>
                      </a:cubicBezTo>
                      <a:cubicBezTo>
                        <a:pt x="112" y="1"/>
                        <a:pt x="112" y="1"/>
                        <a:pt x="112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46" y="13"/>
                        <a:pt x="46" y="13"/>
                        <a:pt x="46" y="13"/>
                      </a:cubicBezTo>
                      <a:cubicBezTo>
                        <a:pt x="46" y="13"/>
                        <a:pt x="56" y="23"/>
                        <a:pt x="60" y="31"/>
                      </a:cubicBezTo>
                      <a:cubicBezTo>
                        <a:pt x="64" y="39"/>
                        <a:pt x="58" y="44"/>
                        <a:pt x="58" y="44"/>
                      </a:cubicBezTo>
                      <a:cubicBezTo>
                        <a:pt x="58" y="44"/>
                        <a:pt x="64" y="52"/>
                        <a:pt x="64" y="64"/>
                      </a:cubicBezTo>
                      <a:cubicBezTo>
                        <a:pt x="64" y="76"/>
                        <a:pt x="44" y="74"/>
                        <a:pt x="44" y="74"/>
                      </a:cubicBezTo>
                      <a:cubicBezTo>
                        <a:pt x="44" y="74"/>
                        <a:pt x="40" y="88"/>
                        <a:pt x="38" y="97"/>
                      </a:cubicBezTo>
                      <a:cubicBezTo>
                        <a:pt x="36" y="106"/>
                        <a:pt x="60" y="107"/>
                        <a:pt x="60" y="107"/>
                      </a:cubicBezTo>
                      <a:cubicBezTo>
                        <a:pt x="59" y="118"/>
                        <a:pt x="59" y="118"/>
                        <a:pt x="59" y="118"/>
                      </a:cubicBezTo>
                      <a:cubicBezTo>
                        <a:pt x="51" y="121"/>
                        <a:pt x="51" y="121"/>
                        <a:pt x="51" y="121"/>
                      </a:cubicBezTo>
                      <a:cubicBezTo>
                        <a:pt x="53" y="130"/>
                        <a:pt x="53" y="130"/>
                        <a:pt x="53" y="130"/>
                      </a:cubicBezTo>
                      <a:cubicBezTo>
                        <a:pt x="53" y="130"/>
                        <a:pt x="41" y="129"/>
                        <a:pt x="34" y="142"/>
                      </a:cubicBezTo>
                      <a:cubicBezTo>
                        <a:pt x="27" y="155"/>
                        <a:pt x="34" y="165"/>
                        <a:pt x="18" y="177"/>
                      </a:cubicBezTo>
                      <a:cubicBezTo>
                        <a:pt x="11" y="182"/>
                        <a:pt x="6" y="184"/>
                        <a:pt x="2" y="185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194"/>
                        <a:pt x="6" y="205"/>
                        <a:pt x="9" y="209"/>
                      </a:cubicBezTo>
                      <a:cubicBezTo>
                        <a:pt x="12" y="213"/>
                        <a:pt x="8" y="226"/>
                        <a:pt x="8" y="226"/>
                      </a:cubicBezTo>
                      <a:cubicBezTo>
                        <a:pt x="8" y="226"/>
                        <a:pt x="19" y="256"/>
                        <a:pt x="15" y="261"/>
                      </a:cubicBezTo>
                      <a:cubicBezTo>
                        <a:pt x="11" y="266"/>
                        <a:pt x="8" y="269"/>
                        <a:pt x="9" y="279"/>
                      </a:cubicBezTo>
                      <a:cubicBezTo>
                        <a:pt x="10" y="289"/>
                        <a:pt x="18" y="294"/>
                        <a:pt x="24" y="296"/>
                      </a:cubicBezTo>
                      <a:cubicBezTo>
                        <a:pt x="30" y="298"/>
                        <a:pt x="47" y="316"/>
                        <a:pt x="51" y="322"/>
                      </a:cubicBezTo>
                      <a:cubicBezTo>
                        <a:pt x="55" y="328"/>
                        <a:pt x="51" y="337"/>
                        <a:pt x="49" y="345"/>
                      </a:cubicBezTo>
                      <a:cubicBezTo>
                        <a:pt x="47" y="353"/>
                        <a:pt x="56" y="370"/>
                        <a:pt x="56" y="370"/>
                      </a:cubicBezTo>
                      <a:cubicBezTo>
                        <a:pt x="74" y="394"/>
                        <a:pt x="74" y="394"/>
                        <a:pt x="74" y="394"/>
                      </a:cubicBezTo>
                      <a:cubicBezTo>
                        <a:pt x="74" y="394"/>
                        <a:pt x="72" y="401"/>
                        <a:pt x="69" y="409"/>
                      </a:cubicBezTo>
                      <a:cubicBezTo>
                        <a:pt x="77" y="410"/>
                        <a:pt x="89" y="406"/>
                        <a:pt x="89" y="406"/>
                      </a:cubicBezTo>
                      <a:cubicBezTo>
                        <a:pt x="89" y="406"/>
                        <a:pt x="91" y="418"/>
                        <a:pt x="94" y="421"/>
                      </a:cubicBezTo>
                      <a:cubicBezTo>
                        <a:pt x="97" y="424"/>
                        <a:pt x="106" y="421"/>
                        <a:pt x="106" y="421"/>
                      </a:cubicBezTo>
                      <a:cubicBezTo>
                        <a:pt x="106" y="421"/>
                        <a:pt x="113" y="430"/>
                        <a:pt x="118" y="434"/>
                      </a:cubicBezTo>
                      <a:cubicBezTo>
                        <a:pt x="123" y="438"/>
                        <a:pt x="133" y="432"/>
                        <a:pt x="133" y="432"/>
                      </a:cubicBezTo>
                      <a:cubicBezTo>
                        <a:pt x="135" y="443"/>
                        <a:pt x="135" y="443"/>
                        <a:pt x="135" y="443"/>
                      </a:cubicBezTo>
                      <a:cubicBezTo>
                        <a:pt x="147" y="442"/>
                        <a:pt x="147" y="442"/>
                        <a:pt x="147" y="442"/>
                      </a:cubicBezTo>
                      <a:cubicBezTo>
                        <a:pt x="158" y="452"/>
                        <a:pt x="158" y="452"/>
                        <a:pt x="158" y="452"/>
                      </a:cubicBezTo>
                      <a:cubicBezTo>
                        <a:pt x="173" y="451"/>
                        <a:pt x="173" y="451"/>
                        <a:pt x="173" y="451"/>
                      </a:cubicBezTo>
                      <a:cubicBezTo>
                        <a:pt x="179" y="461"/>
                        <a:pt x="179" y="461"/>
                        <a:pt x="179" y="461"/>
                      </a:cubicBezTo>
                      <a:cubicBezTo>
                        <a:pt x="198" y="461"/>
                        <a:pt x="198" y="461"/>
                        <a:pt x="198" y="461"/>
                      </a:cubicBezTo>
                      <a:cubicBezTo>
                        <a:pt x="198" y="461"/>
                        <a:pt x="202" y="448"/>
                        <a:pt x="212" y="453"/>
                      </a:cubicBezTo>
                      <a:cubicBezTo>
                        <a:pt x="222" y="458"/>
                        <a:pt x="230" y="479"/>
                        <a:pt x="230" y="479"/>
                      </a:cubicBezTo>
                      <a:cubicBezTo>
                        <a:pt x="232" y="514"/>
                        <a:pt x="232" y="514"/>
                        <a:pt x="232" y="514"/>
                      </a:cubicBezTo>
                      <a:cubicBezTo>
                        <a:pt x="232" y="514"/>
                        <a:pt x="237" y="515"/>
                        <a:pt x="237" y="522"/>
                      </a:cubicBezTo>
                      <a:cubicBezTo>
                        <a:pt x="237" y="529"/>
                        <a:pt x="234" y="531"/>
                        <a:pt x="231" y="539"/>
                      </a:cubicBezTo>
                      <a:cubicBezTo>
                        <a:pt x="228" y="547"/>
                        <a:pt x="250" y="557"/>
                        <a:pt x="250" y="557"/>
                      </a:cubicBezTo>
                      <a:cubicBezTo>
                        <a:pt x="249" y="569"/>
                        <a:pt x="249" y="569"/>
                        <a:pt x="249" y="569"/>
                      </a:cubicBezTo>
                      <a:cubicBezTo>
                        <a:pt x="262" y="569"/>
                        <a:pt x="280" y="568"/>
                        <a:pt x="280" y="568"/>
                      </a:cubicBezTo>
                      <a:cubicBezTo>
                        <a:pt x="280" y="568"/>
                        <a:pt x="284" y="558"/>
                        <a:pt x="292" y="558"/>
                      </a:cubicBezTo>
                      <a:cubicBezTo>
                        <a:pt x="300" y="558"/>
                        <a:pt x="319" y="579"/>
                        <a:pt x="324" y="579"/>
                      </a:cubicBezTo>
                      <a:cubicBezTo>
                        <a:pt x="329" y="579"/>
                        <a:pt x="334" y="570"/>
                        <a:pt x="338" y="568"/>
                      </a:cubicBezTo>
                      <a:cubicBezTo>
                        <a:pt x="342" y="566"/>
                        <a:pt x="356" y="574"/>
                        <a:pt x="356" y="574"/>
                      </a:cubicBezTo>
                      <a:cubicBezTo>
                        <a:pt x="356" y="574"/>
                        <a:pt x="360" y="576"/>
                        <a:pt x="367" y="573"/>
                      </a:cubicBezTo>
                      <a:cubicBezTo>
                        <a:pt x="374" y="570"/>
                        <a:pt x="390" y="552"/>
                        <a:pt x="390" y="552"/>
                      </a:cubicBezTo>
                      <a:cubicBezTo>
                        <a:pt x="406" y="552"/>
                        <a:pt x="406" y="552"/>
                        <a:pt x="406" y="552"/>
                      </a:cubicBezTo>
                      <a:cubicBezTo>
                        <a:pt x="406" y="552"/>
                        <a:pt x="409" y="560"/>
                        <a:pt x="413" y="559"/>
                      </a:cubicBezTo>
                      <a:cubicBezTo>
                        <a:pt x="417" y="558"/>
                        <a:pt x="438" y="545"/>
                        <a:pt x="438" y="545"/>
                      </a:cubicBezTo>
                      <a:cubicBezTo>
                        <a:pt x="457" y="544"/>
                        <a:pt x="457" y="544"/>
                        <a:pt x="457" y="544"/>
                      </a:cubicBezTo>
                      <a:cubicBezTo>
                        <a:pt x="510" y="507"/>
                        <a:pt x="510" y="507"/>
                        <a:pt x="510" y="507"/>
                      </a:cubicBezTo>
                      <a:lnTo>
                        <a:pt x="507" y="496"/>
                      </a:lnTo>
                      <a:close/>
                      <a:moveTo>
                        <a:pt x="481" y="237"/>
                      </a:moveTo>
                      <a:cubicBezTo>
                        <a:pt x="497" y="235"/>
                        <a:pt x="483" y="196"/>
                        <a:pt x="476" y="204"/>
                      </a:cubicBezTo>
                      <a:cubicBezTo>
                        <a:pt x="468" y="212"/>
                        <a:pt x="468" y="239"/>
                        <a:pt x="481" y="237"/>
                      </a:cubicBezTo>
                      <a:close/>
                      <a:moveTo>
                        <a:pt x="452" y="278"/>
                      </a:moveTo>
                      <a:cubicBezTo>
                        <a:pt x="452" y="278"/>
                        <a:pt x="468" y="296"/>
                        <a:pt x="478" y="294"/>
                      </a:cubicBezTo>
                      <a:cubicBezTo>
                        <a:pt x="487" y="292"/>
                        <a:pt x="470" y="272"/>
                        <a:pt x="470" y="272"/>
                      </a:cubicBezTo>
                      <a:cubicBezTo>
                        <a:pt x="470" y="272"/>
                        <a:pt x="474" y="251"/>
                        <a:pt x="458" y="251"/>
                      </a:cubicBezTo>
                      <a:cubicBezTo>
                        <a:pt x="442" y="251"/>
                        <a:pt x="452" y="278"/>
                        <a:pt x="452" y="27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1" name="Freeform 177"/>
                <p:cNvSpPr>
                  <a:spLocks noEditPoints="1"/>
                </p:cNvSpPr>
                <p:nvPr/>
              </p:nvSpPr>
              <p:spPr bwMode="auto">
                <a:xfrm>
                  <a:off x="4902200" y="3567113"/>
                  <a:ext cx="138113" cy="161925"/>
                </a:xfrm>
                <a:custGeom>
                  <a:avLst/>
                  <a:gdLst>
                    <a:gd name="T0" fmla="*/ 2147483647 w 266"/>
                    <a:gd name="T1" fmla="*/ 2147483647 h 314"/>
                    <a:gd name="T2" fmla="*/ 2147483647 w 266"/>
                    <a:gd name="T3" fmla="*/ 2147483647 h 314"/>
                    <a:gd name="T4" fmla="*/ 2147483647 w 266"/>
                    <a:gd name="T5" fmla="*/ 2147483647 h 314"/>
                    <a:gd name="T6" fmla="*/ 2147483647 w 266"/>
                    <a:gd name="T7" fmla="*/ 2147483647 h 314"/>
                    <a:gd name="T8" fmla="*/ 2147483647 w 266"/>
                    <a:gd name="T9" fmla="*/ 2147483647 h 314"/>
                    <a:gd name="T10" fmla="*/ 2147483647 w 266"/>
                    <a:gd name="T11" fmla="*/ 2147483647 h 314"/>
                    <a:gd name="T12" fmla="*/ 2147483647 w 266"/>
                    <a:gd name="T13" fmla="*/ 2147483647 h 314"/>
                    <a:gd name="T14" fmla="*/ 2147483647 w 266"/>
                    <a:gd name="T15" fmla="*/ 2147483647 h 314"/>
                    <a:gd name="T16" fmla="*/ 2147483647 w 266"/>
                    <a:gd name="T17" fmla="*/ 2147483647 h 314"/>
                    <a:gd name="T18" fmla="*/ 2147483647 w 266"/>
                    <a:gd name="T19" fmla="*/ 2147483647 h 314"/>
                    <a:gd name="T20" fmla="*/ 2147483647 w 266"/>
                    <a:gd name="T21" fmla="*/ 2147483647 h 314"/>
                    <a:gd name="T22" fmla="*/ 2147483647 w 266"/>
                    <a:gd name="T23" fmla="*/ 2147483647 h 314"/>
                    <a:gd name="T24" fmla="*/ 2147483647 w 266"/>
                    <a:gd name="T25" fmla="*/ 0 h 314"/>
                    <a:gd name="T26" fmla="*/ 2147483647 w 266"/>
                    <a:gd name="T27" fmla="*/ 0 h 314"/>
                    <a:gd name="T28" fmla="*/ 2147483647 w 266"/>
                    <a:gd name="T29" fmla="*/ 2147483647 h 314"/>
                    <a:gd name="T30" fmla="*/ 2147483647 w 266"/>
                    <a:gd name="T31" fmla="*/ 2147483647 h 314"/>
                    <a:gd name="T32" fmla="*/ 2147483647 w 266"/>
                    <a:gd name="T33" fmla="*/ 2147483647 h 314"/>
                    <a:gd name="T34" fmla="*/ 2147483647 w 266"/>
                    <a:gd name="T35" fmla="*/ 2147483647 h 314"/>
                    <a:gd name="T36" fmla="*/ 2147483647 w 266"/>
                    <a:gd name="T37" fmla="*/ 2147483647 h 314"/>
                    <a:gd name="T38" fmla="*/ 2147483647 w 266"/>
                    <a:gd name="T39" fmla="*/ 2147483647 h 314"/>
                    <a:gd name="T40" fmla="*/ 2147483647 w 266"/>
                    <a:gd name="T41" fmla="*/ 2147483647 h 314"/>
                    <a:gd name="T42" fmla="*/ 2147483647 w 266"/>
                    <a:gd name="T43" fmla="*/ 2147483647 h 314"/>
                    <a:gd name="T44" fmla="*/ 2147483647 w 266"/>
                    <a:gd name="T45" fmla="*/ 2147483647 h 314"/>
                    <a:gd name="T46" fmla="*/ 2147483647 w 266"/>
                    <a:gd name="T47" fmla="*/ 2147483647 h 314"/>
                    <a:gd name="T48" fmla="*/ 2147483647 w 266"/>
                    <a:gd name="T49" fmla="*/ 2147483647 h 314"/>
                    <a:gd name="T50" fmla="*/ 2147483647 w 266"/>
                    <a:gd name="T51" fmla="*/ 2147483647 h 314"/>
                    <a:gd name="T52" fmla="*/ 2147483647 w 266"/>
                    <a:gd name="T53" fmla="*/ 2147483647 h 314"/>
                    <a:gd name="T54" fmla="*/ 2147483647 w 266"/>
                    <a:gd name="T55" fmla="*/ 2147483647 h 314"/>
                    <a:gd name="T56" fmla="*/ 2147483647 w 266"/>
                    <a:gd name="T57" fmla="*/ 2147483647 h 314"/>
                    <a:gd name="T58" fmla="*/ 2147483647 w 266"/>
                    <a:gd name="T59" fmla="*/ 2147483647 h 314"/>
                    <a:gd name="T60" fmla="*/ 2147483647 w 266"/>
                    <a:gd name="T61" fmla="*/ 2147483647 h 314"/>
                    <a:gd name="T62" fmla="*/ 2147483647 w 266"/>
                    <a:gd name="T63" fmla="*/ 2147483647 h 314"/>
                    <a:gd name="T64" fmla="*/ 2147483647 w 266"/>
                    <a:gd name="T65" fmla="*/ 2147483647 h 314"/>
                    <a:gd name="T66" fmla="*/ 2147483647 w 266"/>
                    <a:gd name="T67" fmla="*/ 2147483647 h 314"/>
                    <a:gd name="T68" fmla="*/ 2147483647 w 266"/>
                    <a:gd name="T69" fmla="*/ 2147483647 h 314"/>
                    <a:gd name="T70" fmla="*/ 2147483647 w 266"/>
                    <a:gd name="T71" fmla="*/ 2147483647 h 314"/>
                    <a:gd name="T72" fmla="*/ 2147483647 w 266"/>
                    <a:gd name="T73" fmla="*/ 2147483647 h 314"/>
                    <a:gd name="T74" fmla="*/ 0 w 266"/>
                    <a:gd name="T75" fmla="*/ 2147483647 h 314"/>
                    <a:gd name="T76" fmla="*/ 2147483647 w 266"/>
                    <a:gd name="T77" fmla="*/ 2147483647 h 314"/>
                    <a:gd name="T78" fmla="*/ 2147483647 w 266"/>
                    <a:gd name="T79" fmla="*/ 2147483647 h 314"/>
                    <a:gd name="T80" fmla="*/ 2147483647 w 266"/>
                    <a:gd name="T81" fmla="*/ 2147483647 h 314"/>
                    <a:gd name="T82" fmla="*/ 2147483647 w 266"/>
                    <a:gd name="T83" fmla="*/ 2147483647 h 314"/>
                    <a:gd name="T84" fmla="*/ 2147483647 w 266"/>
                    <a:gd name="T85" fmla="*/ 2147483647 h 314"/>
                    <a:gd name="T86" fmla="*/ 2147483647 w 266"/>
                    <a:gd name="T87" fmla="*/ 2147483647 h 314"/>
                    <a:gd name="T88" fmla="*/ 2147483647 w 266"/>
                    <a:gd name="T89" fmla="*/ 2147483647 h 314"/>
                    <a:gd name="T90" fmla="*/ 2147483647 w 266"/>
                    <a:gd name="T91" fmla="*/ 2147483647 h 314"/>
                    <a:gd name="T92" fmla="*/ 2147483647 w 266"/>
                    <a:gd name="T93" fmla="*/ 2147483647 h 314"/>
                    <a:gd name="T94" fmla="*/ 2147483647 w 266"/>
                    <a:gd name="T95" fmla="*/ 2147483647 h 314"/>
                    <a:gd name="T96" fmla="*/ 2147483647 w 266"/>
                    <a:gd name="T97" fmla="*/ 2147483647 h 314"/>
                    <a:gd name="T98" fmla="*/ 2147483647 w 266"/>
                    <a:gd name="T99" fmla="*/ 2147483647 h 314"/>
                    <a:gd name="T100" fmla="*/ 2147483647 w 266"/>
                    <a:gd name="T101" fmla="*/ 2147483647 h 314"/>
                    <a:gd name="T102" fmla="*/ 2147483647 w 266"/>
                    <a:gd name="T103" fmla="*/ 2147483647 h 314"/>
                    <a:gd name="T104" fmla="*/ 2147483647 w 266"/>
                    <a:gd name="T105" fmla="*/ 2147483647 h 314"/>
                    <a:gd name="T106" fmla="*/ 2147483647 w 266"/>
                    <a:gd name="T107" fmla="*/ 2147483647 h 314"/>
                    <a:gd name="T108" fmla="*/ 2147483647 w 266"/>
                    <a:gd name="T109" fmla="*/ 2147483647 h 314"/>
                    <a:gd name="T110" fmla="*/ 2147483647 w 266"/>
                    <a:gd name="T111" fmla="*/ 2147483647 h 314"/>
                    <a:gd name="T112" fmla="*/ 2147483647 w 266"/>
                    <a:gd name="T113" fmla="*/ 2147483647 h 314"/>
                    <a:gd name="T114" fmla="*/ 2147483647 w 266"/>
                    <a:gd name="T115" fmla="*/ 2147483647 h 314"/>
                    <a:gd name="T116" fmla="*/ 2147483647 w 266"/>
                    <a:gd name="T117" fmla="*/ 2147483647 h 31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66"/>
                    <a:gd name="T178" fmla="*/ 0 h 314"/>
                    <a:gd name="T179" fmla="*/ 266 w 266"/>
                    <a:gd name="T180" fmla="*/ 314 h 31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66" h="314">
                      <a:moveTo>
                        <a:pt x="204" y="283"/>
                      </a:moveTo>
                      <a:cubicBezTo>
                        <a:pt x="214" y="283"/>
                        <a:pt x="214" y="283"/>
                        <a:pt x="214" y="283"/>
                      </a:cubicBezTo>
                      <a:cubicBezTo>
                        <a:pt x="215" y="282"/>
                        <a:pt x="215" y="282"/>
                        <a:pt x="215" y="282"/>
                      </a:cubicBezTo>
                      <a:cubicBezTo>
                        <a:pt x="209" y="282"/>
                        <a:pt x="204" y="282"/>
                        <a:pt x="204" y="283"/>
                      </a:cubicBezTo>
                      <a:close/>
                      <a:moveTo>
                        <a:pt x="262" y="127"/>
                      </a:moveTo>
                      <a:cubicBezTo>
                        <a:pt x="258" y="121"/>
                        <a:pt x="245" y="102"/>
                        <a:pt x="246" y="97"/>
                      </a:cubicBezTo>
                      <a:cubicBezTo>
                        <a:pt x="247" y="92"/>
                        <a:pt x="255" y="87"/>
                        <a:pt x="255" y="87"/>
                      </a:cubicBezTo>
                      <a:cubicBezTo>
                        <a:pt x="234" y="62"/>
                        <a:pt x="234" y="62"/>
                        <a:pt x="234" y="62"/>
                      </a:cubicBezTo>
                      <a:cubicBezTo>
                        <a:pt x="235" y="57"/>
                        <a:pt x="235" y="57"/>
                        <a:pt x="235" y="57"/>
                      </a:cubicBezTo>
                      <a:cubicBezTo>
                        <a:pt x="235" y="57"/>
                        <a:pt x="224" y="48"/>
                        <a:pt x="226" y="42"/>
                      </a:cubicBezTo>
                      <a:cubicBezTo>
                        <a:pt x="228" y="36"/>
                        <a:pt x="228" y="27"/>
                        <a:pt x="228" y="27"/>
                      </a:cubicBezTo>
                      <a:cubicBezTo>
                        <a:pt x="228" y="27"/>
                        <a:pt x="215" y="35"/>
                        <a:pt x="215" y="22"/>
                      </a:cubicBezTo>
                      <a:cubicBezTo>
                        <a:pt x="215" y="9"/>
                        <a:pt x="208" y="0"/>
                        <a:pt x="208" y="0"/>
                      </a:cubicBezTo>
                      <a:cubicBezTo>
                        <a:pt x="200" y="0"/>
                        <a:pt x="200" y="0"/>
                        <a:pt x="200" y="0"/>
                      </a:cubicBezTo>
                      <a:cubicBezTo>
                        <a:pt x="200" y="0"/>
                        <a:pt x="191" y="27"/>
                        <a:pt x="178" y="25"/>
                      </a:cubicBezTo>
                      <a:cubicBezTo>
                        <a:pt x="165" y="23"/>
                        <a:pt x="166" y="17"/>
                        <a:pt x="161" y="17"/>
                      </a:cubicBezTo>
                      <a:cubicBezTo>
                        <a:pt x="156" y="17"/>
                        <a:pt x="149" y="25"/>
                        <a:pt x="149" y="25"/>
                      </a:cubicBezTo>
                      <a:cubicBezTo>
                        <a:pt x="133" y="24"/>
                        <a:pt x="133" y="24"/>
                        <a:pt x="133" y="24"/>
                      </a:cubicBezTo>
                      <a:cubicBezTo>
                        <a:pt x="120" y="39"/>
                        <a:pt x="120" y="39"/>
                        <a:pt x="120" y="39"/>
                      </a:cubicBezTo>
                      <a:cubicBezTo>
                        <a:pt x="106" y="21"/>
                        <a:pt x="106" y="21"/>
                        <a:pt x="106" y="21"/>
                      </a:cubicBezTo>
                      <a:cubicBezTo>
                        <a:pt x="99" y="22"/>
                        <a:pt x="99" y="22"/>
                        <a:pt x="99" y="22"/>
                      </a:cubicBezTo>
                      <a:cubicBezTo>
                        <a:pt x="99" y="22"/>
                        <a:pt x="98" y="30"/>
                        <a:pt x="92" y="29"/>
                      </a:cubicBezTo>
                      <a:cubicBezTo>
                        <a:pt x="86" y="28"/>
                        <a:pt x="77" y="21"/>
                        <a:pt x="72" y="21"/>
                      </a:cubicBezTo>
                      <a:cubicBezTo>
                        <a:pt x="67" y="21"/>
                        <a:pt x="56" y="34"/>
                        <a:pt x="56" y="34"/>
                      </a:cubicBezTo>
                      <a:cubicBezTo>
                        <a:pt x="62" y="47"/>
                        <a:pt x="62" y="47"/>
                        <a:pt x="62" y="47"/>
                      </a:cubicBezTo>
                      <a:cubicBezTo>
                        <a:pt x="49" y="61"/>
                        <a:pt x="49" y="61"/>
                        <a:pt x="49" y="61"/>
                      </a:cubicBezTo>
                      <a:cubicBezTo>
                        <a:pt x="49" y="61"/>
                        <a:pt x="60" y="65"/>
                        <a:pt x="59" y="71"/>
                      </a:cubicBezTo>
                      <a:cubicBezTo>
                        <a:pt x="58" y="76"/>
                        <a:pt x="49" y="87"/>
                        <a:pt x="52" y="92"/>
                      </a:cubicBezTo>
                      <a:cubicBezTo>
                        <a:pt x="55" y="98"/>
                        <a:pt x="66" y="97"/>
                        <a:pt x="66" y="97"/>
                      </a:cubicBezTo>
                      <a:cubicBezTo>
                        <a:pt x="66" y="97"/>
                        <a:pt x="78" y="100"/>
                        <a:pt x="78" y="108"/>
                      </a:cubicBezTo>
                      <a:cubicBezTo>
                        <a:pt x="78" y="116"/>
                        <a:pt x="45" y="156"/>
                        <a:pt x="45" y="156"/>
                      </a:cubicBezTo>
                      <a:cubicBezTo>
                        <a:pt x="29" y="164"/>
                        <a:pt x="29" y="164"/>
                        <a:pt x="29" y="164"/>
                      </a:cubicBezTo>
                      <a:cubicBezTo>
                        <a:pt x="29" y="173"/>
                        <a:pt x="29" y="173"/>
                        <a:pt x="29" y="173"/>
                      </a:cubicBezTo>
                      <a:cubicBezTo>
                        <a:pt x="16" y="181"/>
                        <a:pt x="16" y="181"/>
                        <a:pt x="16" y="181"/>
                      </a:cubicBezTo>
                      <a:cubicBezTo>
                        <a:pt x="14" y="198"/>
                        <a:pt x="14" y="198"/>
                        <a:pt x="14" y="198"/>
                      </a:cubicBezTo>
                      <a:cubicBezTo>
                        <a:pt x="4" y="229"/>
                        <a:pt x="4" y="229"/>
                        <a:pt x="4" y="229"/>
                      </a:cubicBezTo>
                      <a:cubicBezTo>
                        <a:pt x="4" y="249"/>
                        <a:pt x="4" y="249"/>
                        <a:pt x="4" y="249"/>
                      </a:cubicBezTo>
                      <a:cubicBezTo>
                        <a:pt x="0" y="299"/>
                        <a:pt x="0" y="299"/>
                        <a:pt x="0" y="299"/>
                      </a:cubicBezTo>
                      <a:cubicBezTo>
                        <a:pt x="10" y="299"/>
                        <a:pt x="10" y="299"/>
                        <a:pt x="10" y="299"/>
                      </a:cubicBezTo>
                      <a:cubicBezTo>
                        <a:pt x="10" y="299"/>
                        <a:pt x="16" y="314"/>
                        <a:pt x="22" y="307"/>
                      </a:cubicBezTo>
                      <a:cubicBezTo>
                        <a:pt x="29" y="299"/>
                        <a:pt x="33" y="283"/>
                        <a:pt x="33" y="283"/>
                      </a:cubicBezTo>
                      <a:cubicBezTo>
                        <a:pt x="49" y="282"/>
                        <a:pt x="49" y="282"/>
                        <a:pt x="49" y="282"/>
                      </a:cubicBezTo>
                      <a:cubicBezTo>
                        <a:pt x="110" y="282"/>
                        <a:pt x="110" y="282"/>
                        <a:pt x="110" y="282"/>
                      </a:cubicBezTo>
                      <a:cubicBezTo>
                        <a:pt x="110" y="277"/>
                        <a:pt x="104" y="271"/>
                        <a:pt x="102" y="265"/>
                      </a:cubicBezTo>
                      <a:cubicBezTo>
                        <a:pt x="100" y="258"/>
                        <a:pt x="107" y="250"/>
                        <a:pt x="111" y="246"/>
                      </a:cubicBezTo>
                      <a:cubicBezTo>
                        <a:pt x="115" y="242"/>
                        <a:pt x="109" y="230"/>
                        <a:pt x="118" y="223"/>
                      </a:cubicBezTo>
                      <a:cubicBezTo>
                        <a:pt x="127" y="216"/>
                        <a:pt x="157" y="218"/>
                        <a:pt x="160" y="216"/>
                      </a:cubicBezTo>
                      <a:cubicBezTo>
                        <a:pt x="163" y="214"/>
                        <a:pt x="170" y="202"/>
                        <a:pt x="176" y="202"/>
                      </a:cubicBezTo>
                      <a:cubicBezTo>
                        <a:pt x="182" y="202"/>
                        <a:pt x="182" y="219"/>
                        <a:pt x="182" y="219"/>
                      </a:cubicBezTo>
                      <a:cubicBezTo>
                        <a:pt x="182" y="219"/>
                        <a:pt x="189" y="212"/>
                        <a:pt x="200" y="215"/>
                      </a:cubicBezTo>
                      <a:cubicBezTo>
                        <a:pt x="202" y="215"/>
                        <a:pt x="204" y="216"/>
                        <a:pt x="207" y="217"/>
                      </a:cubicBezTo>
                      <a:cubicBezTo>
                        <a:pt x="207" y="218"/>
                        <a:pt x="207" y="218"/>
                        <a:pt x="207" y="219"/>
                      </a:cubicBezTo>
                      <a:cubicBezTo>
                        <a:pt x="207" y="208"/>
                        <a:pt x="218" y="201"/>
                        <a:pt x="218" y="201"/>
                      </a:cubicBezTo>
                      <a:cubicBezTo>
                        <a:pt x="219" y="190"/>
                        <a:pt x="219" y="190"/>
                        <a:pt x="219" y="190"/>
                      </a:cubicBezTo>
                      <a:cubicBezTo>
                        <a:pt x="231" y="179"/>
                        <a:pt x="231" y="179"/>
                        <a:pt x="231" y="179"/>
                      </a:cubicBezTo>
                      <a:cubicBezTo>
                        <a:pt x="231" y="179"/>
                        <a:pt x="227" y="170"/>
                        <a:pt x="234" y="164"/>
                      </a:cubicBezTo>
                      <a:cubicBezTo>
                        <a:pt x="241" y="158"/>
                        <a:pt x="247" y="160"/>
                        <a:pt x="247" y="160"/>
                      </a:cubicBezTo>
                      <a:cubicBezTo>
                        <a:pt x="251" y="145"/>
                        <a:pt x="251" y="145"/>
                        <a:pt x="251" y="145"/>
                      </a:cubicBezTo>
                      <a:cubicBezTo>
                        <a:pt x="251" y="145"/>
                        <a:pt x="266" y="133"/>
                        <a:pt x="262" y="12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2" name="Freeform 178"/>
                <p:cNvSpPr>
                  <a:spLocks/>
                </p:cNvSpPr>
                <p:nvPr/>
              </p:nvSpPr>
              <p:spPr bwMode="auto">
                <a:xfrm>
                  <a:off x="5008563" y="3551238"/>
                  <a:ext cx="195262" cy="265112"/>
                </a:xfrm>
                <a:custGeom>
                  <a:avLst/>
                  <a:gdLst>
                    <a:gd name="T0" fmla="*/ 2147483647 w 378"/>
                    <a:gd name="T1" fmla="*/ 2147483647 h 509"/>
                    <a:gd name="T2" fmla="*/ 2147483647 w 378"/>
                    <a:gd name="T3" fmla="*/ 2147483647 h 509"/>
                    <a:gd name="T4" fmla="*/ 2147483647 w 378"/>
                    <a:gd name="T5" fmla="*/ 2147483647 h 509"/>
                    <a:gd name="T6" fmla="*/ 2147483647 w 378"/>
                    <a:gd name="T7" fmla="*/ 2147483647 h 509"/>
                    <a:gd name="T8" fmla="*/ 2147483647 w 378"/>
                    <a:gd name="T9" fmla="*/ 2147483647 h 509"/>
                    <a:gd name="T10" fmla="*/ 2147483647 w 378"/>
                    <a:gd name="T11" fmla="*/ 2147483647 h 509"/>
                    <a:gd name="T12" fmla="*/ 2147483647 w 378"/>
                    <a:gd name="T13" fmla="*/ 2147483647 h 509"/>
                    <a:gd name="T14" fmla="*/ 2147483647 w 378"/>
                    <a:gd name="T15" fmla="*/ 2147483647 h 509"/>
                    <a:gd name="T16" fmla="*/ 2147483647 w 378"/>
                    <a:gd name="T17" fmla="*/ 2147483647 h 509"/>
                    <a:gd name="T18" fmla="*/ 2147483647 w 378"/>
                    <a:gd name="T19" fmla="*/ 2147483647 h 509"/>
                    <a:gd name="T20" fmla="*/ 2147483647 w 378"/>
                    <a:gd name="T21" fmla="*/ 2147483647 h 509"/>
                    <a:gd name="T22" fmla="*/ 2147483647 w 378"/>
                    <a:gd name="T23" fmla="*/ 2147483647 h 509"/>
                    <a:gd name="T24" fmla="*/ 2147483647 w 378"/>
                    <a:gd name="T25" fmla="*/ 2147483647 h 509"/>
                    <a:gd name="T26" fmla="*/ 2147483647 w 378"/>
                    <a:gd name="T27" fmla="*/ 2147483647 h 509"/>
                    <a:gd name="T28" fmla="*/ 2147483647 w 378"/>
                    <a:gd name="T29" fmla="*/ 2147483647 h 509"/>
                    <a:gd name="T30" fmla="*/ 2147483647 w 378"/>
                    <a:gd name="T31" fmla="*/ 0 h 509"/>
                    <a:gd name="T32" fmla="*/ 2147483647 w 378"/>
                    <a:gd name="T33" fmla="*/ 2147483647 h 509"/>
                    <a:gd name="T34" fmla="*/ 2147483647 w 378"/>
                    <a:gd name="T35" fmla="*/ 2147483647 h 509"/>
                    <a:gd name="T36" fmla="*/ 2147483647 w 378"/>
                    <a:gd name="T37" fmla="*/ 2147483647 h 509"/>
                    <a:gd name="T38" fmla="*/ 2147483647 w 378"/>
                    <a:gd name="T39" fmla="*/ 2147483647 h 509"/>
                    <a:gd name="T40" fmla="*/ 2147483647 w 378"/>
                    <a:gd name="T41" fmla="*/ 2147483647 h 509"/>
                    <a:gd name="T42" fmla="*/ 2147483647 w 378"/>
                    <a:gd name="T43" fmla="*/ 2147483647 h 509"/>
                    <a:gd name="T44" fmla="*/ 2147483647 w 378"/>
                    <a:gd name="T45" fmla="*/ 2147483647 h 509"/>
                    <a:gd name="T46" fmla="*/ 2147483647 w 378"/>
                    <a:gd name="T47" fmla="*/ 2147483647 h 509"/>
                    <a:gd name="T48" fmla="*/ 2147483647 w 378"/>
                    <a:gd name="T49" fmla="*/ 2147483647 h 509"/>
                    <a:gd name="T50" fmla="*/ 2147483647 w 378"/>
                    <a:gd name="T51" fmla="*/ 2147483647 h 509"/>
                    <a:gd name="T52" fmla="*/ 2147483647 w 378"/>
                    <a:gd name="T53" fmla="*/ 2147483647 h 509"/>
                    <a:gd name="T54" fmla="*/ 2147483647 w 378"/>
                    <a:gd name="T55" fmla="*/ 2147483647 h 509"/>
                    <a:gd name="T56" fmla="*/ 2147483647 w 378"/>
                    <a:gd name="T57" fmla="*/ 2147483647 h 509"/>
                    <a:gd name="T58" fmla="*/ 2147483647 w 378"/>
                    <a:gd name="T59" fmla="*/ 2147483647 h 509"/>
                    <a:gd name="T60" fmla="*/ 2147483647 w 378"/>
                    <a:gd name="T61" fmla="*/ 2147483647 h 509"/>
                    <a:gd name="T62" fmla="*/ 2147483647 w 378"/>
                    <a:gd name="T63" fmla="*/ 2147483647 h 509"/>
                    <a:gd name="T64" fmla="*/ 2147483647 w 378"/>
                    <a:gd name="T65" fmla="*/ 2147483647 h 509"/>
                    <a:gd name="T66" fmla="*/ 2147483647 w 378"/>
                    <a:gd name="T67" fmla="*/ 2147483647 h 509"/>
                    <a:gd name="T68" fmla="*/ 2147483647 w 378"/>
                    <a:gd name="T69" fmla="*/ 2147483647 h 509"/>
                    <a:gd name="T70" fmla="*/ 2147483647 w 378"/>
                    <a:gd name="T71" fmla="*/ 2147483647 h 509"/>
                    <a:gd name="T72" fmla="*/ 2147483647 w 378"/>
                    <a:gd name="T73" fmla="*/ 2147483647 h 509"/>
                    <a:gd name="T74" fmla="*/ 2147483647 w 378"/>
                    <a:gd name="T75" fmla="*/ 2147483647 h 509"/>
                    <a:gd name="T76" fmla="*/ 2147483647 w 378"/>
                    <a:gd name="T77" fmla="*/ 2147483647 h 509"/>
                    <a:gd name="T78" fmla="*/ 2147483647 w 378"/>
                    <a:gd name="T79" fmla="*/ 2147483647 h 509"/>
                    <a:gd name="T80" fmla="*/ 2147483647 w 378"/>
                    <a:gd name="T81" fmla="*/ 2147483647 h 509"/>
                    <a:gd name="T82" fmla="*/ 2147483647 w 378"/>
                    <a:gd name="T83" fmla="*/ 2147483647 h 509"/>
                    <a:gd name="T84" fmla="*/ 2147483647 w 378"/>
                    <a:gd name="T85" fmla="*/ 2147483647 h 509"/>
                    <a:gd name="T86" fmla="*/ 2147483647 w 378"/>
                    <a:gd name="T87" fmla="*/ 2147483647 h 509"/>
                    <a:gd name="T88" fmla="*/ 2147483647 w 378"/>
                    <a:gd name="T89" fmla="*/ 2147483647 h 509"/>
                    <a:gd name="T90" fmla="*/ 2147483647 w 378"/>
                    <a:gd name="T91" fmla="*/ 2147483647 h 509"/>
                    <a:gd name="T92" fmla="*/ 2147483647 w 378"/>
                    <a:gd name="T93" fmla="*/ 2147483647 h 509"/>
                    <a:gd name="T94" fmla="*/ 2147483647 w 378"/>
                    <a:gd name="T95" fmla="*/ 2147483647 h 509"/>
                    <a:gd name="T96" fmla="*/ 2147483647 w 378"/>
                    <a:gd name="T97" fmla="*/ 2147483647 h 509"/>
                    <a:gd name="T98" fmla="*/ 2147483647 w 378"/>
                    <a:gd name="T99" fmla="*/ 2147483647 h 509"/>
                    <a:gd name="T100" fmla="*/ 2147483647 w 378"/>
                    <a:gd name="T101" fmla="*/ 2147483647 h 509"/>
                    <a:gd name="T102" fmla="*/ 2147483647 w 378"/>
                    <a:gd name="T103" fmla="*/ 2147483647 h 509"/>
                    <a:gd name="T104" fmla="*/ 2147483647 w 378"/>
                    <a:gd name="T105" fmla="*/ 2147483647 h 509"/>
                    <a:gd name="T106" fmla="*/ 2147483647 w 378"/>
                    <a:gd name="T107" fmla="*/ 2147483647 h 509"/>
                    <a:gd name="T108" fmla="*/ 2147483647 w 378"/>
                    <a:gd name="T109" fmla="*/ 2147483647 h 509"/>
                    <a:gd name="T110" fmla="*/ 2147483647 w 378"/>
                    <a:gd name="T111" fmla="*/ 2147483647 h 509"/>
                    <a:gd name="T112" fmla="*/ 2147483647 w 378"/>
                    <a:gd name="T113" fmla="*/ 2147483647 h 509"/>
                    <a:gd name="T114" fmla="*/ 2147483647 w 378"/>
                    <a:gd name="T115" fmla="*/ 2147483647 h 509"/>
                    <a:gd name="T116" fmla="*/ 2147483647 w 378"/>
                    <a:gd name="T117" fmla="*/ 2147483647 h 50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78"/>
                    <a:gd name="T178" fmla="*/ 0 h 509"/>
                    <a:gd name="T179" fmla="*/ 378 w 378"/>
                    <a:gd name="T180" fmla="*/ 509 h 50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78" h="509">
                      <a:moveTo>
                        <a:pt x="337" y="100"/>
                      </a:moveTo>
                      <a:cubicBezTo>
                        <a:pt x="337" y="100"/>
                        <a:pt x="351" y="87"/>
                        <a:pt x="358" y="79"/>
                      </a:cubicBezTo>
                      <a:cubicBezTo>
                        <a:pt x="365" y="71"/>
                        <a:pt x="378" y="43"/>
                        <a:pt x="378" y="43"/>
                      </a:cubicBezTo>
                      <a:cubicBezTo>
                        <a:pt x="362" y="37"/>
                        <a:pt x="362" y="37"/>
                        <a:pt x="362" y="37"/>
                      </a:cubicBezTo>
                      <a:cubicBezTo>
                        <a:pt x="358" y="41"/>
                        <a:pt x="358" y="41"/>
                        <a:pt x="358" y="41"/>
                      </a:cubicBezTo>
                      <a:cubicBezTo>
                        <a:pt x="340" y="40"/>
                        <a:pt x="340" y="40"/>
                        <a:pt x="340" y="40"/>
                      </a:cubicBezTo>
                      <a:cubicBezTo>
                        <a:pt x="324" y="23"/>
                        <a:pt x="324" y="23"/>
                        <a:pt x="324" y="23"/>
                      </a:cubicBezTo>
                      <a:cubicBezTo>
                        <a:pt x="312" y="32"/>
                        <a:pt x="312" y="32"/>
                        <a:pt x="312" y="32"/>
                      </a:cubicBezTo>
                      <a:cubicBezTo>
                        <a:pt x="312" y="32"/>
                        <a:pt x="290" y="40"/>
                        <a:pt x="283" y="46"/>
                      </a:cubicBezTo>
                      <a:cubicBezTo>
                        <a:pt x="276" y="52"/>
                        <a:pt x="278" y="56"/>
                        <a:pt x="278" y="56"/>
                      </a:cubicBezTo>
                      <a:cubicBezTo>
                        <a:pt x="265" y="70"/>
                        <a:pt x="265" y="70"/>
                        <a:pt x="265" y="70"/>
                      </a:cubicBezTo>
                      <a:cubicBezTo>
                        <a:pt x="265" y="70"/>
                        <a:pt x="247" y="63"/>
                        <a:pt x="234" y="61"/>
                      </a:cubicBezTo>
                      <a:cubicBezTo>
                        <a:pt x="221" y="59"/>
                        <a:pt x="194" y="57"/>
                        <a:pt x="194" y="57"/>
                      </a:cubicBezTo>
                      <a:cubicBezTo>
                        <a:pt x="143" y="17"/>
                        <a:pt x="143" y="17"/>
                        <a:pt x="143" y="17"/>
                      </a:cubicBezTo>
                      <a:cubicBezTo>
                        <a:pt x="96" y="15"/>
                        <a:pt x="96" y="15"/>
                        <a:pt x="96" y="15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77" y="8"/>
                        <a:pt x="77" y="8"/>
                        <a:pt x="77" y="8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3" y="29"/>
                        <a:pt x="10" y="38"/>
                        <a:pt x="10" y="51"/>
                      </a:cubicBezTo>
                      <a:cubicBezTo>
                        <a:pt x="10" y="64"/>
                        <a:pt x="23" y="56"/>
                        <a:pt x="23" y="56"/>
                      </a:cubicBezTo>
                      <a:cubicBezTo>
                        <a:pt x="23" y="56"/>
                        <a:pt x="23" y="65"/>
                        <a:pt x="21" y="71"/>
                      </a:cubicBezTo>
                      <a:cubicBezTo>
                        <a:pt x="19" y="77"/>
                        <a:pt x="30" y="86"/>
                        <a:pt x="30" y="86"/>
                      </a:cubicBezTo>
                      <a:cubicBezTo>
                        <a:pt x="29" y="91"/>
                        <a:pt x="29" y="91"/>
                        <a:pt x="29" y="91"/>
                      </a:cubicBezTo>
                      <a:cubicBezTo>
                        <a:pt x="50" y="116"/>
                        <a:pt x="50" y="116"/>
                        <a:pt x="50" y="116"/>
                      </a:cubicBezTo>
                      <a:cubicBezTo>
                        <a:pt x="50" y="116"/>
                        <a:pt x="42" y="121"/>
                        <a:pt x="41" y="126"/>
                      </a:cubicBezTo>
                      <a:cubicBezTo>
                        <a:pt x="40" y="131"/>
                        <a:pt x="53" y="150"/>
                        <a:pt x="57" y="156"/>
                      </a:cubicBezTo>
                      <a:cubicBezTo>
                        <a:pt x="61" y="162"/>
                        <a:pt x="46" y="174"/>
                        <a:pt x="46" y="174"/>
                      </a:cubicBezTo>
                      <a:cubicBezTo>
                        <a:pt x="42" y="189"/>
                        <a:pt x="42" y="189"/>
                        <a:pt x="42" y="189"/>
                      </a:cubicBezTo>
                      <a:cubicBezTo>
                        <a:pt x="42" y="189"/>
                        <a:pt x="36" y="187"/>
                        <a:pt x="29" y="193"/>
                      </a:cubicBezTo>
                      <a:cubicBezTo>
                        <a:pt x="22" y="199"/>
                        <a:pt x="26" y="208"/>
                        <a:pt x="26" y="208"/>
                      </a:cubicBezTo>
                      <a:cubicBezTo>
                        <a:pt x="14" y="219"/>
                        <a:pt x="14" y="219"/>
                        <a:pt x="14" y="219"/>
                      </a:cubicBezTo>
                      <a:cubicBezTo>
                        <a:pt x="13" y="230"/>
                        <a:pt x="13" y="230"/>
                        <a:pt x="13" y="230"/>
                      </a:cubicBezTo>
                      <a:cubicBezTo>
                        <a:pt x="13" y="230"/>
                        <a:pt x="2" y="237"/>
                        <a:pt x="2" y="248"/>
                      </a:cubicBezTo>
                      <a:cubicBezTo>
                        <a:pt x="2" y="259"/>
                        <a:pt x="11" y="269"/>
                        <a:pt x="18" y="270"/>
                      </a:cubicBezTo>
                      <a:cubicBezTo>
                        <a:pt x="25" y="271"/>
                        <a:pt x="25" y="262"/>
                        <a:pt x="25" y="262"/>
                      </a:cubicBezTo>
                      <a:cubicBezTo>
                        <a:pt x="39" y="261"/>
                        <a:pt x="39" y="261"/>
                        <a:pt x="39" y="261"/>
                      </a:cubicBezTo>
                      <a:cubicBezTo>
                        <a:pt x="42" y="273"/>
                        <a:pt x="42" y="273"/>
                        <a:pt x="42" y="273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3" y="283"/>
                        <a:pt x="23" y="283"/>
                        <a:pt x="23" y="283"/>
                      </a:cubicBezTo>
                      <a:cubicBezTo>
                        <a:pt x="23" y="283"/>
                        <a:pt x="18" y="273"/>
                        <a:pt x="9" y="283"/>
                      </a:cubicBezTo>
                      <a:cubicBezTo>
                        <a:pt x="0" y="293"/>
                        <a:pt x="13" y="302"/>
                        <a:pt x="13" y="302"/>
                      </a:cubicBezTo>
                      <a:cubicBezTo>
                        <a:pt x="9" y="312"/>
                        <a:pt x="9" y="312"/>
                        <a:pt x="9" y="312"/>
                      </a:cubicBezTo>
                      <a:cubicBezTo>
                        <a:pt x="175" y="416"/>
                        <a:pt x="175" y="416"/>
                        <a:pt x="175" y="416"/>
                      </a:cubicBezTo>
                      <a:cubicBezTo>
                        <a:pt x="175" y="416"/>
                        <a:pt x="187" y="425"/>
                        <a:pt x="184" y="429"/>
                      </a:cubicBezTo>
                      <a:cubicBezTo>
                        <a:pt x="181" y="433"/>
                        <a:pt x="173" y="439"/>
                        <a:pt x="173" y="439"/>
                      </a:cubicBezTo>
                      <a:cubicBezTo>
                        <a:pt x="248" y="509"/>
                        <a:pt x="248" y="509"/>
                        <a:pt x="248" y="509"/>
                      </a:cubicBezTo>
                      <a:cubicBezTo>
                        <a:pt x="248" y="508"/>
                        <a:pt x="248" y="508"/>
                        <a:pt x="248" y="508"/>
                      </a:cubicBezTo>
                      <a:cubicBezTo>
                        <a:pt x="261" y="505"/>
                        <a:pt x="261" y="505"/>
                        <a:pt x="261" y="505"/>
                      </a:cubicBezTo>
                      <a:cubicBezTo>
                        <a:pt x="281" y="463"/>
                        <a:pt x="281" y="463"/>
                        <a:pt x="281" y="463"/>
                      </a:cubicBezTo>
                      <a:cubicBezTo>
                        <a:pt x="281" y="463"/>
                        <a:pt x="279" y="448"/>
                        <a:pt x="279" y="441"/>
                      </a:cubicBezTo>
                      <a:cubicBezTo>
                        <a:pt x="279" y="434"/>
                        <a:pt x="300" y="434"/>
                        <a:pt x="299" y="424"/>
                      </a:cubicBezTo>
                      <a:cubicBezTo>
                        <a:pt x="298" y="414"/>
                        <a:pt x="293" y="401"/>
                        <a:pt x="301" y="398"/>
                      </a:cubicBezTo>
                      <a:cubicBezTo>
                        <a:pt x="309" y="395"/>
                        <a:pt x="324" y="388"/>
                        <a:pt x="324" y="388"/>
                      </a:cubicBezTo>
                      <a:cubicBezTo>
                        <a:pt x="328" y="361"/>
                        <a:pt x="328" y="361"/>
                        <a:pt x="328" y="361"/>
                      </a:cubicBezTo>
                      <a:cubicBezTo>
                        <a:pt x="328" y="361"/>
                        <a:pt x="352" y="366"/>
                        <a:pt x="360" y="351"/>
                      </a:cubicBezTo>
                      <a:cubicBezTo>
                        <a:pt x="361" y="349"/>
                        <a:pt x="362" y="346"/>
                        <a:pt x="364" y="343"/>
                      </a:cubicBezTo>
                      <a:cubicBezTo>
                        <a:pt x="336" y="303"/>
                        <a:pt x="336" y="303"/>
                        <a:pt x="336" y="303"/>
                      </a:cubicBezTo>
                      <a:lnTo>
                        <a:pt x="337" y="1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3" name="Freeform 179"/>
                <p:cNvSpPr>
                  <a:spLocks/>
                </p:cNvSpPr>
                <p:nvPr/>
              </p:nvSpPr>
              <p:spPr bwMode="auto">
                <a:xfrm>
                  <a:off x="5062538" y="3179763"/>
                  <a:ext cx="165100" cy="158750"/>
                </a:xfrm>
                <a:custGeom>
                  <a:avLst/>
                  <a:gdLst>
                    <a:gd name="T0" fmla="*/ 2147483647 w 320"/>
                    <a:gd name="T1" fmla="*/ 2147483647 h 305"/>
                    <a:gd name="T2" fmla="*/ 2147483647 w 320"/>
                    <a:gd name="T3" fmla="*/ 2147483647 h 305"/>
                    <a:gd name="T4" fmla="*/ 2147483647 w 320"/>
                    <a:gd name="T5" fmla="*/ 2147483647 h 305"/>
                    <a:gd name="T6" fmla="*/ 2147483647 w 320"/>
                    <a:gd name="T7" fmla="*/ 2147483647 h 305"/>
                    <a:gd name="T8" fmla="*/ 2147483647 w 320"/>
                    <a:gd name="T9" fmla="*/ 2147483647 h 305"/>
                    <a:gd name="T10" fmla="*/ 2147483647 w 320"/>
                    <a:gd name="T11" fmla="*/ 2147483647 h 305"/>
                    <a:gd name="T12" fmla="*/ 2147483647 w 320"/>
                    <a:gd name="T13" fmla="*/ 2147483647 h 305"/>
                    <a:gd name="T14" fmla="*/ 2147483647 w 320"/>
                    <a:gd name="T15" fmla="*/ 2147483647 h 305"/>
                    <a:gd name="T16" fmla="*/ 2147483647 w 320"/>
                    <a:gd name="T17" fmla="*/ 2147483647 h 305"/>
                    <a:gd name="T18" fmla="*/ 2147483647 w 320"/>
                    <a:gd name="T19" fmla="*/ 2147483647 h 305"/>
                    <a:gd name="T20" fmla="*/ 2147483647 w 320"/>
                    <a:gd name="T21" fmla="*/ 2147483647 h 305"/>
                    <a:gd name="T22" fmla="*/ 2147483647 w 320"/>
                    <a:gd name="T23" fmla="*/ 2147483647 h 305"/>
                    <a:gd name="T24" fmla="*/ 2147483647 w 320"/>
                    <a:gd name="T25" fmla="*/ 2147483647 h 305"/>
                    <a:gd name="T26" fmla="*/ 2147483647 w 320"/>
                    <a:gd name="T27" fmla="*/ 2147483647 h 305"/>
                    <a:gd name="T28" fmla="*/ 2147483647 w 320"/>
                    <a:gd name="T29" fmla="*/ 2147483647 h 305"/>
                    <a:gd name="T30" fmla="*/ 2147483647 w 320"/>
                    <a:gd name="T31" fmla="*/ 2147483647 h 305"/>
                    <a:gd name="T32" fmla="*/ 2147483647 w 320"/>
                    <a:gd name="T33" fmla="*/ 2147483647 h 305"/>
                    <a:gd name="T34" fmla="*/ 2147483647 w 320"/>
                    <a:gd name="T35" fmla="*/ 2147483647 h 305"/>
                    <a:gd name="T36" fmla="*/ 2147483647 w 320"/>
                    <a:gd name="T37" fmla="*/ 2147483647 h 305"/>
                    <a:gd name="T38" fmla="*/ 2147483647 w 320"/>
                    <a:gd name="T39" fmla="*/ 2147483647 h 305"/>
                    <a:gd name="T40" fmla="*/ 2147483647 w 320"/>
                    <a:gd name="T41" fmla="*/ 2147483647 h 305"/>
                    <a:gd name="T42" fmla="*/ 2147483647 w 320"/>
                    <a:gd name="T43" fmla="*/ 2147483647 h 305"/>
                    <a:gd name="T44" fmla="*/ 2147483647 w 320"/>
                    <a:gd name="T45" fmla="*/ 2147483647 h 305"/>
                    <a:gd name="T46" fmla="*/ 2147483647 w 320"/>
                    <a:gd name="T47" fmla="*/ 2147483647 h 305"/>
                    <a:gd name="T48" fmla="*/ 2147483647 w 320"/>
                    <a:gd name="T49" fmla="*/ 2147483647 h 305"/>
                    <a:gd name="T50" fmla="*/ 2147483647 w 320"/>
                    <a:gd name="T51" fmla="*/ 2147483647 h 305"/>
                    <a:gd name="T52" fmla="*/ 2147483647 w 320"/>
                    <a:gd name="T53" fmla="*/ 2147483647 h 305"/>
                    <a:gd name="T54" fmla="*/ 2147483647 w 320"/>
                    <a:gd name="T55" fmla="*/ 2147483647 h 305"/>
                    <a:gd name="T56" fmla="*/ 2147483647 w 320"/>
                    <a:gd name="T57" fmla="*/ 2147483647 h 305"/>
                    <a:gd name="T58" fmla="*/ 2147483647 w 320"/>
                    <a:gd name="T59" fmla="*/ 2147483647 h 305"/>
                    <a:gd name="T60" fmla="*/ 2147483647 w 320"/>
                    <a:gd name="T61" fmla="*/ 2147483647 h 305"/>
                    <a:gd name="T62" fmla="*/ 2147483647 w 320"/>
                    <a:gd name="T63" fmla="*/ 2147483647 h 305"/>
                    <a:gd name="T64" fmla="*/ 2147483647 w 320"/>
                    <a:gd name="T65" fmla="*/ 2147483647 h 305"/>
                    <a:gd name="T66" fmla="*/ 2147483647 w 320"/>
                    <a:gd name="T67" fmla="*/ 2147483647 h 305"/>
                    <a:gd name="T68" fmla="*/ 2147483647 w 320"/>
                    <a:gd name="T69" fmla="*/ 2147483647 h 305"/>
                    <a:gd name="T70" fmla="*/ 2147483647 w 320"/>
                    <a:gd name="T71" fmla="*/ 2147483647 h 305"/>
                    <a:gd name="T72" fmla="*/ 2147483647 w 320"/>
                    <a:gd name="T73" fmla="*/ 2147483647 h 305"/>
                    <a:gd name="T74" fmla="*/ 2147483647 w 320"/>
                    <a:gd name="T75" fmla="*/ 2147483647 h 305"/>
                    <a:gd name="T76" fmla="*/ 2147483647 w 320"/>
                    <a:gd name="T77" fmla="*/ 2147483647 h 305"/>
                    <a:gd name="T78" fmla="*/ 2147483647 w 320"/>
                    <a:gd name="T79" fmla="*/ 2147483647 h 305"/>
                    <a:gd name="T80" fmla="*/ 2147483647 w 320"/>
                    <a:gd name="T81" fmla="*/ 2147483647 h 305"/>
                    <a:gd name="T82" fmla="*/ 2147483647 w 320"/>
                    <a:gd name="T83" fmla="*/ 2147483647 h 305"/>
                    <a:gd name="T84" fmla="*/ 2147483647 w 320"/>
                    <a:gd name="T85" fmla="*/ 2147483647 h 305"/>
                    <a:gd name="T86" fmla="*/ 2147483647 w 320"/>
                    <a:gd name="T87" fmla="*/ 2147483647 h 305"/>
                    <a:gd name="T88" fmla="*/ 2147483647 w 320"/>
                    <a:gd name="T89" fmla="*/ 2147483647 h 305"/>
                    <a:gd name="T90" fmla="*/ 2147483647 w 320"/>
                    <a:gd name="T91" fmla="*/ 2147483647 h 305"/>
                    <a:gd name="T92" fmla="*/ 2147483647 w 320"/>
                    <a:gd name="T93" fmla="*/ 0 h 305"/>
                    <a:gd name="T94" fmla="*/ 2147483647 w 320"/>
                    <a:gd name="T95" fmla="*/ 2147483647 h 305"/>
                    <a:gd name="T96" fmla="*/ 2147483647 w 320"/>
                    <a:gd name="T97" fmla="*/ 2147483647 h 30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20"/>
                    <a:gd name="T148" fmla="*/ 0 h 305"/>
                    <a:gd name="T149" fmla="*/ 320 w 320"/>
                    <a:gd name="T150" fmla="*/ 305 h 30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20" h="305">
                      <a:moveTo>
                        <a:pt x="51" y="35"/>
                      </a:moveTo>
                      <a:cubicBezTo>
                        <a:pt x="51" y="35"/>
                        <a:pt x="51" y="43"/>
                        <a:pt x="50" y="50"/>
                      </a:cubicBezTo>
                      <a:cubicBezTo>
                        <a:pt x="49" y="57"/>
                        <a:pt x="31" y="57"/>
                        <a:pt x="31" y="57"/>
                      </a:cubicBezTo>
                      <a:cubicBezTo>
                        <a:pt x="31" y="67"/>
                        <a:pt x="31" y="67"/>
                        <a:pt x="31" y="67"/>
                      </a:cubicBezTo>
                      <a:cubicBezTo>
                        <a:pt x="31" y="67"/>
                        <a:pt x="20" y="72"/>
                        <a:pt x="20" y="75"/>
                      </a:cubicBezTo>
                      <a:cubicBezTo>
                        <a:pt x="20" y="78"/>
                        <a:pt x="26" y="88"/>
                        <a:pt x="26" y="106"/>
                      </a:cubicBezTo>
                      <a:cubicBezTo>
                        <a:pt x="26" y="124"/>
                        <a:pt x="14" y="126"/>
                        <a:pt x="14" y="126"/>
                      </a:cubicBezTo>
                      <a:cubicBezTo>
                        <a:pt x="14" y="126"/>
                        <a:pt x="13" y="136"/>
                        <a:pt x="13" y="143"/>
                      </a:cubicBezTo>
                      <a:cubicBezTo>
                        <a:pt x="13" y="150"/>
                        <a:pt x="2" y="149"/>
                        <a:pt x="1" y="157"/>
                      </a:cubicBezTo>
                      <a:cubicBezTo>
                        <a:pt x="0" y="165"/>
                        <a:pt x="6" y="167"/>
                        <a:pt x="6" y="167"/>
                      </a:cubicBezTo>
                      <a:cubicBezTo>
                        <a:pt x="8" y="200"/>
                        <a:pt x="8" y="200"/>
                        <a:pt x="8" y="200"/>
                      </a:cubicBezTo>
                      <a:cubicBezTo>
                        <a:pt x="31" y="201"/>
                        <a:pt x="31" y="201"/>
                        <a:pt x="31" y="201"/>
                      </a:cubicBezTo>
                      <a:cubicBezTo>
                        <a:pt x="31" y="201"/>
                        <a:pt x="36" y="191"/>
                        <a:pt x="41" y="191"/>
                      </a:cubicBezTo>
                      <a:cubicBezTo>
                        <a:pt x="46" y="191"/>
                        <a:pt x="49" y="211"/>
                        <a:pt x="57" y="211"/>
                      </a:cubicBezTo>
                      <a:cubicBezTo>
                        <a:pt x="65" y="211"/>
                        <a:pt x="73" y="170"/>
                        <a:pt x="73" y="170"/>
                      </a:cubicBezTo>
                      <a:cubicBezTo>
                        <a:pt x="73" y="170"/>
                        <a:pt x="85" y="177"/>
                        <a:pt x="89" y="179"/>
                      </a:cubicBezTo>
                      <a:cubicBezTo>
                        <a:pt x="93" y="181"/>
                        <a:pt x="99" y="194"/>
                        <a:pt x="99" y="194"/>
                      </a:cubicBezTo>
                      <a:cubicBezTo>
                        <a:pt x="99" y="194"/>
                        <a:pt x="113" y="194"/>
                        <a:pt x="116" y="194"/>
                      </a:cubicBezTo>
                      <a:cubicBezTo>
                        <a:pt x="119" y="194"/>
                        <a:pt x="128" y="181"/>
                        <a:pt x="128" y="181"/>
                      </a:cubicBezTo>
                      <a:cubicBezTo>
                        <a:pt x="128" y="181"/>
                        <a:pt x="134" y="194"/>
                        <a:pt x="137" y="194"/>
                      </a:cubicBezTo>
                      <a:cubicBezTo>
                        <a:pt x="140" y="194"/>
                        <a:pt x="151" y="187"/>
                        <a:pt x="155" y="187"/>
                      </a:cubicBezTo>
                      <a:cubicBezTo>
                        <a:pt x="159" y="187"/>
                        <a:pt x="165" y="192"/>
                        <a:pt x="165" y="192"/>
                      </a:cubicBezTo>
                      <a:cubicBezTo>
                        <a:pt x="185" y="193"/>
                        <a:pt x="185" y="193"/>
                        <a:pt x="185" y="193"/>
                      </a:cubicBezTo>
                      <a:cubicBezTo>
                        <a:pt x="196" y="207"/>
                        <a:pt x="196" y="207"/>
                        <a:pt x="196" y="207"/>
                      </a:cubicBezTo>
                      <a:cubicBezTo>
                        <a:pt x="196" y="207"/>
                        <a:pt x="208" y="208"/>
                        <a:pt x="216" y="216"/>
                      </a:cubicBezTo>
                      <a:cubicBezTo>
                        <a:pt x="224" y="224"/>
                        <a:pt x="227" y="234"/>
                        <a:pt x="231" y="242"/>
                      </a:cubicBezTo>
                      <a:cubicBezTo>
                        <a:pt x="235" y="250"/>
                        <a:pt x="253" y="252"/>
                        <a:pt x="257" y="257"/>
                      </a:cubicBezTo>
                      <a:cubicBezTo>
                        <a:pt x="261" y="262"/>
                        <a:pt x="261" y="271"/>
                        <a:pt x="262" y="277"/>
                      </a:cubicBezTo>
                      <a:cubicBezTo>
                        <a:pt x="263" y="283"/>
                        <a:pt x="280" y="283"/>
                        <a:pt x="280" y="283"/>
                      </a:cubicBezTo>
                      <a:cubicBezTo>
                        <a:pt x="288" y="295"/>
                        <a:pt x="288" y="295"/>
                        <a:pt x="288" y="295"/>
                      </a:cubicBezTo>
                      <a:cubicBezTo>
                        <a:pt x="304" y="305"/>
                        <a:pt x="304" y="305"/>
                        <a:pt x="304" y="305"/>
                      </a:cubicBezTo>
                      <a:cubicBezTo>
                        <a:pt x="311" y="293"/>
                        <a:pt x="311" y="293"/>
                        <a:pt x="311" y="293"/>
                      </a:cubicBezTo>
                      <a:cubicBezTo>
                        <a:pt x="320" y="287"/>
                        <a:pt x="320" y="287"/>
                        <a:pt x="320" y="287"/>
                      </a:cubicBezTo>
                      <a:cubicBezTo>
                        <a:pt x="312" y="277"/>
                        <a:pt x="304" y="268"/>
                        <a:pt x="304" y="268"/>
                      </a:cubicBezTo>
                      <a:cubicBezTo>
                        <a:pt x="304" y="268"/>
                        <a:pt x="287" y="271"/>
                        <a:pt x="285" y="264"/>
                      </a:cubicBezTo>
                      <a:cubicBezTo>
                        <a:pt x="283" y="257"/>
                        <a:pt x="283" y="239"/>
                        <a:pt x="283" y="239"/>
                      </a:cubicBezTo>
                      <a:cubicBezTo>
                        <a:pt x="283" y="239"/>
                        <a:pt x="244" y="225"/>
                        <a:pt x="241" y="216"/>
                      </a:cubicBezTo>
                      <a:cubicBezTo>
                        <a:pt x="238" y="207"/>
                        <a:pt x="238" y="185"/>
                        <a:pt x="231" y="181"/>
                      </a:cubicBezTo>
                      <a:cubicBezTo>
                        <a:pt x="224" y="177"/>
                        <a:pt x="207" y="181"/>
                        <a:pt x="204" y="177"/>
                      </a:cubicBezTo>
                      <a:cubicBezTo>
                        <a:pt x="201" y="173"/>
                        <a:pt x="190" y="159"/>
                        <a:pt x="190" y="159"/>
                      </a:cubicBezTo>
                      <a:cubicBezTo>
                        <a:pt x="177" y="165"/>
                        <a:pt x="177" y="165"/>
                        <a:pt x="177" y="165"/>
                      </a:cubicBezTo>
                      <a:cubicBezTo>
                        <a:pt x="169" y="152"/>
                        <a:pt x="169" y="152"/>
                        <a:pt x="169" y="152"/>
                      </a:cubicBezTo>
                      <a:cubicBezTo>
                        <a:pt x="157" y="149"/>
                        <a:pt x="157" y="149"/>
                        <a:pt x="157" y="149"/>
                      </a:cubicBezTo>
                      <a:cubicBezTo>
                        <a:pt x="157" y="149"/>
                        <a:pt x="137" y="129"/>
                        <a:pt x="134" y="117"/>
                      </a:cubicBezTo>
                      <a:cubicBezTo>
                        <a:pt x="131" y="105"/>
                        <a:pt x="135" y="85"/>
                        <a:pt x="128" y="62"/>
                      </a:cubicBezTo>
                      <a:cubicBezTo>
                        <a:pt x="121" y="39"/>
                        <a:pt x="100" y="1"/>
                        <a:pt x="100" y="1"/>
                      </a:cubicBez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6" y="9"/>
                        <a:pt x="92" y="21"/>
                        <a:pt x="87" y="25"/>
                      </a:cubicBezTo>
                      <a:cubicBezTo>
                        <a:pt x="78" y="33"/>
                        <a:pt x="51" y="35"/>
                        <a:pt x="51" y="3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4" name="Freeform 180"/>
                <p:cNvSpPr>
                  <a:spLocks/>
                </p:cNvSpPr>
                <p:nvPr/>
              </p:nvSpPr>
              <p:spPr bwMode="auto">
                <a:xfrm>
                  <a:off x="3778250" y="1865313"/>
                  <a:ext cx="206375" cy="79375"/>
                </a:xfrm>
                <a:custGeom>
                  <a:avLst/>
                  <a:gdLst>
                    <a:gd name="T0" fmla="*/ 2147483647 w 396"/>
                    <a:gd name="T1" fmla="*/ 2147483647 h 152"/>
                    <a:gd name="T2" fmla="*/ 2147483647 w 396"/>
                    <a:gd name="T3" fmla="*/ 2147483647 h 152"/>
                    <a:gd name="T4" fmla="*/ 2147483647 w 396"/>
                    <a:gd name="T5" fmla="*/ 2147483647 h 152"/>
                    <a:gd name="T6" fmla="*/ 2147483647 w 396"/>
                    <a:gd name="T7" fmla="*/ 2147483647 h 152"/>
                    <a:gd name="T8" fmla="*/ 2147483647 w 396"/>
                    <a:gd name="T9" fmla="*/ 2147483647 h 152"/>
                    <a:gd name="T10" fmla="*/ 2147483647 w 396"/>
                    <a:gd name="T11" fmla="*/ 2147483647 h 152"/>
                    <a:gd name="T12" fmla="*/ 2147483647 w 396"/>
                    <a:gd name="T13" fmla="*/ 2147483647 h 152"/>
                    <a:gd name="T14" fmla="*/ 2147483647 w 396"/>
                    <a:gd name="T15" fmla="*/ 2147483647 h 152"/>
                    <a:gd name="T16" fmla="*/ 2147483647 w 396"/>
                    <a:gd name="T17" fmla="*/ 2147483647 h 152"/>
                    <a:gd name="T18" fmla="*/ 2147483647 w 396"/>
                    <a:gd name="T19" fmla="*/ 2147483647 h 152"/>
                    <a:gd name="T20" fmla="*/ 2147483647 w 396"/>
                    <a:gd name="T21" fmla="*/ 2147483647 h 152"/>
                    <a:gd name="T22" fmla="*/ 2147483647 w 396"/>
                    <a:gd name="T23" fmla="*/ 2147483647 h 152"/>
                    <a:gd name="T24" fmla="*/ 2147483647 w 396"/>
                    <a:gd name="T25" fmla="*/ 2147483647 h 152"/>
                    <a:gd name="T26" fmla="*/ 2147483647 w 396"/>
                    <a:gd name="T27" fmla="*/ 2147483647 h 152"/>
                    <a:gd name="T28" fmla="*/ 2147483647 w 396"/>
                    <a:gd name="T29" fmla="*/ 2147483647 h 152"/>
                    <a:gd name="T30" fmla="*/ 2147483647 w 396"/>
                    <a:gd name="T31" fmla="*/ 2147483647 h 152"/>
                    <a:gd name="T32" fmla="*/ 2147483647 w 396"/>
                    <a:gd name="T33" fmla="*/ 2147483647 h 152"/>
                    <a:gd name="T34" fmla="*/ 2147483647 w 396"/>
                    <a:gd name="T35" fmla="*/ 2147483647 h 152"/>
                    <a:gd name="T36" fmla="*/ 2147483647 w 396"/>
                    <a:gd name="T37" fmla="*/ 2147483647 h 152"/>
                    <a:gd name="T38" fmla="*/ 2147483647 w 396"/>
                    <a:gd name="T39" fmla="*/ 2147483647 h 152"/>
                    <a:gd name="T40" fmla="*/ 2147483647 w 396"/>
                    <a:gd name="T41" fmla="*/ 2147483647 h 152"/>
                    <a:gd name="T42" fmla="*/ 2147483647 w 396"/>
                    <a:gd name="T43" fmla="*/ 2147483647 h 152"/>
                    <a:gd name="T44" fmla="*/ 2147483647 w 396"/>
                    <a:gd name="T45" fmla="*/ 2147483647 h 152"/>
                    <a:gd name="T46" fmla="*/ 2147483647 w 396"/>
                    <a:gd name="T47" fmla="*/ 2147483647 h 152"/>
                    <a:gd name="T48" fmla="*/ 2147483647 w 396"/>
                    <a:gd name="T49" fmla="*/ 2147483647 h 152"/>
                    <a:gd name="T50" fmla="*/ 2147483647 w 396"/>
                    <a:gd name="T51" fmla="*/ 2147483647 h 152"/>
                    <a:gd name="T52" fmla="*/ 2147483647 w 396"/>
                    <a:gd name="T53" fmla="*/ 2147483647 h 152"/>
                    <a:gd name="T54" fmla="*/ 2147483647 w 396"/>
                    <a:gd name="T55" fmla="*/ 2147483647 h 152"/>
                    <a:gd name="T56" fmla="*/ 2147483647 w 396"/>
                    <a:gd name="T57" fmla="*/ 2147483647 h 152"/>
                    <a:gd name="T58" fmla="*/ 2147483647 w 396"/>
                    <a:gd name="T59" fmla="*/ 2147483647 h 152"/>
                    <a:gd name="T60" fmla="*/ 2147483647 w 396"/>
                    <a:gd name="T61" fmla="*/ 2147483647 h 152"/>
                    <a:gd name="T62" fmla="*/ 2147483647 w 396"/>
                    <a:gd name="T63" fmla="*/ 2147483647 h 152"/>
                    <a:gd name="T64" fmla="*/ 2147483647 w 396"/>
                    <a:gd name="T65" fmla="*/ 2147483647 h 1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6"/>
                    <a:gd name="T100" fmla="*/ 0 h 152"/>
                    <a:gd name="T101" fmla="*/ 396 w 396"/>
                    <a:gd name="T102" fmla="*/ 152 h 1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6" h="152">
                      <a:moveTo>
                        <a:pt x="172" y="150"/>
                      </a:moveTo>
                      <a:cubicBezTo>
                        <a:pt x="200" y="143"/>
                        <a:pt x="200" y="149"/>
                        <a:pt x="207" y="144"/>
                      </a:cubicBezTo>
                      <a:cubicBezTo>
                        <a:pt x="214" y="139"/>
                        <a:pt x="211" y="131"/>
                        <a:pt x="211" y="131"/>
                      </a:cubicBezTo>
                      <a:cubicBezTo>
                        <a:pt x="211" y="131"/>
                        <a:pt x="230" y="139"/>
                        <a:pt x="238" y="136"/>
                      </a:cubicBezTo>
                      <a:cubicBezTo>
                        <a:pt x="246" y="133"/>
                        <a:pt x="246" y="126"/>
                        <a:pt x="246" y="126"/>
                      </a:cubicBezTo>
                      <a:cubicBezTo>
                        <a:pt x="246" y="126"/>
                        <a:pt x="257" y="130"/>
                        <a:pt x="262" y="130"/>
                      </a:cubicBezTo>
                      <a:cubicBezTo>
                        <a:pt x="267" y="130"/>
                        <a:pt x="305" y="107"/>
                        <a:pt x="313" y="106"/>
                      </a:cubicBezTo>
                      <a:cubicBezTo>
                        <a:pt x="321" y="105"/>
                        <a:pt x="332" y="112"/>
                        <a:pt x="339" y="105"/>
                      </a:cubicBezTo>
                      <a:cubicBezTo>
                        <a:pt x="346" y="98"/>
                        <a:pt x="347" y="87"/>
                        <a:pt x="347" y="87"/>
                      </a:cubicBezTo>
                      <a:cubicBezTo>
                        <a:pt x="347" y="87"/>
                        <a:pt x="354" y="87"/>
                        <a:pt x="363" y="83"/>
                      </a:cubicBezTo>
                      <a:cubicBezTo>
                        <a:pt x="372" y="79"/>
                        <a:pt x="383" y="69"/>
                        <a:pt x="383" y="69"/>
                      </a:cubicBezTo>
                      <a:cubicBezTo>
                        <a:pt x="373" y="68"/>
                        <a:pt x="373" y="68"/>
                        <a:pt x="373" y="68"/>
                      </a:cubicBezTo>
                      <a:cubicBezTo>
                        <a:pt x="373" y="68"/>
                        <a:pt x="396" y="57"/>
                        <a:pt x="382" y="50"/>
                      </a:cubicBezTo>
                      <a:cubicBezTo>
                        <a:pt x="368" y="43"/>
                        <a:pt x="356" y="50"/>
                        <a:pt x="356" y="50"/>
                      </a:cubicBezTo>
                      <a:cubicBezTo>
                        <a:pt x="359" y="40"/>
                        <a:pt x="359" y="40"/>
                        <a:pt x="359" y="40"/>
                      </a:cubicBezTo>
                      <a:cubicBezTo>
                        <a:pt x="341" y="41"/>
                        <a:pt x="341" y="41"/>
                        <a:pt x="341" y="41"/>
                      </a:cubicBezTo>
                      <a:cubicBezTo>
                        <a:pt x="351" y="26"/>
                        <a:pt x="351" y="26"/>
                        <a:pt x="351" y="26"/>
                      </a:cubicBezTo>
                      <a:cubicBezTo>
                        <a:pt x="342" y="24"/>
                        <a:pt x="342" y="24"/>
                        <a:pt x="342" y="24"/>
                      </a:cubicBezTo>
                      <a:cubicBezTo>
                        <a:pt x="346" y="12"/>
                        <a:pt x="346" y="12"/>
                        <a:pt x="346" y="12"/>
                      </a:cubicBezTo>
                      <a:cubicBezTo>
                        <a:pt x="325" y="17"/>
                        <a:pt x="325" y="17"/>
                        <a:pt x="325" y="17"/>
                      </a:cubicBezTo>
                      <a:cubicBezTo>
                        <a:pt x="325" y="17"/>
                        <a:pt x="304" y="0"/>
                        <a:pt x="297" y="0"/>
                      </a:cubicBezTo>
                      <a:cubicBezTo>
                        <a:pt x="290" y="0"/>
                        <a:pt x="294" y="16"/>
                        <a:pt x="294" y="16"/>
                      </a:cubicBezTo>
                      <a:cubicBezTo>
                        <a:pt x="280" y="22"/>
                        <a:pt x="280" y="22"/>
                        <a:pt x="280" y="22"/>
                      </a:cubicBezTo>
                      <a:cubicBezTo>
                        <a:pt x="280" y="22"/>
                        <a:pt x="268" y="19"/>
                        <a:pt x="262" y="19"/>
                      </a:cubicBezTo>
                      <a:cubicBezTo>
                        <a:pt x="256" y="19"/>
                        <a:pt x="249" y="29"/>
                        <a:pt x="249" y="29"/>
                      </a:cubicBezTo>
                      <a:cubicBezTo>
                        <a:pt x="249" y="29"/>
                        <a:pt x="233" y="17"/>
                        <a:pt x="227" y="19"/>
                      </a:cubicBezTo>
                      <a:cubicBezTo>
                        <a:pt x="221" y="21"/>
                        <a:pt x="226" y="41"/>
                        <a:pt x="226" y="41"/>
                      </a:cubicBezTo>
                      <a:cubicBezTo>
                        <a:pt x="226" y="41"/>
                        <a:pt x="208" y="16"/>
                        <a:pt x="201" y="16"/>
                      </a:cubicBezTo>
                      <a:cubicBezTo>
                        <a:pt x="194" y="16"/>
                        <a:pt x="198" y="23"/>
                        <a:pt x="198" y="23"/>
                      </a:cubicBezTo>
                      <a:cubicBezTo>
                        <a:pt x="198" y="23"/>
                        <a:pt x="183" y="23"/>
                        <a:pt x="182" y="26"/>
                      </a:cubicBezTo>
                      <a:cubicBezTo>
                        <a:pt x="181" y="29"/>
                        <a:pt x="181" y="38"/>
                        <a:pt x="181" y="38"/>
                      </a:cubicBezTo>
                      <a:cubicBezTo>
                        <a:pt x="171" y="39"/>
                        <a:pt x="171" y="39"/>
                        <a:pt x="171" y="39"/>
                      </a:cubicBezTo>
                      <a:cubicBezTo>
                        <a:pt x="171" y="39"/>
                        <a:pt x="155" y="18"/>
                        <a:pt x="150" y="22"/>
                      </a:cubicBezTo>
                      <a:cubicBezTo>
                        <a:pt x="145" y="26"/>
                        <a:pt x="150" y="49"/>
                        <a:pt x="145" y="50"/>
                      </a:cubicBezTo>
                      <a:cubicBezTo>
                        <a:pt x="140" y="51"/>
                        <a:pt x="133" y="42"/>
                        <a:pt x="129" y="42"/>
                      </a:cubicBezTo>
                      <a:cubicBezTo>
                        <a:pt x="125" y="42"/>
                        <a:pt x="112" y="63"/>
                        <a:pt x="112" y="63"/>
                      </a:cubicBezTo>
                      <a:cubicBezTo>
                        <a:pt x="110" y="56"/>
                        <a:pt x="110" y="56"/>
                        <a:pt x="110" y="56"/>
                      </a:cubicBezTo>
                      <a:cubicBezTo>
                        <a:pt x="102" y="40"/>
                        <a:pt x="102" y="40"/>
                        <a:pt x="102" y="40"/>
                      </a:cubicBezTo>
                      <a:cubicBezTo>
                        <a:pt x="102" y="40"/>
                        <a:pt x="118" y="35"/>
                        <a:pt x="112" y="26"/>
                      </a:cubicBezTo>
                      <a:cubicBezTo>
                        <a:pt x="106" y="17"/>
                        <a:pt x="73" y="3"/>
                        <a:pt x="68" y="7"/>
                      </a:cubicBezTo>
                      <a:cubicBezTo>
                        <a:pt x="63" y="11"/>
                        <a:pt x="69" y="26"/>
                        <a:pt x="69" y="26"/>
                      </a:cubicBezTo>
                      <a:cubicBezTo>
                        <a:pt x="69" y="26"/>
                        <a:pt x="49" y="19"/>
                        <a:pt x="43" y="19"/>
                      </a:cubicBezTo>
                      <a:cubicBezTo>
                        <a:pt x="37" y="19"/>
                        <a:pt x="25" y="31"/>
                        <a:pt x="25" y="31"/>
                      </a:cubicBezTo>
                      <a:cubicBezTo>
                        <a:pt x="35" y="37"/>
                        <a:pt x="35" y="37"/>
                        <a:pt x="35" y="37"/>
                      </a:cubicBezTo>
                      <a:cubicBezTo>
                        <a:pt x="35" y="37"/>
                        <a:pt x="23" y="35"/>
                        <a:pt x="17" y="41"/>
                      </a:cubicBezTo>
                      <a:cubicBezTo>
                        <a:pt x="11" y="47"/>
                        <a:pt x="4" y="47"/>
                        <a:pt x="4" y="47"/>
                      </a:cubicBezTo>
                      <a:cubicBezTo>
                        <a:pt x="4" y="47"/>
                        <a:pt x="12" y="54"/>
                        <a:pt x="20" y="54"/>
                      </a:cubicBezTo>
                      <a:cubicBezTo>
                        <a:pt x="28" y="54"/>
                        <a:pt x="55" y="43"/>
                        <a:pt x="55" y="43"/>
                      </a:cubicBezTo>
                      <a:cubicBezTo>
                        <a:pt x="90" y="49"/>
                        <a:pt x="90" y="49"/>
                        <a:pt x="90" y="49"/>
                      </a:cubicBezTo>
                      <a:cubicBezTo>
                        <a:pt x="64" y="61"/>
                        <a:pt x="64" y="61"/>
                        <a:pt x="64" y="61"/>
                      </a:cubicBezTo>
                      <a:cubicBezTo>
                        <a:pt x="64" y="61"/>
                        <a:pt x="84" y="64"/>
                        <a:pt x="84" y="68"/>
                      </a:cubicBezTo>
                      <a:cubicBezTo>
                        <a:pt x="84" y="72"/>
                        <a:pt x="39" y="72"/>
                        <a:pt x="35" y="73"/>
                      </a:cubicBezTo>
                      <a:cubicBezTo>
                        <a:pt x="31" y="74"/>
                        <a:pt x="0" y="72"/>
                        <a:pt x="6" y="79"/>
                      </a:cubicBezTo>
                      <a:cubicBezTo>
                        <a:pt x="12" y="86"/>
                        <a:pt x="25" y="81"/>
                        <a:pt x="38" y="82"/>
                      </a:cubicBezTo>
                      <a:cubicBezTo>
                        <a:pt x="51" y="83"/>
                        <a:pt x="65" y="95"/>
                        <a:pt x="65" y="95"/>
                      </a:cubicBezTo>
                      <a:cubicBezTo>
                        <a:pt x="88" y="91"/>
                        <a:pt x="88" y="91"/>
                        <a:pt x="88" y="91"/>
                      </a:cubicBezTo>
                      <a:cubicBezTo>
                        <a:pt x="75" y="101"/>
                        <a:pt x="75" y="101"/>
                        <a:pt x="75" y="101"/>
                      </a:cubicBezTo>
                      <a:cubicBezTo>
                        <a:pt x="85" y="105"/>
                        <a:pt x="85" y="105"/>
                        <a:pt x="85" y="105"/>
                      </a:cubicBezTo>
                      <a:cubicBezTo>
                        <a:pt x="85" y="105"/>
                        <a:pt x="82" y="114"/>
                        <a:pt x="75" y="118"/>
                      </a:cubicBezTo>
                      <a:cubicBezTo>
                        <a:pt x="68" y="122"/>
                        <a:pt x="35" y="116"/>
                        <a:pt x="41" y="125"/>
                      </a:cubicBezTo>
                      <a:cubicBezTo>
                        <a:pt x="47" y="134"/>
                        <a:pt x="75" y="130"/>
                        <a:pt x="82" y="130"/>
                      </a:cubicBezTo>
                      <a:cubicBezTo>
                        <a:pt x="89" y="130"/>
                        <a:pt x="98" y="123"/>
                        <a:pt x="98" y="123"/>
                      </a:cubicBezTo>
                      <a:cubicBezTo>
                        <a:pt x="116" y="134"/>
                        <a:pt x="116" y="134"/>
                        <a:pt x="116" y="134"/>
                      </a:cubicBezTo>
                      <a:cubicBezTo>
                        <a:pt x="124" y="127"/>
                        <a:pt x="124" y="127"/>
                        <a:pt x="124" y="127"/>
                      </a:cubicBezTo>
                      <a:cubicBezTo>
                        <a:pt x="124" y="127"/>
                        <a:pt x="121" y="133"/>
                        <a:pt x="131" y="138"/>
                      </a:cubicBezTo>
                      <a:cubicBezTo>
                        <a:pt x="141" y="143"/>
                        <a:pt x="164" y="152"/>
                        <a:pt x="172" y="150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5" name="Freeform 181"/>
                <p:cNvSpPr>
                  <a:spLocks noEditPoints="1"/>
                </p:cNvSpPr>
                <p:nvPr/>
              </p:nvSpPr>
              <p:spPr bwMode="auto">
                <a:xfrm>
                  <a:off x="3475038" y="2508250"/>
                  <a:ext cx="577850" cy="266700"/>
                </a:xfrm>
                <a:custGeom>
                  <a:avLst/>
                  <a:gdLst>
                    <a:gd name="T0" fmla="*/ 2147483647 w 1112"/>
                    <a:gd name="T1" fmla="*/ 2147483647 h 513"/>
                    <a:gd name="T2" fmla="*/ 2147483647 w 1112"/>
                    <a:gd name="T3" fmla="*/ 2147483647 h 513"/>
                    <a:gd name="T4" fmla="*/ 2147483647 w 1112"/>
                    <a:gd name="T5" fmla="*/ 2147483647 h 513"/>
                    <a:gd name="T6" fmla="*/ 2147483647 w 1112"/>
                    <a:gd name="T7" fmla="*/ 2147483647 h 513"/>
                    <a:gd name="T8" fmla="*/ 2147483647 w 1112"/>
                    <a:gd name="T9" fmla="*/ 2147483647 h 513"/>
                    <a:gd name="T10" fmla="*/ 2147483647 w 1112"/>
                    <a:gd name="T11" fmla="*/ 2147483647 h 513"/>
                    <a:gd name="T12" fmla="*/ 2147483647 w 1112"/>
                    <a:gd name="T13" fmla="*/ 2147483647 h 513"/>
                    <a:gd name="T14" fmla="*/ 2147483647 w 1112"/>
                    <a:gd name="T15" fmla="*/ 0 h 513"/>
                    <a:gd name="T16" fmla="*/ 2147483647 w 1112"/>
                    <a:gd name="T17" fmla="*/ 2147483647 h 513"/>
                    <a:gd name="T18" fmla="*/ 2147483647 w 1112"/>
                    <a:gd name="T19" fmla="*/ 2147483647 h 513"/>
                    <a:gd name="T20" fmla="*/ 2147483647 w 1112"/>
                    <a:gd name="T21" fmla="*/ 2147483647 h 513"/>
                    <a:gd name="T22" fmla="*/ 2147483647 w 1112"/>
                    <a:gd name="T23" fmla="*/ 2147483647 h 513"/>
                    <a:gd name="T24" fmla="*/ 2147483647 w 1112"/>
                    <a:gd name="T25" fmla="*/ 2147483647 h 513"/>
                    <a:gd name="T26" fmla="*/ 2147483647 w 1112"/>
                    <a:gd name="T27" fmla="*/ 2147483647 h 513"/>
                    <a:gd name="T28" fmla="*/ 2147483647 w 1112"/>
                    <a:gd name="T29" fmla="*/ 2147483647 h 513"/>
                    <a:gd name="T30" fmla="*/ 2147483647 w 1112"/>
                    <a:gd name="T31" fmla="*/ 2147483647 h 513"/>
                    <a:gd name="T32" fmla="*/ 2147483647 w 1112"/>
                    <a:gd name="T33" fmla="*/ 2147483647 h 513"/>
                    <a:gd name="T34" fmla="*/ 2147483647 w 1112"/>
                    <a:gd name="T35" fmla="*/ 2147483647 h 513"/>
                    <a:gd name="T36" fmla="*/ 2147483647 w 1112"/>
                    <a:gd name="T37" fmla="*/ 2147483647 h 513"/>
                    <a:gd name="T38" fmla="*/ 2147483647 w 1112"/>
                    <a:gd name="T39" fmla="*/ 2147483647 h 513"/>
                    <a:gd name="T40" fmla="*/ 2147483647 w 1112"/>
                    <a:gd name="T41" fmla="*/ 2147483647 h 513"/>
                    <a:gd name="T42" fmla="*/ 2147483647 w 1112"/>
                    <a:gd name="T43" fmla="*/ 2147483647 h 513"/>
                    <a:gd name="T44" fmla="*/ 2147483647 w 1112"/>
                    <a:gd name="T45" fmla="*/ 2147483647 h 513"/>
                    <a:gd name="T46" fmla="*/ 2147483647 w 1112"/>
                    <a:gd name="T47" fmla="*/ 2147483647 h 513"/>
                    <a:gd name="T48" fmla="*/ 2147483647 w 1112"/>
                    <a:gd name="T49" fmla="*/ 2147483647 h 513"/>
                    <a:gd name="T50" fmla="*/ 2147483647 w 1112"/>
                    <a:gd name="T51" fmla="*/ 2147483647 h 513"/>
                    <a:gd name="T52" fmla="*/ 2147483647 w 1112"/>
                    <a:gd name="T53" fmla="*/ 2147483647 h 513"/>
                    <a:gd name="T54" fmla="*/ 2147483647 w 1112"/>
                    <a:gd name="T55" fmla="*/ 2147483647 h 513"/>
                    <a:gd name="T56" fmla="*/ 2147483647 w 1112"/>
                    <a:gd name="T57" fmla="*/ 2147483647 h 513"/>
                    <a:gd name="T58" fmla="*/ 2147483647 w 1112"/>
                    <a:gd name="T59" fmla="*/ 2147483647 h 513"/>
                    <a:gd name="T60" fmla="*/ 2147483647 w 1112"/>
                    <a:gd name="T61" fmla="*/ 2147483647 h 513"/>
                    <a:gd name="T62" fmla="*/ 2147483647 w 1112"/>
                    <a:gd name="T63" fmla="*/ 2147483647 h 513"/>
                    <a:gd name="T64" fmla="*/ 2147483647 w 1112"/>
                    <a:gd name="T65" fmla="*/ 2147483647 h 513"/>
                    <a:gd name="T66" fmla="*/ 2147483647 w 1112"/>
                    <a:gd name="T67" fmla="*/ 2147483647 h 513"/>
                    <a:gd name="T68" fmla="*/ 2147483647 w 1112"/>
                    <a:gd name="T69" fmla="*/ 2147483647 h 513"/>
                    <a:gd name="T70" fmla="*/ 2147483647 w 1112"/>
                    <a:gd name="T71" fmla="*/ 2147483647 h 513"/>
                    <a:gd name="T72" fmla="*/ 2147483647 w 1112"/>
                    <a:gd name="T73" fmla="*/ 2147483647 h 513"/>
                    <a:gd name="T74" fmla="*/ 2147483647 w 1112"/>
                    <a:gd name="T75" fmla="*/ 2147483647 h 513"/>
                    <a:gd name="T76" fmla="*/ 2147483647 w 1112"/>
                    <a:gd name="T77" fmla="*/ 2147483647 h 513"/>
                    <a:gd name="T78" fmla="*/ 2147483647 w 1112"/>
                    <a:gd name="T79" fmla="*/ 2147483647 h 513"/>
                    <a:gd name="T80" fmla="*/ 2147483647 w 1112"/>
                    <a:gd name="T81" fmla="*/ 2147483647 h 513"/>
                    <a:gd name="T82" fmla="*/ 2147483647 w 1112"/>
                    <a:gd name="T83" fmla="*/ 2147483647 h 513"/>
                    <a:gd name="T84" fmla="*/ 2147483647 w 1112"/>
                    <a:gd name="T85" fmla="*/ 2147483647 h 513"/>
                    <a:gd name="T86" fmla="*/ 2147483647 w 1112"/>
                    <a:gd name="T87" fmla="*/ 2147483647 h 513"/>
                    <a:gd name="T88" fmla="*/ 2147483647 w 1112"/>
                    <a:gd name="T89" fmla="*/ 2147483647 h 513"/>
                    <a:gd name="T90" fmla="*/ 2147483647 w 1112"/>
                    <a:gd name="T91" fmla="*/ 2147483647 h 513"/>
                    <a:gd name="T92" fmla="*/ 2147483647 w 1112"/>
                    <a:gd name="T93" fmla="*/ 2147483647 h 513"/>
                    <a:gd name="T94" fmla="*/ 2147483647 w 1112"/>
                    <a:gd name="T95" fmla="*/ 2147483647 h 513"/>
                    <a:gd name="T96" fmla="*/ 2147483647 w 1112"/>
                    <a:gd name="T97" fmla="*/ 2147483647 h 513"/>
                    <a:gd name="T98" fmla="*/ 2147483647 w 1112"/>
                    <a:gd name="T99" fmla="*/ 2147483647 h 513"/>
                    <a:gd name="T100" fmla="*/ 2147483647 w 1112"/>
                    <a:gd name="T101" fmla="*/ 2147483647 h 513"/>
                    <a:gd name="T102" fmla="*/ 2147483647 w 1112"/>
                    <a:gd name="T103" fmla="*/ 2147483647 h 513"/>
                    <a:gd name="T104" fmla="*/ 2147483647 w 1112"/>
                    <a:gd name="T105" fmla="*/ 2147483647 h 513"/>
                    <a:gd name="T106" fmla="*/ 2147483647 w 1112"/>
                    <a:gd name="T107" fmla="*/ 2147483647 h 513"/>
                    <a:gd name="T108" fmla="*/ 2147483647 w 1112"/>
                    <a:gd name="T109" fmla="*/ 2147483647 h 513"/>
                    <a:gd name="T110" fmla="*/ 2147483647 w 1112"/>
                    <a:gd name="T111" fmla="*/ 2147483647 h 513"/>
                    <a:gd name="T112" fmla="*/ 2147483647 w 1112"/>
                    <a:gd name="T113" fmla="*/ 2147483647 h 51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112"/>
                    <a:gd name="T172" fmla="*/ 0 h 513"/>
                    <a:gd name="T173" fmla="*/ 1112 w 1112"/>
                    <a:gd name="T174" fmla="*/ 513 h 51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112" h="513">
                      <a:moveTo>
                        <a:pt x="1098" y="20"/>
                      </a:moveTo>
                      <a:cubicBezTo>
                        <a:pt x="1098" y="20"/>
                        <a:pt x="1101" y="9"/>
                        <a:pt x="1097" y="7"/>
                      </a:cubicBezTo>
                      <a:cubicBezTo>
                        <a:pt x="1093" y="5"/>
                        <a:pt x="1077" y="8"/>
                        <a:pt x="1068" y="8"/>
                      </a:cubicBezTo>
                      <a:cubicBezTo>
                        <a:pt x="1059" y="8"/>
                        <a:pt x="1069" y="12"/>
                        <a:pt x="1061" y="16"/>
                      </a:cubicBezTo>
                      <a:cubicBezTo>
                        <a:pt x="1053" y="20"/>
                        <a:pt x="1051" y="11"/>
                        <a:pt x="1044" y="11"/>
                      </a:cubicBezTo>
                      <a:cubicBezTo>
                        <a:pt x="1037" y="11"/>
                        <a:pt x="1033" y="15"/>
                        <a:pt x="1027" y="15"/>
                      </a:cubicBezTo>
                      <a:cubicBezTo>
                        <a:pt x="1021" y="15"/>
                        <a:pt x="1028" y="11"/>
                        <a:pt x="1033" y="6"/>
                      </a:cubicBezTo>
                      <a:cubicBezTo>
                        <a:pt x="1038" y="1"/>
                        <a:pt x="1033" y="0"/>
                        <a:pt x="1019" y="0"/>
                      </a:cubicBezTo>
                      <a:cubicBezTo>
                        <a:pt x="1010" y="0"/>
                        <a:pt x="1003" y="7"/>
                        <a:pt x="998" y="13"/>
                      </a:cubicBezTo>
                      <a:cubicBezTo>
                        <a:pt x="1001" y="23"/>
                        <a:pt x="1004" y="40"/>
                        <a:pt x="1003" y="53"/>
                      </a:cubicBezTo>
                      <a:cubicBezTo>
                        <a:pt x="1002" y="74"/>
                        <a:pt x="980" y="114"/>
                        <a:pt x="980" y="114"/>
                      </a:cubicBezTo>
                      <a:cubicBezTo>
                        <a:pt x="966" y="146"/>
                        <a:pt x="966" y="146"/>
                        <a:pt x="966" y="146"/>
                      </a:cubicBezTo>
                      <a:cubicBezTo>
                        <a:pt x="966" y="146"/>
                        <a:pt x="957" y="173"/>
                        <a:pt x="963" y="180"/>
                      </a:cubicBezTo>
                      <a:cubicBezTo>
                        <a:pt x="969" y="187"/>
                        <a:pt x="980" y="191"/>
                        <a:pt x="980" y="191"/>
                      </a:cubicBezTo>
                      <a:cubicBezTo>
                        <a:pt x="987" y="228"/>
                        <a:pt x="987" y="228"/>
                        <a:pt x="987" y="228"/>
                      </a:cubicBezTo>
                      <a:cubicBezTo>
                        <a:pt x="987" y="228"/>
                        <a:pt x="971" y="270"/>
                        <a:pt x="977" y="271"/>
                      </a:cubicBezTo>
                      <a:cubicBezTo>
                        <a:pt x="983" y="272"/>
                        <a:pt x="1009" y="268"/>
                        <a:pt x="1009" y="268"/>
                      </a:cubicBezTo>
                      <a:cubicBezTo>
                        <a:pt x="1009" y="268"/>
                        <a:pt x="1013" y="277"/>
                        <a:pt x="1019" y="276"/>
                      </a:cubicBezTo>
                      <a:cubicBezTo>
                        <a:pt x="1024" y="275"/>
                        <a:pt x="1041" y="265"/>
                        <a:pt x="1044" y="263"/>
                      </a:cubicBezTo>
                      <a:cubicBezTo>
                        <a:pt x="1042" y="252"/>
                        <a:pt x="1042" y="252"/>
                        <a:pt x="1042" y="252"/>
                      </a:cubicBezTo>
                      <a:cubicBezTo>
                        <a:pt x="1042" y="252"/>
                        <a:pt x="1041" y="244"/>
                        <a:pt x="1043" y="237"/>
                      </a:cubicBezTo>
                      <a:cubicBezTo>
                        <a:pt x="1045" y="230"/>
                        <a:pt x="1053" y="220"/>
                        <a:pt x="1053" y="220"/>
                      </a:cubicBezTo>
                      <a:cubicBezTo>
                        <a:pt x="1053" y="220"/>
                        <a:pt x="1063" y="219"/>
                        <a:pt x="1067" y="213"/>
                      </a:cubicBezTo>
                      <a:cubicBezTo>
                        <a:pt x="1071" y="207"/>
                        <a:pt x="1058" y="206"/>
                        <a:pt x="1058" y="206"/>
                      </a:cubicBezTo>
                      <a:cubicBezTo>
                        <a:pt x="1058" y="206"/>
                        <a:pt x="1053" y="192"/>
                        <a:pt x="1049" y="188"/>
                      </a:cubicBezTo>
                      <a:cubicBezTo>
                        <a:pt x="1045" y="184"/>
                        <a:pt x="1069" y="170"/>
                        <a:pt x="1071" y="162"/>
                      </a:cubicBezTo>
                      <a:cubicBezTo>
                        <a:pt x="1073" y="154"/>
                        <a:pt x="1060" y="152"/>
                        <a:pt x="1060" y="152"/>
                      </a:cubicBezTo>
                      <a:cubicBezTo>
                        <a:pt x="1060" y="143"/>
                        <a:pt x="1060" y="143"/>
                        <a:pt x="1060" y="143"/>
                      </a:cubicBezTo>
                      <a:cubicBezTo>
                        <a:pt x="1044" y="129"/>
                        <a:pt x="1044" y="129"/>
                        <a:pt x="1044" y="129"/>
                      </a:cubicBezTo>
                      <a:cubicBezTo>
                        <a:pt x="1044" y="129"/>
                        <a:pt x="1061" y="129"/>
                        <a:pt x="1065" y="128"/>
                      </a:cubicBezTo>
                      <a:cubicBezTo>
                        <a:pt x="1069" y="127"/>
                        <a:pt x="1077" y="120"/>
                        <a:pt x="1077" y="117"/>
                      </a:cubicBezTo>
                      <a:cubicBezTo>
                        <a:pt x="1077" y="114"/>
                        <a:pt x="1073" y="100"/>
                        <a:pt x="1073" y="100"/>
                      </a:cubicBezTo>
                      <a:cubicBezTo>
                        <a:pt x="1073" y="100"/>
                        <a:pt x="1078" y="96"/>
                        <a:pt x="1079" y="93"/>
                      </a:cubicBezTo>
                      <a:cubicBezTo>
                        <a:pt x="1080" y="90"/>
                        <a:pt x="1085" y="65"/>
                        <a:pt x="1085" y="65"/>
                      </a:cubicBezTo>
                      <a:cubicBezTo>
                        <a:pt x="1085" y="65"/>
                        <a:pt x="1076" y="60"/>
                        <a:pt x="1077" y="56"/>
                      </a:cubicBezTo>
                      <a:cubicBezTo>
                        <a:pt x="1078" y="52"/>
                        <a:pt x="1110" y="37"/>
                        <a:pt x="1111" y="29"/>
                      </a:cubicBezTo>
                      <a:cubicBezTo>
                        <a:pt x="1112" y="21"/>
                        <a:pt x="1098" y="20"/>
                        <a:pt x="1098" y="20"/>
                      </a:cubicBezTo>
                      <a:close/>
                      <a:moveTo>
                        <a:pt x="584" y="496"/>
                      </a:moveTo>
                      <a:cubicBezTo>
                        <a:pt x="582" y="509"/>
                        <a:pt x="599" y="513"/>
                        <a:pt x="604" y="504"/>
                      </a:cubicBezTo>
                      <a:cubicBezTo>
                        <a:pt x="609" y="496"/>
                        <a:pt x="584" y="496"/>
                        <a:pt x="584" y="496"/>
                      </a:cubicBezTo>
                      <a:close/>
                      <a:moveTo>
                        <a:pt x="100" y="180"/>
                      </a:moveTo>
                      <a:cubicBezTo>
                        <a:pt x="100" y="180"/>
                        <a:pt x="130" y="202"/>
                        <a:pt x="136" y="202"/>
                      </a:cubicBezTo>
                      <a:cubicBezTo>
                        <a:pt x="143" y="202"/>
                        <a:pt x="128" y="177"/>
                        <a:pt x="100" y="180"/>
                      </a:cubicBezTo>
                      <a:close/>
                      <a:moveTo>
                        <a:pt x="165" y="182"/>
                      </a:moveTo>
                      <a:cubicBezTo>
                        <a:pt x="168" y="191"/>
                        <a:pt x="185" y="192"/>
                        <a:pt x="185" y="177"/>
                      </a:cubicBezTo>
                      <a:cubicBezTo>
                        <a:pt x="185" y="162"/>
                        <a:pt x="159" y="166"/>
                        <a:pt x="165" y="182"/>
                      </a:cubicBezTo>
                      <a:close/>
                      <a:moveTo>
                        <a:pt x="247" y="237"/>
                      </a:moveTo>
                      <a:cubicBezTo>
                        <a:pt x="263" y="227"/>
                        <a:pt x="263" y="227"/>
                        <a:pt x="263" y="227"/>
                      </a:cubicBezTo>
                      <a:cubicBezTo>
                        <a:pt x="235" y="227"/>
                        <a:pt x="235" y="227"/>
                        <a:pt x="235" y="227"/>
                      </a:cubicBezTo>
                      <a:lnTo>
                        <a:pt x="247" y="237"/>
                      </a:lnTo>
                      <a:close/>
                      <a:moveTo>
                        <a:pt x="135" y="172"/>
                      </a:moveTo>
                      <a:cubicBezTo>
                        <a:pt x="150" y="187"/>
                        <a:pt x="150" y="187"/>
                        <a:pt x="150" y="187"/>
                      </a:cubicBezTo>
                      <a:cubicBezTo>
                        <a:pt x="147" y="170"/>
                        <a:pt x="147" y="170"/>
                        <a:pt x="147" y="170"/>
                      </a:cubicBezTo>
                      <a:lnTo>
                        <a:pt x="135" y="172"/>
                      </a:lnTo>
                      <a:close/>
                      <a:moveTo>
                        <a:pt x="11" y="137"/>
                      </a:moveTo>
                      <a:cubicBezTo>
                        <a:pt x="0" y="135"/>
                        <a:pt x="3" y="149"/>
                        <a:pt x="3" y="149"/>
                      </a:cubicBezTo>
                      <a:cubicBezTo>
                        <a:pt x="18" y="152"/>
                        <a:pt x="23" y="139"/>
                        <a:pt x="11" y="137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6" name="Freeform 182"/>
                <p:cNvSpPr>
                  <a:spLocks noEditPoints="1"/>
                </p:cNvSpPr>
                <p:nvPr/>
              </p:nvSpPr>
              <p:spPr bwMode="auto">
                <a:xfrm>
                  <a:off x="1050925" y="1905000"/>
                  <a:ext cx="4911725" cy="3349625"/>
                </a:xfrm>
                <a:custGeom>
                  <a:avLst/>
                  <a:gdLst>
                    <a:gd name="T0" fmla="*/ 2147483647 w 9458"/>
                    <a:gd name="T1" fmla="*/ 2147483647 h 6446"/>
                    <a:gd name="T2" fmla="*/ 2147483647 w 9458"/>
                    <a:gd name="T3" fmla="*/ 2147483647 h 6446"/>
                    <a:gd name="T4" fmla="*/ 2147483647 w 9458"/>
                    <a:gd name="T5" fmla="*/ 2147483647 h 6446"/>
                    <a:gd name="T6" fmla="*/ 2147483647 w 9458"/>
                    <a:gd name="T7" fmla="*/ 2147483647 h 6446"/>
                    <a:gd name="T8" fmla="*/ 2147483647 w 9458"/>
                    <a:gd name="T9" fmla="*/ 2147483647 h 6446"/>
                    <a:gd name="T10" fmla="*/ 2147483647 w 9458"/>
                    <a:gd name="T11" fmla="*/ 2147483647 h 6446"/>
                    <a:gd name="T12" fmla="*/ 2147483647 w 9458"/>
                    <a:gd name="T13" fmla="*/ 2147483647 h 6446"/>
                    <a:gd name="T14" fmla="*/ 2147483647 w 9458"/>
                    <a:gd name="T15" fmla="*/ 2147483647 h 6446"/>
                    <a:gd name="T16" fmla="*/ 2147483647 w 9458"/>
                    <a:gd name="T17" fmla="*/ 2147483647 h 6446"/>
                    <a:gd name="T18" fmla="*/ 2147483647 w 9458"/>
                    <a:gd name="T19" fmla="*/ 2147483647 h 6446"/>
                    <a:gd name="T20" fmla="*/ 2147483647 w 9458"/>
                    <a:gd name="T21" fmla="*/ 2147483647 h 6446"/>
                    <a:gd name="T22" fmla="*/ 2147483647 w 9458"/>
                    <a:gd name="T23" fmla="*/ 2147483647 h 6446"/>
                    <a:gd name="T24" fmla="*/ 2147483647 w 9458"/>
                    <a:gd name="T25" fmla="*/ 2147483647 h 6446"/>
                    <a:gd name="T26" fmla="*/ 2147483647 w 9458"/>
                    <a:gd name="T27" fmla="*/ 2147483647 h 6446"/>
                    <a:gd name="T28" fmla="*/ 2147483647 w 9458"/>
                    <a:gd name="T29" fmla="*/ 2147483647 h 6446"/>
                    <a:gd name="T30" fmla="*/ 2147483647 w 9458"/>
                    <a:gd name="T31" fmla="*/ 2147483647 h 6446"/>
                    <a:gd name="T32" fmla="*/ 2147483647 w 9458"/>
                    <a:gd name="T33" fmla="*/ 2147483647 h 6446"/>
                    <a:gd name="T34" fmla="*/ 2147483647 w 9458"/>
                    <a:gd name="T35" fmla="*/ 2147483647 h 6446"/>
                    <a:gd name="T36" fmla="*/ 2147483647 w 9458"/>
                    <a:gd name="T37" fmla="*/ 2147483647 h 6446"/>
                    <a:gd name="T38" fmla="*/ 2147483647 w 9458"/>
                    <a:gd name="T39" fmla="*/ 2147483647 h 6446"/>
                    <a:gd name="T40" fmla="*/ 2147483647 w 9458"/>
                    <a:gd name="T41" fmla="*/ 2147483647 h 6446"/>
                    <a:gd name="T42" fmla="*/ 2147483647 w 9458"/>
                    <a:gd name="T43" fmla="*/ 2147483647 h 6446"/>
                    <a:gd name="T44" fmla="*/ 2147483647 w 9458"/>
                    <a:gd name="T45" fmla="*/ 2147483647 h 6446"/>
                    <a:gd name="T46" fmla="*/ 2147483647 w 9458"/>
                    <a:gd name="T47" fmla="*/ 2147483647 h 6446"/>
                    <a:gd name="T48" fmla="*/ 2147483647 w 9458"/>
                    <a:gd name="T49" fmla="*/ 2147483647 h 6446"/>
                    <a:gd name="T50" fmla="*/ 2147483647 w 9458"/>
                    <a:gd name="T51" fmla="*/ 2147483647 h 6446"/>
                    <a:gd name="T52" fmla="*/ 2147483647 w 9458"/>
                    <a:gd name="T53" fmla="*/ 2147483647 h 6446"/>
                    <a:gd name="T54" fmla="*/ 2147483647 w 9458"/>
                    <a:gd name="T55" fmla="*/ 2147483647 h 6446"/>
                    <a:gd name="T56" fmla="*/ 2147483647 w 9458"/>
                    <a:gd name="T57" fmla="*/ 2147483647 h 6446"/>
                    <a:gd name="T58" fmla="*/ 2147483647 w 9458"/>
                    <a:gd name="T59" fmla="*/ 2147483647 h 6446"/>
                    <a:gd name="T60" fmla="*/ 2147483647 w 9458"/>
                    <a:gd name="T61" fmla="*/ 2147483647 h 6446"/>
                    <a:gd name="T62" fmla="*/ 2147483647 w 9458"/>
                    <a:gd name="T63" fmla="*/ 2147483647 h 6446"/>
                    <a:gd name="T64" fmla="*/ 2147483647 w 9458"/>
                    <a:gd name="T65" fmla="*/ 2147483647 h 6446"/>
                    <a:gd name="T66" fmla="*/ 2147483647 w 9458"/>
                    <a:gd name="T67" fmla="*/ 2147483647 h 6446"/>
                    <a:gd name="T68" fmla="*/ 2147483647 w 9458"/>
                    <a:gd name="T69" fmla="*/ 2147483647 h 6446"/>
                    <a:gd name="T70" fmla="*/ 2147483647 w 9458"/>
                    <a:gd name="T71" fmla="*/ 2147483647 h 6446"/>
                    <a:gd name="T72" fmla="*/ 2147483647 w 9458"/>
                    <a:gd name="T73" fmla="*/ 2147483647 h 6446"/>
                    <a:gd name="T74" fmla="*/ 2147483647 w 9458"/>
                    <a:gd name="T75" fmla="*/ 2147483647 h 6446"/>
                    <a:gd name="T76" fmla="*/ 2147483647 w 9458"/>
                    <a:gd name="T77" fmla="*/ 2147483647 h 6446"/>
                    <a:gd name="T78" fmla="*/ 2147483647 w 9458"/>
                    <a:gd name="T79" fmla="*/ 2147483647 h 6446"/>
                    <a:gd name="T80" fmla="*/ 2147483647 w 9458"/>
                    <a:gd name="T81" fmla="*/ 2147483647 h 6446"/>
                    <a:gd name="T82" fmla="*/ 2147483647 w 9458"/>
                    <a:gd name="T83" fmla="*/ 2147483647 h 6446"/>
                    <a:gd name="T84" fmla="*/ 2147483647 w 9458"/>
                    <a:gd name="T85" fmla="*/ 2147483647 h 6446"/>
                    <a:gd name="T86" fmla="*/ 2147483647 w 9458"/>
                    <a:gd name="T87" fmla="*/ 2147483647 h 6446"/>
                    <a:gd name="T88" fmla="*/ 2147483647 w 9458"/>
                    <a:gd name="T89" fmla="*/ 2147483647 h 6446"/>
                    <a:gd name="T90" fmla="*/ 2147483647 w 9458"/>
                    <a:gd name="T91" fmla="*/ 2147483647 h 6446"/>
                    <a:gd name="T92" fmla="*/ 2147483647 w 9458"/>
                    <a:gd name="T93" fmla="*/ 2147483647 h 6446"/>
                    <a:gd name="T94" fmla="*/ 2147483647 w 9458"/>
                    <a:gd name="T95" fmla="*/ 2147483647 h 6446"/>
                    <a:gd name="T96" fmla="*/ 2147483647 w 9458"/>
                    <a:gd name="T97" fmla="*/ 2147483647 h 6446"/>
                    <a:gd name="T98" fmla="*/ 2147483647 w 9458"/>
                    <a:gd name="T99" fmla="*/ 2147483647 h 6446"/>
                    <a:gd name="T100" fmla="*/ 2147483647 w 9458"/>
                    <a:gd name="T101" fmla="*/ 2147483647 h 6446"/>
                    <a:gd name="T102" fmla="*/ 2147483647 w 9458"/>
                    <a:gd name="T103" fmla="*/ 2147483647 h 6446"/>
                    <a:gd name="T104" fmla="*/ 2147483647 w 9458"/>
                    <a:gd name="T105" fmla="*/ 2147483647 h 6446"/>
                    <a:gd name="T106" fmla="*/ 2147483647 w 9458"/>
                    <a:gd name="T107" fmla="*/ 2147483647 h 6446"/>
                    <a:gd name="T108" fmla="*/ 2147483647 w 9458"/>
                    <a:gd name="T109" fmla="*/ 2147483647 h 6446"/>
                    <a:gd name="T110" fmla="*/ 2147483647 w 9458"/>
                    <a:gd name="T111" fmla="*/ 2147483647 h 6446"/>
                    <a:gd name="T112" fmla="*/ 2147483647 w 9458"/>
                    <a:gd name="T113" fmla="*/ 2147483647 h 6446"/>
                    <a:gd name="T114" fmla="*/ 2147483647 w 9458"/>
                    <a:gd name="T115" fmla="*/ 2147483647 h 6446"/>
                    <a:gd name="T116" fmla="*/ 2147483647 w 9458"/>
                    <a:gd name="T117" fmla="*/ 2147483647 h 644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9458"/>
                    <a:gd name="T178" fmla="*/ 0 h 6446"/>
                    <a:gd name="T179" fmla="*/ 9458 w 9458"/>
                    <a:gd name="T180" fmla="*/ 6446 h 644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9458" h="6446">
                      <a:moveTo>
                        <a:pt x="3090" y="2242"/>
                      </a:moveTo>
                      <a:cubicBezTo>
                        <a:pt x="3081" y="2253"/>
                        <a:pt x="3081" y="2253"/>
                        <a:pt x="3081" y="2253"/>
                      </a:cubicBezTo>
                      <a:cubicBezTo>
                        <a:pt x="3089" y="2262"/>
                        <a:pt x="3089" y="2262"/>
                        <a:pt x="3089" y="2262"/>
                      </a:cubicBezTo>
                      <a:cubicBezTo>
                        <a:pt x="3093" y="2260"/>
                        <a:pt x="3093" y="2260"/>
                        <a:pt x="3093" y="2260"/>
                      </a:cubicBezTo>
                      <a:cubicBezTo>
                        <a:pt x="3090" y="2252"/>
                        <a:pt x="3090" y="2252"/>
                        <a:pt x="3090" y="2252"/>
                      </a:cubicBezTo>
                      <a:lnTo>
                        <a:pt x="3090" y="2242"/>
                      </a:lnTo>
                      <a:close/>
                      <a:moveTo>
                        <a:pt x="3125" y="1474"/>
                      </a:moveTo>
                      <a:cubicBezTo>
                        <a:pt x="3110" y="1469"/>
                        <a:pt x="3107" y="1483"/>
                        <a:pt x="3107" y="1483"/>
                      </a:cubicBezTo>
                      <a:cubicBezTo>
                        <a:pt x="3120" y="1490"/>
                        <a:pt x="3140" y="1479"/>
                        <a:pt x="3125" y="1474"/>
                      </a:cubicBezTo>
                      <a:close/>
                      <a:moveTo>
                        <a:pt x="5021" y="6223"/>
                      </a:moveTo>
                      <a:cubicBezTo>
                        <a:pt x="5031" y="6209"/>
                        <a:pt x="5031" y="6209"/>
                        <a:pt x="5031" y="6209"/>
                      </a:cubicBezTo>
                      <a:cubicBezTo>
                        <a:pt x="5021" y="6203"/>
                        <a:pt x="5021" y="6203"/>
                        <a:pt x="5021" y="6203"/>
                      </a:cubicBezTo>
                      <a:lnTo>
                        <a:pt x="5021" y="6223"/>
                      </a:lnTo>
                      <a:close/>
                      <a:moveTo>
                        <a:pt x="4660" y="6119"/>
                      </a:moveTo>
                      <a:cubicBezTo>
                        <a:pt x="4612" y="6098"/>
                        <a:pt x="4587" y="6113"/>
                        <a:pt x="4587" y="6113"/>
                      </a:cubicBezTo>
                      <a:cubicBezTo>
                        <a:pt x="4587" y="6113"/>
                        <a:pt x="4610" y="6119"/>
                        <a:pt x="4617" y="6121"/>
                      </a:cubicBezTo>
                      <a:cubicBezTo>
                        <a:pt x="4624" y="6123"/>
                        <a:pt x="4664" y="6143"/>
                        <a:pt x="4672" y="6148"/>
                      </a:cubicBezTo>
                      <a:cubicBezTo>
                        <a:pt x="4680" y="6153"/>
                        <a:pt x="4685" y="6161"/>
                        <a:pt x="4685" y="6161"/>
                      </a:cubicBezTo>
                      <a:cubicBezTo>
                        <a:pt x="4685" y="6161"/>
                        <a:pt x="4709" y="6141"/>
                        <a:pt x="4660" y="6119"/>
                      </a:cubicBezTo>
                      <a:close/>
                      <a:moveTo>
                        <a:pt x="4393" y="6430"/>
                      </a:moveTo>
                      <a:cubicBezTo>
                        <a:pt x="4387" y="6438"/>
                        <a:pt x="4427" y="6446"/>
                        <a:pt x="4427" y="6446"/>
                      </a:cubicBezTo>
                      <a:cubicBezTo>
                        <a:pt x="4457" y="6443"/>
                        <a:pt x="4457" y="6443"/>
                        <a:pt x="4457" y="6443"/>
                      </a:cubicBezTo>
                      <a:cubicBezTo>
                        <a:pt x="4457" y="6443"/>
                        <a:pt x="4398" y="6423"/>
                        <a:pt x="4393" y="6430"/>
                      </a:cubicBezTo>
                      <a:close/>
                      <a:moveTo>
                        <a:pt x="3684" y="5979"/>
                      </a:moveTo>
                      <a:cubicBezTo>
                        <a:pt x="3680" y="5971"/>
                        <a:pt x="3662" y="5973"/>
                        <a:pt x="3662" y="5973"/>
                      </a:cubicBezTo>
                      <a:cubicBezTo>
                        <a:pt x="3643" y="5973"/>
                        <a:pt x="3643" y="5973"/>
                        <a:pt x="3643" y="5973"/>
                      </a:cubicBezTo>
                      <a:cubicBezTo>
                        <a:pt x="3651" y="5982"/>
                        <a:pt x="3651" y="5982"/>
                        <a:pt x="3651" y="5982"/>
                      </a:cubicBezTo>
                      <a:cubicBezTo>
                        <a:pt x="3633" y="5984"/>
                        <a:pt x="3633" y="5984"/>
                        <a:pt x="3633" y="5984"/>
                      </a:cubicBezTo>
                      <a:cubicBezTo>
                        <a:pt x="3642" y="5990"/>
                        <a:pt x="3642" y="5990"/>
                        <a:pt x="3642" y="5990"/>
                      </a:cubicBezTo>
                      <a:cubicBezTo>
                        <a:pt x="3640" y="6001"/>
                        <a:pt x="3640" y="6001"/>
                        <a:pt x="3640" y="6001"/>
                      </a:cubicBezTo>
                      <a:cubicBezTo>
                        <a:pt x="3630" y="6012"/>
                        <a:pt x="3630" y="6012"/>
                        <a:pt x="3630" y="6012"/>
                      </a:cubicBezTo>
                      <a:cubicBezTo>
                        <a:pt x="3653" y="6013"/>
                        <a:pt x="3653" y="6013"/>
                        <a:pt x="3653" y="6013"/>
                      </a:cubicBezTo>
                      <a:cubicBezTo>
                        <a:pt x="3663" y="6005"/>
                        <a:pt x="3663" y="6005"/>
                        <a:pt x="3663" y="6005"/>
                      </a:cubicBezTo>
                      <a:cubicBezTo>
                        <a:pt x="3669" y="6007"/>
                        <a:pt x="3669" y="6007"/>
                        <a:pt x="3669" y="6007"/>
                      </a:cubicBezTo>
                      <a:cubicBezTo>
                        <a:pt x="3669" y="6007"/>
                        <a:pt x="3688" y="5987"/>
                        <a:pt x="3684" y="5979"/>
                      </a:cubicBezTo>
                      <a:close/>
                      <a:moveTo>
                        <a:pt x="3716" y="5977"/>
                      </a:moveTo>
                      <a:cubicBezTo>
                        <a:pt x="3713" y="5969"/>
                        <a:pt x="3713" y="5969"/>
                        <a:pt x="3713" y="5969"/>
                      </a:cubicBezTo>
                      <a:cubicBezTo>
                        <a:pt x="3700" y="5970"/>
                        <a:pt x="3700" y="5970"/>
                        <a:pt x="3700" y="5970"/>
                      </a:cubicBezTo>
                      <a:cubicBezTo>
                        <a:pt x="3693" y="5990"/>
                        <a:pt x="3693" y="5990"/>
                        <a:pt x="3693" y="5990"/>
                      </a:cubicBezTo>
                      <a:cubicBezTo>
                        <a:pt x="3683" y="5999"/>
                        <a:pt x="3683" y="5999"/>
                        <a:pt x="3683" y="5999"/>
                      </a:cubicBezTo>
                      <a:cubicBezTo>
                        <a:pt x="3683" y="6018"/>
                        <a:pt x="3683" y="6018"/>
                        <a:pt x="3683" y="6018"/>
                      </a:cubicBezTo>
                      <a:cubicBezTo>
                        <a:pt x="3698" y="6017"/>
                        <a:pt x="3698" y="6017"/>
                        <a:pt x="3698" y="6017"/>
                      </a:cubicBezTo>
                      <a:cubicBezTo>
                        <a:pt x="3714" y="6006"/>
                        <a:pt x="3714" y="6006"/>
                        <a:pt x="3714" y="6006"/>
                      </a:cubicBezTo>
                      <a:cubicBezTo>
                        <a:pt x="3708" y="6001"/>
                        <a:pt x="3708" y="6001"/>
                        <a:pt x="3708" y="6001"/>
                      </a:cubicBezTo>
                      <a:cubicBezTo>
                        <a:pt x="3730" y="6001"/>
                        <a:pt x="3730" y="6001"/>
                        <a:pt x="3730" y="6001"/>
                      </a:cubicBezTo>
                      <a:cubicBezTo>
                        <a:pt x="3744" y="5980"/>
                        <a:pt x="3744" y="5980"/>
                        <a:pt x="3744" y="5980"/>
                      </a:cubicBezTo>
                      <a:cubicBezTo>
                        <a:pt x="3734" y="5972"/>
                        <a:pt x="3734" y="5972"/>
                        <a:pt x="3734" y="5972"/>
                      </a:cubicBezTo>
                      <a:lnTo>
                        <a:pt x="3716" y="5977"/>
                      </a:lnTo>
                      <a:close/>
                      <a:moveTo>
                        <a:pt x="2642" y="2017"/>
                      </a:moveTo>
                      <a:cubicBezTo>
                        <a:pt x="2650" y="2026"/>
                        <a:pt x="2650" y="2026"/>
                        <a:pt x="2650" y="2026"/>
                      </a:cubicBezTo>
                      <a:cubicBezTo>
                        <a:pt x="2666" y="2032"/>
                        <a:pt x="2666" y="2032"/>
                        <a:pt x="2666" y="2032"/>
                      </a:cubicBezTo>
                      <a:cubicBezTo>
                        <a:pt x="2670" y="2026"/>
                        <a:pt x="2670" y="2026"/>
                        <a:pt x="2670" y="2026"/>
                      </a:cubicBezTo>
                      <a:cubicBezTo>
                        <a:pt x="2658" y="2017"/>
                        <a:pt x="2658" y="2017"/>
                        <a:pt x="2658" y="2017"/>
                      </a:cubicBezTo>
                      <a:lnTo>
                        <a:pt x="2642" y="2017"/>
                      </a:lnTo>
                      <a:close/>
                      <a:moveTo>
                        <a:pt x="35" y="4557"/>
                      </a:moveTo>
                      <a:cubicBezTo>
                        <a:pt x="0" y="4548"/>
                        <a:pt x="12" y="4581"/>
                        <a:pt x="28" y="4581"/>
                      </a:cubicBezTo>
                      <a:cubicBezTo>
                        <a:pt x="51" y="4581"/>
                        <a:pt x="70" y="4567"/>
                        <a:pt x="35" y="4557"/>
                      </a:cubicBezTo>
                      <a:close/>
                      <a:moveTo>
                        <a:pt x="2643" y="2073"/>
                      </a:moveTo>
                      <a:cubicBezTo>
                        <a:pt x="2655" y="2071"/>
                        <a:pt x="2655" y="2071"/>
                        <a:pt x="2655" y="2071"/>
                      </a:cubicBezTo>
                      <a:cubicBezTo>
                        <a:pt x="2647" y="2061"/>
                        <a:pt x="2647" y="2061"/>
                        <a:pt x="2647" y="2061"/>
                      </a:cubicBezTo>
                      <a:lnTo>
                        <a:pt x="2643" y="2073"/>
                      </a:lnTo>
                      <a:close/>
                      <a:moveTo>
                        <a:pt x="4422" y="6078"/>
                      </a:moveTo>
                      <a:cubicBezTo>
                        <a:pt x="4422" y="6068"/>
                        <a:pt x="4408" y="6068"/>
                        <a:pt x="4400" y="6076"/>
                      </a:cubicBezTo>
                      <a:cubicBezTo>
                        <a:pt x="4388" y="6088"/>
                        <a:pt x="4422" y="6088"/>
                        <a:pt x="4422" y="6078"/>
                      </a:cubicBezTo>
                      <a:close/>
                      <a:moveTo>
                        <a:pt x="260" y="4527"/>
                      </a:moveTo>
                      <a:cubicBezTo>
                        <a:pt x="244" y="4532"/>
                        <a:pt x="248" y="4550"/>
                        <a:pt x="272" y="4550"/>
                      </a:cubicBezTo>
                      <a:cubicBezTo>
                        <a:pt x="301" y="4550"/>
                        <a:pt x="276" y="4523"/>
                        <a:pt x="260" y="4527"/>
                      </a:cubicBezTo>
                      <a:close/>
                      <a:moveTo>
                        <a:pt x="2603" y="1998"/>
                      </a:moveTo>
                      <a:cubicBezTo>
                        <a:pt x="2596" y="1998"/>
                        <a:pt x="2596" y="1998"/>
                        <a:pt x="2596" y="1998"/>
                      </a:cubicBezTo>
                      <a:cubicBezTo>
                        <a:pt x="2594" y="2011"/>
                        <a:pt x="2594" y="2011"/>
                        <a:pt x="2594" y="2011"/>
                      </a:cubicBezTo>
                      <a:cubicBezTo>
                        <a:pt x="2605" y="2009"/>
                        <a:pt x="2605" y="2009"/>
                        <a:pt x="2605" y="2009"/>
                      </a:cubicBezTo>
                      <a:lnTo>
                        <a:pt x="2603" y="1998"/>
                      </a:lnTo>
                      <a:close/>
                      <a:moveTo>
                        <a:pt x="2623" y="2083"/>
                      </a:moveTo>
                      <a:cubicBezTo>
                        <a:pt x="2616" y="2084"/>
                        <a:pt x="2614" y="2102"/>
                        <a:pt x="2614" y="2102"/>
                      </a:cubicBezTo>
                      <a:cubicBezTo>
                        <a:pt x="2640" y="2102"/>
                        <a:pt x="2640" y="2102"/>
                        <a:pt x="2640" y="2102"/>
                      </a:cubicBezTo>
                      <a:cubicBezTo>
                        <a:pt x="2646" y="2080"/>
                        <a:pt x="2646" y="2080"/>
                        <a:pt x="2646" y="2080"/>
                      </a:cubicBezTo>
                      <a:cubicBezTo>
                        <a:pt x="2634" y="2089"/>
                        <a:pt x="2634" y="2089"/>
                        <a:pt x="2634" y="2089"/>
                      </a:cubicBezTo>
                      <a:cubicBezTo>
                        <a:pt x="2634" y="2089"/>
                        <a:pt x="2630" y="2082"/>
                        <a:pt x="2623" y="2083"/>
                      </a:cubicBezTo>
                      <a:close/>
                      <a:moveTo>
                        <a:pt x="2618" y="2008"/>
                      </a:moveTo>
                      <a:cubicBezTo>
                        <a:pt x="2618" y="2008"/>
                        <a:pt x="2615" y="2005"/>
                        <a:pt x="2612" y="2005"/>
                      </a:cubicBezTo>
                      <a:cubicBezTo>
                        <a:pt x="2609" y="2004"/>
                        <a:pt x="2607" y="2016"/>
                        <a:pt x="2607" y="2016"/>
                      </a:cubicBezTo>
                      <a:cubicBezTo>
                        <a:pt x="2598" y="2035"/>
                        <a:pt x="2598" y="2035"/>
                        <a:pt x="2598" y="2035"/>
                      </a:cubicBezTo>
                      <a:cubicBezTo>
                        <a:pt x="2598" y="2035"/>
                        <a:pt x="2622" y="2013"/>
                        <a:pt x="2618" y="2008"/>
                      </a:cubicBezTo>
                      <a:close/>
                      <a:moveTo>
                        <a:pt x="5755" y="4067"/>
                      </a:moveTo>
                      <a:cubicBezTo>
                        <a:pt x="5755" y="4067"/>
                        <a:pt x="5747" y="4085"/>
                        <a:pt x="5760" y="4085"/>
                      </a:cubicBezTo>
                      <a:cubicBezTo>
                        <a:pt x="5773" y="4085"/>
                        <a:pt x="5773" y="4068"/>
                        <a:pt x="5755" y="4067"/>
                      </a:cubicBezTo>
                      <a:close/>
                      <a:moveTo>
                        <a:pt x="5034" y="6238"/>
                      </a:moveTo>
                      <a:cubicBezTo>
                        <a:pt x="5054" y="6253"/>
                        <a:pt x="5051" y="6239"/>
                        <a:pt x="5042" y="6231"/>
                      </a:cubicBezTo>
                      <a:cubicBezTo>
                        <a:pt x="5034" y="6223"/>
                        <a:pt x="5034" y="6238"/>
                        <a:pt x="5034" y="6238"/>
                      </a:cubicBezTo>
                      <a:close/>
                      <a:moveTo>
                        <a:pt x="5620" y="5378"/>
                      </a:moveTo>
                      <a:cubicBezTo>
                        <a:pt x="5608" y="5378"/>
                        <a:pt x="5617" y="5390"/>
                        <a:pt x="5617" y="5390"/>
                      </a:cubicBezTo>
                      <a:cubicBezTo>
                        <a:pt x="5638" y="5390"/>
                        <a:pt x="5632" y="5378"/>
                        <a:pt x="5620" y="5378"/>
                      </a:cubicBezTo>
                      <a:close/>
                      <a:moveTo>
                        <a:pt x="5640" y="5445"/>
                      </a:moveTo>
                      <a:cubicBezTo>
                        <a:pt x="5630" y="5443"/>
                        <a:pt x="5627" y="5457"/>
                        <a:pt x="5627" y="5457"/>
                      </a:cubicBezTo>
                      <a:cubicBezTo>
                        <a:pt x="5642" y="5462"/>
                        <a:pt x="5650" y="5447"/>
                        <a:pt x="5640" y="5445"/>
                      </a:cubicBezTo>
                      <a:close/>
                      <a:moveTo>
                        <a:pt x="9448" y="3489"/>
                      </a:moveTo>
                      <a:cubicBezTo>
                        <a:pt x="9446" y="3510"/>
                        <a:pt x="9446" y="3510"/>
                        <a:pt x="9446" y="3510"/>
                      </a:cubicBezTo>
                      <a:cubicBezTo>
                        <a:pt x="9458" y="3493"/>
                        <a:pt x="9458" y="3493"/>
                        <a:pt x="9458" y="3493"/>
                      </a:cubicBezTo>
                      <a:lnTo>
                        <a:pt x="9448" y="3489"/>
                      </a:lnTo>
                      <a:close/>
                      <a:moveTo>
                        <a:pt x="9429" y="3489"/>
                      </a:moveTo>
                      <a:cubicBezTo>
                        <a:pt x="9415" y="3487"/>
                        <a:pt x="9409" y="3507"/>
                        <a:pt x="9419" y="3510"/>
                      </a:cubicBezTo>
                      <a:cubicBezTo>
                        <a:pt x="9439" y="3519"/>
                        <a:pt x="9442" y="3491"/>
                        <a:pt x="9429" y="3489"/>
                      </a:cubicBezTo>
                      <a:close/>
                      <a:moveTo>
                        <a:pt x="9396" y="3573"/>
                      </a:moveTo>
                      <a:cubicBezTo>
                        <a:pt x="9407" y="3581"/>
                        <a:pt x="9415" y="3553"/>
                        <a:pt x="9415" y="3553"/>
                      </a:cubicBezTo>
                      <a:cubicBezTo>
                        <a:pt x="9407" y="3546"/>
                        <a:pt x="9384" y="3565"/>
                        <a:pt x="9396" y="3573"/>
                      </a:cubicBezTo>
                      <a:close/>
                      <a:moveTo>
                        <a:pt x="5096" y="6316"/>
                      </a:moveTo>
                      <a:cubicBezTo>
                        <a:pt x="5081" y="6316"/>
                        <a:pt x="5091" y="6330"/>
                        <a:pt x="5099" y="6330"/>
                      </a:cubicBezTo>
                      <a:cubicBezTo>
                        <a:pt x="5108" y="6330"/>
                        <a:pt x="5113" y="6316"/>
                        <a:pt x="5096" y="6316"/>
                      </a:cubicBezTo>
                      <a:close/>
                      <a:moveTo>
                        <a:pt x="5089" y="6289"/>
                      </a:moveTo>
                      <a:cubicBezTo>
                        <a:pt x="5077" y="6278"/>
                        <a:pt x="5076" y="6291"/>
                        <a:pt x="5076" y="6291"/>
                      </a:cubicBezTo>
                      <a:cubicBezTo>
                        <a:pt x="5087" y="6305"/>
                        <a:pt x="5101" y="6301"/>
                        <a:pt x="5089" y="6289"/>
                      </a:cubicBezTo>
                      <a:close/>
                      <a:moveTo>
                        <a:pt x="5511" y="5206"/>
                      </a:moveTo>
                      <a:cubicBezTo>
                        <a:pt x="5496" y="5195"/>
                        <a:pt x="5493" y="5211"/>
                        <a:pt x="5493" y="5211"/>
                      </a:cubicBezTo>
                      <a:cubicBezTo>
                        <a:pt x="5493" y="5211"/>
                        <a:pt x="5481" y="5210"/>
                        <a:pt x="5480" y="5216"/>
                      </a:cubicBezTo>
                      <a:cubicBezTo>
                        <a:pt x="5478" y="5225"/>
                        <a:pt x="5486" y="5223"/>
                        <a:pt x="5486" y="5223"/>
                      </a:cubicBezTo>
                      <a:cubicBezTo>
                        <a:pt x="5486" y="5223"/>
                        <a:pt x="5495" y="5238"/>
                        <a:pt x="5501" y="5235"/>
                      </a:cubicBezTo>
                      <a:cubicBezTo>
                        <a:pt x="5508" y="5231"/>
                        <a:pt x="5500" y="5221"/>
                        <a:pt x="5500" y="5221"/>
                      </a:cubicBezTo>
                      <a:cubicBezTo>
                        <a:pt x="5500" y="5221"/>
                        <a:pt x="5526" y="5218"/>
                        <a:pt x="5511" y="5206"/>
                      </a:cubicBezTo>
                      <a:close/>
                      <a:moveTo>
                        <a:pt x="5897" y="256"/>
                      </a:moveTo>
                      <a:cubicBezTo>
                        <a:pt x="5889" y="256"/>
                        <a:pt x="5888" y="262"/>
                        <a:pt x="5885" y="277"/>
                      </a:cubicBezTo>
                      <a:cubicBezTo>
                        <a:pt x="5883" y="289"/>
                        <a:pt x="5905" y="256"/>
                        <a:pt x="5897" y="256"/>
                      </a:cubicBezTo>
                      <a:close/>
                      <a:moveTo>
                        <a:pt x="5879" y="210"/>
                      </a:moveTo>
                      <a:cubicBezTo>
                        <a:pt x="5875" y="210"/>
                        <a:pt x="5869" y="222"/>
                        <a:pt x="5873" y="225"/>
                      </a:cubicBezTo>
                      <a:cubicBezTo>
                        <a:pt x="5877" y="228"/>
                        <a:pt x="5890" y="221"/>
                        <a:pt x="5890" y="221"/>
                      </a:cubicBezTo>
                      <a:cubicBezTo>
                        <a:pt x="5890" y="221"/>
                        <a:pt x="5883" y="210"/>
                        <a:pt x="5879" y="210"/>
                      </a:cubicBezTo>
                      <a:close/>
                      <a:moveTo>
                        <a:pt x="5866" y="261"/>
                      </a:moveTo>
                      <a:cubicBezTo>
                        <a:pt x="5881" y="261"/>
                        <a:pt x="5888" y="250"/>
                        <a:pt x="5877" y="248"/>
                      </a:cubicBezTo>
                      <a:cubicBezTo>
                        <a:pt x="5866" y="246"/>
                        <a:pt x="5857" y="261"/>
                        <a:pt x="5866" y="261"/>
                      </a:cubicBezTo>
                      <a:close/>
                      <a:moveTo>
                        <a:pt x="6010" y="85"/>
                      </a:moveTo>
                      <a:cubicBezTo>
                        <a:pt x="6002" y="78"/>
                        <a:pt x="6001" y="93"/>
                        <a:pt x="6001" y="93"/>
                      </a:cubicBezTo>
                      <a:cubicBezTo>
                        <a:pt x="6008" y="99"/>
                        <a:pt x="6018" y="92"/>
                        <a:pt x="6010" y="85"/>
                      </a:cubicBezTo>
                      <a:close/>
                      <a:moveTo>
                        <a:pt x="5882" y="176"/>
                      </a:moveTo>
                      <a:cubicBezTo>
                        <a:pt x="5882" y="176"/>
                        <a:pt x="5886" y="159"/>
                        <a:pt x="5876" y="159"/>
                      </a:cubicBezTo>
                      <a:cubicBezTo>
                        <a:pt x="5866" y="159"/>
                        <a:pt x="5872" y="169"/>
                        <a:pt x="5872" y="169"/>
                      </a:cubicBezTo>
                      <a:cubicBezTo>
                        <a:pt x="5872" y="169"/>
                        <a:pt x="5864" y="166"/>
                        <a:pt x="5861" y="169"/>
                      </a:cubicBezTo>
                      <a:cubicBezTo>
                        <a:pt x="5858" y="172"/>
                        <a:pt x="5870" y="179"/>
                        <a:pt x="5872" y="183"/>
                      </a:cubicBezTo>
                      <a:cubicBezTo>
                        <a:pt x="5874" y="187"/>
                        <a:pt x="5889" y="184"/>
                        <a:pt x="5889" y="184"/>
                      </a:cubicBezTo>
                      <a:lnTo>
                        <a:pt x="5882" y="176"/>
                      </a:lnTo>
                      <a:close/>
                      <a:moveTo>
                        <a:pt x="6104" y="1"/>
                      </a:moveTo>
                      <a:cubicBezTo>
                        <a:pt x="6097" y="2"/>
                        <a:pt x="6095" y="11"/>
                        <a:pt x="6095" y="11"/>
                      </a:cubicBezTo>
                      <a:cubicBezTo>
                        <a:pt x="6106" y="16"/>
                        <a:pt x="6111" y="0"/>
                        <a:pt x="6104" y="1"/>
                      </a:cubicBezTo>
                      <a:close/>
                      <a:moveTo>
                        <a:pt x="6075" y="36"/>
                      </a:moveTo>
                      <a:cubicBezTo>
                        <a:pt x="6079" y="45"/>
                        <a:pt x="6079" y="45"/>
                        <a:pt x="6079" y="45"/>
                      </a:cubicBezTo>
                      <a:cubicBezTo>
                        <a:pt x="6084" y="49"/>
                        <a:pt x="6091" y="28"/>
                        <a:pt x="6090" y="24"/>
                      </a:cubicBezTo>
                      <a:cubicBezTo>
                        <a:pt x="6089" y="20"/>
                        <a:pt x="6080" y="12"/>
                        <a:pt x="6080" y="12"/>
                      </a:cubicBezTo>
                      <a:cubicBezTo>
                        <a:pt x="6079" y="21"/>
                        <a:pt x="6079" y="21"/>
                        <a:pt x="6079" y="21"/>
                      </a:cubicBezTo>
                      <a:cubicBezTo>
                        <a:pt x="6079" y="21"/>
                        <a:pt x="6066" y="25"/>
                        <a:pt x="6067" y="29"/>
                      </a:cubicBezTo>
                      <a:cubicBezTo>
                        <a:pt x="6068" y="33"/>
                        <a:pt x="6075" y="36"/>
                        <a:pt x="6075" y="36"/>
                      </a:cubicBezTo>
                      <a:close/>
                      <a:moveTo>
                        <a:pt x="6018" y="94"/>
                      </a:moveTo>
                      <a:cubicBezTo>
                        <a:pt x="6016" y="104"/>
                        <a:pt x="6016" y="104"/>
                        <a:pt x="6016" y="104"/>
                      </a:cubicBezTo>
                      <a:cubicBezTo>
                        <a:pt x="6025" y="96"/>
                        <a:pt x="6025" y="96"/>
                        <a:pt x="6025" y="96"/>
                      </a:cubicBezTo>
                      <a:lnTo>
                        <a:pt x="6018" y="94"/>
                      </a:lnTo>
                      <a:close/>
                      <a:moveTo>
                        <a:pt x="5916" y="269"/>
                      </a:moveTo>
                      <a:cubicBezTo>
                        <a:pt x="5922" y="265"/>
                        <a:pt x="5913" y="252"/>
                        <a:pt x="5907" y="258"/>
                      </a:cubicBezTo>
                      <a:cubicBezTo>
                        <a:pt x="5901" y="264"/>
                        <a:pt x="5909" y="273"/>
                        <a:pt x="5916" y="269"/>
                      </a:cubicBezTo>
                      <a:close/>
                      <a:moveTo>
                        <a:pt x="6125" y="395"/>
                      </a:moveTo>
                      <a:cubicBezTo>
                        <a:pt x="6125" y="395"/>
                        <a:pt x="6120" y="409"/>
                        <a:pt x="6110" y="402"/>
                      </a:cubicBezTo>
                      <a:cubicBezTo>
                        <a:pt x="6100" y="394"/>
                        <a:pt x="6120" y="387"/>
                        <a:pt x="6119" y="378"/>
                      </a:cubicBezTo>
                      <a:cubicBezTo>
                        <a:pt x="6118" y="369"/>
                        <a:pt x="6087" y="364"/>
                        <a:pt x="6087" y="359"/>
                      </a:cubicBezTo>
                      <a:cubicBezTo>
                        <a:pt x="6087" y="354"/>
                        <a:pt x="6109" y="357"/>
                        <a:pt x="6109" y="357"/>
                      </a:cubicBezTo>
                      <a:cubicBezTo>
                        <a:pt x="6100" y="349"/>
                        <a:pt x="6100" y="349"/>
                        <a:pt x="6100" y="349"/>
                      </a:cubicBezTo>
                      <a:cubicBezTo>
                        <a:pt x="6100" y="349"/>
                        <a:pt x="6091" y="328"/>
                        <a:pt x="6087" y="321"/>
                      </a:cubicBezTo>
                      <a:cubicBezTo>
                        <a:pt x="6083" y="314"/>
                        <a:pt x="6070" y="314"/>
                        <a:pt x="6070" y="314"/>
                      </a:cubicBezTo>
                      <a:cubicBezTo>
                        <a:pt x="6070" y="314"/>
                        <a:pt x="6062" y="305"/>
                        <a:pt x="6054" y="299"/>
                      </a:cubicBezTo>
                      <a:cubicBezTo>
                        <a:pt x="6046" y="293"/>
                        <a:pt x="6052" y="261"/>
                        <a:pt x="6052" y="261"/>
                      </a:cubicBezTo>
                      <a:cubicBezTo>
                        <a:pt x="6044" y="261"/>
                        <a:pt x="6044" y="261"/>
                        <a:pt x="6044" y="261"/>
                      </a:cubicBezTo>
                      <a:cubicBezTo>
                        <a:pt x="6044" y="261"/>
                        <a:pt x="6043" y="255"/>
                        <a:pt x="6029" y="245"/>
                      </a:cubicBezTo>
                      <a:cubicBezTo>
                        <a:pt x="6014" y="235"/>
                        <a:pt x="5995" y="245"/>
                        <a:pt x="5987" y="246"/>
                      </a:cubicBezTo>
                      <a:cubicBezTo>
                        <a:pt x="5979" y="247"/>
                        <a:pt x="5970" y="235"/>
                        <a:pt x="5970" y="235"/>
                      </a:cubicBezTo>
                      <a:cubicBezTo>
                        <a:pt x="5970" y="235"/>
                        <a:pt x="5984" y="240"/>
                        <a:pt x="5988" y="239"/>
                      </a:cubicBezTo>
                      <a:cubicBezTo>
                        <a:pt x="5992" y="238"/>
                        <a:pt x="6010" y="234"/>
                        <a:pt x="6011" y="228"/>
                      </a:cubicBezTo>
                      <a:cubicBezTo>
                        <a:pt x="6012" y="223"/>
                        <a:pt x="5993" y="222"/>
                        <a:pt x="5993" y="222"/>
                      </a:cubicBezTo>
                      <a:cubicBezTo>
                        <a:pt x="6009" y="218"/>
                        <a:pt x="6009" y="218"/>
                        <a:pt x="6009" y="218"/>
                      </a:cubicBezTo>
                      <a:cubicBezTo>
                        <a:pt x="6009" y="218"/>
                        <a:pt x="6018" y="211"/>
                        <a:pt x="6024" y="206"/>
                      </a:cubicBezTo>
                      <a:cubicBezTo>
                        <a:pt x="6029" y="201"/>
                        <a:pt x="6040" y="177"/>
                        <a:pt x="6040" y="177"/>
                      </a:cubicBezTo>
                      <a:cubicBezTo>
                        <a:pt x="6040" y="177"/>
                        <a:pt x="6055" y="168"/>
                        <a:pt x="6055" y="161"/>
                      </a:cubicBezTo>
                      <a:cubicBezTo>
                        <a:pt x="6055" y="154"/>
                        <a:pt x="6001" y="159"/>
                        <a:pt x="6001" y="159"/>
                      </a:cubicBezTo>
                      <a:cubicBezTo>
                        <a:pt x="6001" y="159"/>
                        <a:pt x="6002" y="154"/>
                        <a:pt x="5990" y="154"/>
                      </a:cubicBezTo>
                      <a:cubicBezTo>
                        <a:pt x="5978" y="154"/>
                        <a:pt x="5956" y="162"/>
                        <a:pt x="5956" y="162"/>
                      </a:cubicBezTo>
                      <a:cubicBezTo>
                        <a:pt x="5964" y="155"/>
                        <a:pt x="5964" y="155"/>
                        <a:pt x="5964" y="155"/>
                      </a:cubicBezTo>
                      <a:cubicBezTo>
                        <a:pt x="5958" y="147"/>
                        <a:pt x="5958" y="147"/>
                        <a:pt x="5958" y="147"/>
                      </a:cubicBezTo>
                      <a:cubicBezTo>
                        <a:pt x="5970" y="145"/>
                        <a:pt x="5970" y="145"/>
                        <a:pt x="5970" y="145"/>
                      </a:cubicBezTo>
                      <a:cubicBezTo>
                        <a:pt x="5991" y="132"/>
                        <a:pt x="5991" y="132"/>
                        <a:pt x="5991" y="132"/>
                      </a:cubicBezTo>
                      <a:cubicBezTo>
                        <a:pt x="5991" y="132"/>
                        <a:pt x="6002" y="123"/>
                        <a:pt x="6003" y="112"/>
                      </a:cubicBezTo>
                      <a:cubicBezTo>
                        <a:pt x="6004" y="105"/>
                        <a:pt x="5990" y="107"/>
                        <a:pt x="5982" y="108"/>
                      </a:cubicBezTo>
                      <a:cubicBezTo>
                        <a:pt x="5974" y="109"/>
                        <a:pt x="5962" y="115"/>
                        <a:pt x="5954" y="115"/>
                      </a:cubicBezTo>
                      <a:cubicBezTo>
                        <a:pt x="5946" y="115"/>
                        <a:pt x="5939" y="106"/>
                        <a:pt x="5932" y="110"/>
                      </a:cubicBezTo>
                      <a:cubicBezTo>
                        <a:pt x="5925" y="114"/>
                        <a:pt x="5932" y="124"/>
                        <a:pt x="5932" y="124"/>
                      </a:cubicBezTo>
                      <a:cubicBezTo>
                        <a:pt x="5932" y="124"/>
                        <a:pt x="5925" y="125"/>
                        <a:pt x="5920" y="129"/>
                      </a:cubicBezTo>
                      <a:cubicBezTo>
                        <a:pt x="5915" y="133"/>
                        <a:pt x="5923" y="148"/>
                        <a:pt x="5923" y="148"/>
                      </a:cubicBezTo>
                      <a:cubicBezTo>
                        <a:pt x="5894" y="151"/>
                        <a:pt x="5894" y="151"/>
                        <a:pt x="5894" y="151"/>
                      </a:cubicBezTo>
                      <a:cubicBezTo>
                        <a:pt x="5894" y="157"/>
                        <a:pt x="5894" y="157"/>
                        <a:pt x="5894" y="157"/>
                      </a:cubicBezTo>
                      <a:cubicBezTo>
                        <a:pt x="5900" y="162"/>
                        <a:pt x="5900" y="162"/>
                        <a:pt x="5900" y="162"/>
                      </a:cubicBezTo>
                      <a:cubicBezTo>
                        <a:pt x="5909" y="180"/>
                        <a:pt x="5909" y="180"/>
                        <a:pt x="5909" y="180"/>
                      </a:cubicBezTo>
                      <a:cubicBezTo>
                        <a:pt x="5909" y="180"/>
                        <a:pt x="5903" y="185"/>
                        <a:pt x="5900" y="188"/>
                      </a:cubicBezTo>
                      <a:cubicBezTo>
                        <a:pt x="5897" y="191"/>
                        <a:pt x="5895" y="198"/>
                        <a:pt x="5895" y="198"/>
                      </a:cubicBezTo>
                      <a:cubicBezTo>
                        <a:pt x="5884" y="203"/>
                        <a:pt x="5884" y="203"/>
                        <a:pt x="5884" y="203"/>
                      </a:cubicBezTo>
                      <a:cubicBezTo>
                        <a:pt x="5884" y="203"/>
                        <a:pt x="5890" y="212"/>
                        <a:pt x="5898" y="211"/>
                      </a:cubicBezTo>
                      <a:cubicBezTo>
                        <a:pt x="5906" y="210"/>
                        <a:pt x="5913" y="202"/>
                        <a:pt x="5913" y="202"/>
                      </a:cubicBezTo>
                      <a:cubicBezTo>
                        <a:pt x="5912" y="214"/>
                        <a:pt x="5912" y="214"/>
                        <a:pt x="5912" y="214"/>
                      </a:cubicBezTo>
                      <a:cubicBezTo>
                        <a:pt x="5912" y="214"/>
                        <a:pt x="5899" y="220"/>
                        <a:pt x="5894" y="228"/>
                      </a:cubicBezTo>
                      <a:cubicBezTo>
                        <a:pt x="5889" y="237"/>
                        <a:pt x="5895" y="250"/>
                        <a:pt x="5895" y="250"/>
                      </a:cubicBezTo>
                      <a:cubicBezTo>
                        <a:pt x="5895" y="250"/>
                        <a:pt x="5906" y="242"/>
                        <a:pt x="5913" y="247"/>
                      </a:cubicBezTo>
                      <a:cubicBezTo>
                        <a:pt x="5919" y="252"/>
                        <a:pt x="5932" y="241"/>
                        <a:pt x="5932" y="241"/>
                      </a:cubicBezTo>
                      <a:cubicBezTo>
                        <a:pt x="5923" y="251"/>
                        <a:pt x="5923" y="251"/>
                        <a:pt x="5923" y="251"/>
                      </a:cubicBezTo>
                      <a:cubicBezTo>
                        <a:pt x="5928" y="269"/>
                        <a:pt x="5928" y="269"/>
                        <a:pt x="5928" y="269"/>
                      </a:cubicBezTo>
                      <a:cubicBezTo>
                        <a:pt x="5928" y="269"/>
                        <a:pt x="5917" y="282"/>
                        <a:pt x="5909" y="296"/>
                      </a:cubicBezTo>
                      <a:cubicBezTo>
                        <a:pt x="5902" y="309"/>
                        <a:pt x="5925" y="306"/>
                        <a:pt x="5925" y="306"/>
                      </a:cubicBezTo>
                      <a:cubicBezTo>
                        <a:pt x="5925" y="306"/>
                        <a:pt x="5938" y="300"/>
                        <a:pt x="5945" y="303"/>
                      </a:cubicBezTo>
                      <a:cubicBezTo>
                        <a:pt x="5952" y="306"/>
                        <a:pt x="5968" y="293"/>
                        <a:pt x="5968" y="293"/>
                      </a:cubicBezTo>
                      <a:cubicBezTo>
                        <a:pt x="5990" y="295"/>
                        <a:pt x="5990" y="295"/>
                        <a:pt x="5990" y="295"/>
                      </a:cubicBezTo>
                      <a:cubicBezTo>
                        <a:pt x="5990" y="295"/>
                        <a:pt x="5967" y="308"/>
                        <a:pt x="5965" y="318"/>
                      </a:cubicBezTo>
                      <a:cubicBezTo>
                        <a:pt x="5964" y="328"/>
                        <a:pt x="5994" y="335"/>
                        <a:pt x="5994" y="335"/>
                      </a:cubicBezTo>
                      <a:cubicBezTo>
                        <a:pt x="5995" y="349"/>
                        <a:pt x="5995" y="349"/>
                        <a:pt x="5995" y="349"/>
                      </a:cubicBezTo>
                      <a:cubicBezTo>
                        <a:pt x="5987" y="361"/>
                        <a:pt x="5987" y="361"/>
                        <a:pt x="5987" y="361"/>
                      </a:cubicBezTo>
                      <a:cubicBezTo>
                        <a:pt x="5987" y="361"/>
                        <a:pt x="5989" y="375"/>
                        <a:pt x="5986" y="379"/>
                      </a:cubicBezTo>
                      <a:cubicBezTo>
                        <a:pt x="5983" y="383"/>
                        <a:pt x="5941" y="377"/>
                        <a:pt x="5941" y="377"/>
                      </a:cubicBezTo>
                      <a:cubicBezTo>
                        <a:pt x="5941" y="377"/>
                        <a:pt x="5931" y="374"/>
                        <a:pt x="5922" y="376"/>
                      </a:cubicBezTo>
                      <a:cubicBezTo>
                        <a:pt x="5913" y="378"/>
                        <a:pt x="5928" y="389"/>
                        <a:pt x="5928" y="389"/>
                      </a:cubicBezTo>
                      <a:cubicBezTo>
                        <a:pt x="5914" y="402"/>
                        <a:pt x="5914" y="402"/>
                        <a:pt x="5914" y="402"/>
                      </a:cubicBezTo>
                      <a:cubicBezTo>
                        <a:pt x="5942" y="400"/>
                        <a:pt x="5942" y="400"/>
                        <a:pt x="5942" y="400"/>
                      </a:cubicBezTo>
                      <a:cubicBezTo>
                        <a:pt x="5942" y="400"/>
                        <a:pt x="5942" y="423"/>
                        <a:pt x="5935" y="430"/>
                      </a:cubicBezTo>
                      <a:cubicBezTo>
                        <a:pt x="5928" y="437"/>
                        <a:pt x="5900" y="445"/>
                        <a:pt x="5896" y="448"/>
                      </a:cubicBezTo>
                      <a:cubicBezTo>
                        <a:pt x="5892" y="451"/>
                        <a:pt x="5897" y="466"/>
                        <a:pt x="5901" y="468"/>
                      </a:cubicBezTo>
                      <a:cubicBezTo>
                        <a:pt x="5905" y="470"/>
                        <a:pt x="5923" y="456"/>
                        <a:pt x="5923" y="456"/>
                      </a:cubicBezTo>
                      <a:cubicBezTo>
                        <a:pt x="5923" y="456"/>
                        <a:pt x="5926" y="462"/>
                        <a:pt x="5930" y="466"/>
                      </a:cubicBezTo>
                      <a:cubicBezTo>
                        <a:pt x="5934" y="470"/>
                        <a:pt x="5944" y="466"/>
                        <a:pt x="5944" y="466"/>
                      </a:cubicBezTo>
                      <a:cubicBezTo>
                        <a:pt x="5944" y="466"/>
                        <a:pt x="5952" y="475"/>
                        <a:pt x="5960" y="476"/>
                      </a:cubicBezTo>
                      <a:cubicBezTo>
                        <a:pt x="5969" y="477"/>
                        <a:pt x="5976" y="472"/>
                        <a:pt x="5981" y="467"/>
                      </a:cubicBezTo>
                      <a:cubicBezTo>
                        <a:pt x="5986" y="462"/>
                        <a:pt x="5999" y="463"/>
                        <a:pt x="5999" y="463"/>
                      </a:cubicBezTo>
                      <a:cubicBezTo>
                        <a:pt x="5999" y="463"/>
                        <a:pt x="5983" y="478"/>
                        <a:pt x="5973" y="485"/>
                      </a:cubicBezTo>
                      <a:cubicBezTo>
                        <a:pt x="5962" y="492"/>
                        <a:pt x="5942" y="485"/>
                        <a:pt x="5935" y="485"/>
                      </a:cubicBezTo>
                      <a:cubicBezTo>
                        <a:pt x="5928" y="485"/>
                        <a:pt x="5930" y="495"/>
                        <a:pt x="5930" y="495"/>
                      </a:cubicBezTo>
                      <a:cubicBezTo>
                        <a:pt x="5930" y="495"/>
                        <a:pt x="5921" y="495"/>
                        <a:pt x="5914" y="498"/>
                      </a:cubicBezTo>
                      <a:cubicBezTo>
                        <a:pt x="5906" y="501"/>
                        <a:pt x="5914" y="507"/>
                        <a:pt x="5908" y="516"/>
                      </a:cubicBezTo>
                      <a:cubicBezTo>
                        <a:pt x="5903" y="524"/>
                        <a:pt x="5896" y="520"/>
                        <a:pt x="5889" y="520"/>
                      </a:cubicBezTo>
                      <a:cubicBezTo>
                        <a:pt x="5882" y="520"/>
                        <a:pt x="5885" y="530"/>
                        <a:pt x="5878" y="536"/>
                      </a:cubicBezTo>
                      <a:cubicBezTo>
                        <a:pt x="5871" y="542"/>
                        <a:pt x="5862" y="541"/>
                        <a:pt x="5862" y="545"/>
                      </a:cubicBezTo>
                      <a:cubicBezTo>
                        <a:pt x="5862" y="549"/>
                        <a:pt x="5881" y="549"/>
                        <a:pt x="5884" y="549"/>
                      </a:cubicBezTo>
                      <a:cubicBezTo>
                        <a:pt x="5887" y="549"/>
                        <a:pt x="5895" y="539"/>
                        <a:pt x="5901" y="534"/>
                      </a:cubicBezTo>
                      <a:cubicBezTo>
                        <a:pt x="5907" y="529"/>
                        <a:pt x="5917" y="530"/>
                        <a:pt x="5926" y="530"/>
                      </a:cubicBezTo>
                      <a:cubicBezTo>
                        <a:pt x="5935" y="530"/>
                        <a:pt x="5938" y="540"/>
                        <a:pt x="5944" y="540"/>
                      </a:cubicBezTo>
                      <a:cubicBezTo>
                        <a:pt x="5950" y="540"/>
                        <a:pt x="5963" y="515"/>
                        <a:pt x="5970" y="512"/>
                      </a:cubicBezTo>
                      <a:cubicBezTo>
                        <a:pt x="5976" y="508"/>
                        <a:pt x="5990" y="519"/>
                        <a:pt x="5990" y="519"/>
                      </a:cubicBezTo>
                      <a:cubicBezTo>
                        <a:pt x="6007" y="520"/>
                        <a:pt x="6007" y="520"/>
                        <a:pt x="6007" y="520"/>
                      </a:cubicBezTo>
                      <a:cubicBezTo>
                        <a:pt x="6027" y="512"/>
                        <a:pt x="6027" y="512"/>
                        <a:pt x="6027" y="512"/>
                      </a:cubicBezTo>
                      <a:cubicBezTo>
                        <a:pt x="6027" y="512"/>
                        <a:pt x="6046" y="521"/>
                        <a:pt x="6052" y="520"/>
                      </a:cubicBezTo>
                      <a:cubicBezTo>
                        <a:pt x="6058" y="519"/>
                        <a:pt x="6044" y="508"/>
                        <a:pt x="6050" y="503"/>
                      </a:cubicBezTo>
                      <a:cubicBezTo>
                        <a:pt x="6056" y="498"/>
                        <a:pt x="6065" y="513"/>
                        <a:pt x="6065" y="513"/>
                      </a:cubicBezTo>
                      <a:cubicBezTo>
                        <a:pt x="6072" y="508"/>
                        <a:pt x="6072" y="508"/>
                        <a:pt x="6072" y="508"/>
                      </a:cubicBezTo>
                      <a:cubicBezTo>
                        <a:pt x="6072" y="508"/>
                        <a:pt x="6125" y="508"/>
                        <a:pt x="6138" y="501"/>
                      </a:cubicBezTo>
                      <a:cubicBezTo>
                        <a:pt x="6150" y="494"/>
                        <a:pt x="6158" y="479"/>
                        <a:pt x="6158" y="479"/>
                      </a:cubicBezTo>
                      <a:cubicBezTo>
                        <a:pt x="6119" y="474"/>
                        <a:pt x="6119" y="474"/>
                        <a:pt x="6119" y="474"/>
                      </a:cubicBezTo>
                      <a:cubicBezTo>
                        <a:pt x="6137" y="471"/>
                        <a:pt x="6137" y="471"/>
                        <a:pt x="6137" y="471"/>
                      </a:cubicBezTo>
                      <a:cubicBezTo>
                        <a:pt x="6133" y="461"/>
                        <a:pt x="6133" y="461"/>
                        <a:pt x="6133" y="461"/>
                      </a:cubicBezTo>
                      <a:cubicBezTo>
                        <a:pt x="6133" y="461"/>
                        <a:pt x="6147" y="448"/>
                        <a:pt x="6154" y="447"/>
                      </a:cubicBezTo>
                      <a:cubicBezTo>
                        <a:pt x="6161" y="446"/>
                        <a:pt x="6172" y="435"/>
                        <a:pt x="6173" y="415"/>
                      </a:cubicBezTo>
                      <a:cubicBezTo>
                        <a:pt x="6174" y="394"/>
                        <a:pt x="6125" y="395"/>
                        <a:pt x="6125" y="395"/>
                      </a:cubicBezTo>
                      <a:close/>
                      <a:moveTo>
                        <a:pt x="5572" y="151"/>
                      </a:moveTo>
                      <a:cubicBezTo>
                        <a:pt x="5566" y="157"/>
                        <a:pt x="5574" y="166"/>
                        <a:pt x="5580" y="162"/>
                      </a:cubicBezTo>
                      <a:cubicBezTo>
                        <a:pt x="5586" y="158"/>
                        <a:pt x="5578" y="146"/>
                        <a:pt x="5572" y="151"/>
                      </a:cubicBezTo>
                      <a:close/>
                      <a:moveTo>
                        <a:pt x="5936" y="325"/>
                      </a:moveTo>
                      <a:cubicBezTo>
                        <a:pt x="5931" y="310"/>
                        <a:pt x="5926" y="330"/>
                        <a:pt x="5917" y="338"/>
                      </a:cubicBezTo>
                      <a:cubicBezTo>
                        <a:pt x="5917" y="338"/>
                        <a:pt x="5941" y="340"/>
                        <a:pt x="5936" y="325"/>
                      </a:cubicBezTo>
                      <a:close/>
                      <a:moveTo>
                        <a:pt x="5873" y="338"/>
                      </a:moveTo>
                      <a:cubicBezTo>
                        <a:pt x="5876" y="335"/>
                        <a:pt x="5878" y="329"/>
                        <a:pt x="5878" y="329"/>
                      </a:cubicBezTo>
                      <a:cubicBezTo>
                        <a:pt x="5878" y="329"/>
                        <a:pt x="5883" y="336"/>
                        <a:pt x="5886" y="330"/>
                      </a:cubicBezTo>
                      <a:cubicBezTo>
                        <a:pt x="5889" y="324"/>
                        <a:pt x="5896" y="314"/>
                        <a:pt x="5889" y="308"/>
                      </a:cubicBezTo>
                      <a:cubicBezTo>
                        <a:pt x="5882" y="302"/>
                        <a:pt x="5882" y="293"/>
                        <a:pt x="5882" y="293"/>
                      </a:cubicBezTo>
                      <a:cubicBezTo>
                        <a:pt x="5877" y="295"/>
                        <a:pt x="5877" y="295"/>
                        <a:pt x="5877" y="295"/>
                      </a:cubicBezTo>
                      <a:cubicBezTo>
                        <a:pt x="5877" y="295"/>
                        <a:pt x="5872" y="283"/>
                        <a:pt x="5865" y="281"/>
                      </a:cubicBezTo>
                      <a:cubicBezTo>
                        <a:pt x="5858" y="279"/>
                        <a:pt x="5840" y="282"/>
                        <a:pt x="5840" y="282"/>
                      </a:cubicBezTo>
                      <a:cubicBezTo>
                        <a:pt x="5840" y="282"/>
                        <a:pt x="5840" y="282"/>
                        <a:pt x="5840" y="281"/>
                      </a:cubicBezTo>
                      <a:cubicBezTo>
                        <a:pt x="5837" y="288"/>
                        <a:pt x="5837" y="288"/>
                        <a:pt x="5837" y="288"/>
                      </a:cubicBezTo>
                      <a:cubicBezTo>
                        <a:pt x="5807" y="302"/>
                        <a:pt x="5807" y="302"/>
                        <a:pt x="5807" y="302"/>
                      </a:cubicBezTo>
                      <a:cubicBezTo>
                        <a:pt x="5808" y="312"/>
                        <a:pt x="5808" y="312"/>
                        <a:pt x="5808" y="312"/>
                      </a:cubicBezTo>
                      <a:cubicBezTo>
                        <a:pt x="5808" y="312"/>
                        <a:pt x="5779" y="318"/>
                        <a:pt x="5792" y="325"/>
                      </a:cubicBezTo>
                      <a:cubicBezTo>
                        <a:pt x="5805" y="333"/>
                        <a:pt x="5817" y="335"/>
                        <a:pt x="5817" y="335"/>
                      </a:cubicBezTo>
                      <a:cubicBezTo>
                        <a:pt x="5834" y="319"/>
                        <a:pt x="5834" y="319"/>
                        <a:pt x="5834" y="319"/>
                      </a:cubicBezTo>
                      <a:cubicBezTo>
                        <a:pt x="5846" y="335"/>
                        <a:pt x="5846" y="335"/>
                        <a:pt x="5846" y="335"/>
                      </a:cubicBezTo>
                      <a:cubicBezTo>
                        <a:pt x="5868" y="340"/>
                        <a:pt x="5868" y="340"/>
                        <a:pt x="5868" y="340"/>
                      </a:cubicBezTo>
                      <a:cubicBezTo>
                        <a:pt x="5870" y="340"/>
                        <a:pt x="5872" y="339"/>
                        <a:pt x="5873" y="338"/>
                      </a:cubicBezTo>
                      <a:close/>
                      <a:moveTo>
                        <a:pt x="5842" y="155"/>
                      </a:moveTo>
                      <a:cubicBezTo>
                        <a:pt x="5836" y="155"/>
                        <a:pt x="5833" y="155"/>
                        <a:pt x="5831" y="163"/>
                      </a:cubicBezTo>
                      <a:cubicBezTo>
                        <a:pt x="5845" y="163"/>
                        <a:pt x="5845" y="163"/>
                        <a:pt x="5845" y="163"/>
                      </a:cubicBezTo>
                      <a:cubicBezTo>
                        <a:pt x="5845" y="163"/>
                        <a:pt x="5848" y="155"/>
                        <a:pt x="5842" y="155"/>
                      </a:cubicBezTo>
                      <a:close/>
                      <a:moveTo>
                        <a:pt x="5861" y="144"/>
                      </a:moveTo>
                      <a:cubicBezTo>
                        <a:pt x="5861" y="144"/>
                        <a:pt x="5867" y="146"/>
                        <a:pt x="5873" y="145"/>
                      </a:cubicBezTo>
                      <a:cubicBezTo>
                        <a:pt x="5879" y="144"/>
                        <a:pt x="5887" y="115"/>
                        <a:pt x="5887" y="115"/>
                      </a:cubicBezTo>
                      <a:cubicBezTo>
                        <a:pt x="5887" y="115"/>
                        <a:pt x="5879" y="117"/>
                        <a:pt x="5873" y="122"/>
                      </a:cubicBezTo>
                      <a:cubicBezTo>
                        <a:pt x="5867" y="126"/>
                        <a:pt x="5865" y="133"/>
                        <a:pt x="5865" y="133"/>
                      </a:cubicBezTo>
                      <a:cubicBezTo>
                        <a:pt x="5865" y="133"/>
                        <a:pt x="5857" y="125"/>
                        <a:pt x="5851" y="128"/>
                      </a:cubicBezTo>
                      <a:cubicBezTo>
                        <a:pt x="5846" y="131"/>
                        <a:pt x="5852" y="153"/>
                        <a:pt x="5852" y="153"/>
                      </a:cubicBezTo>
                      <a:lnTo>
                        <a:pt x="5861" y="144"/>
                      </a:lnTo>
                      <a:close/>
                      <a:moveTo>
                        <a:pt x="5836" y="169"/>
                      </a:moveTo>
                      <a:cubicBezTo>
                        <a:pt x="5830" y="191"/>
                        <a:pt x="5830" y="191"/>
                        <a:pt x="5830" y="191"/>
                      </a:cubicBezTo>
                      <a:cubicBezTo>
                        <a:pt x="5841" y="177"/>
                        <a:pt x="5841" y="177"/>
                        <a:pt x="5841" y="177"/>
                      </a:cubicBezTo>
                      <a:lnTo>
                        <a:pt x="5836" y="169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7" name="Freeform 183"/>
                <p:cNvSpPr>
                  <a:spLocks/>
                </p:cNvSpPr>
                <p:nvPr/>
              </p:nvSpPr>
              <p:spPr bwMode="auto">
                <a:xfrm>
                  <a:off x="4619625" y="2493963"/>
                  <a:ext cx="52388" cy="85725"/>
                </a:xfrm>
                <a:custGeom>
                  <a:avLst/>
                  <a:gdLst>
                    <a:gd name="T0" fmla="*/ 2147483647 w 100"/>
                    <a:gd name="T1" fmla="*/ 2147483647 h 165"/>
                    <a:gd name="T2" fmla="*/ 2147483647 w 100"/>
                    <a:gd name="T3" fmla="*/ 2147483647 h 165"/>
                    <a:gd name="T4" fmla="*/ 2147483647 w 100"/>
                    <a:gd name="T5" fmla="*/ 2147483647 h 165"/>
                    <a:gd name="T6" fmla="*/ 2147483647 w 100"/>
                    <a:gd name="T7" fmla="*/ 2147483647 h 165"/>
                    <a:gd name="T8" fmla="*/ 2147483647 w 100"/>
                    <a:gd name="T9" fmla="*/ 2147483647 h 165"/>
                    <a:gd name="T10" fmla="*/ 2147483647 w 100"/>
                    <a:gd name="T11" fmla="*/ 2147483647 h 165"/>
                    <a:gd name="T12" fmla="*/ 2147483647 w 100"/>
                    <a:gd name="T13" fmla="*/ 2147483647 h 165"/>
                    <a:gd name="T14" fmla="*/ 2147483647 w 100"/>
                    <a:gd name="T15" fmla="*/ 2147483647 h 165"/>
                    <a:gd name="T16" fmla="*/ 2147483647 w 100"/>
                    <a:gd name="T17" fmla="*/ 2147483647 h 165"/>
                    <a:gd name="T18" fmla="*/ 2147483647 w 100"/>
                    <a:gd name="T19" fmla="*/ 2147483647 h 165"/>
                    <a:gd name="T20" fmla="*/ 2147483647 w 100"/>
                    <a:gd name="T21" fmla="*/ 2147483647 h 165"/>
                    <a:gd name="T22" fmla="*/ 2147483647 w 100"/>
                    <a:gd name="T23" fmla="*/ 2147483647 h 165"/>
                    <a:gd name="T24" fmla="*/ 2147483647 w 100"/>
                    <a:gd name="T25" fmla="*/ 2147483647 h 165"/>
                    <a:gd name="T26" fmla="*/ 2147483647 w 100"/>
                    <a:gd name="T27" fmla="*/ 2147483647 h 165"/>
                    <a:gd name="T28" fmla="*/ 2147483647 w 100"/>
                    <a:gd name="T29" fmla="*/ 2147483647 h 165"/>
                    <a:gd name="T30" fmla="*/ 2147483647 w 100"/>
                    <a:gd name="T31" fmla="*/ 2147483647 h 165"/>
                    <a:gd name="T32" fmla="*/ 2147483647 w 100"/>
                    <a:gd name="T33" fmla="*/ 2147483647 h 165"/>
                    <a:gd name="T34" fmla="*/ 2147483647 w 100"/>
                    <a:gd name="T35" fmla="*/ 0 h 165"/>
                    <a:gd name="T36" fmla="*/ 2147483647 w 100"/>
                    <a:gd name="T37" fmla="*/ 2147483647 h 165"/>
                    <a:gd name="T38" fmla="*/ 2147483647 w 100"/>
                    <a:gd name="T39" fmla="*/ 2147483647 h 165"/>
                    <a:gd name="T40" fmla="*/ 0 w 100"/>
                    <a:gd name="T41" fmla="*/ 2147483647 h 165"/>
                    <a:gd name="T42" fmla="*/ 2147483647 w 100"/>
                    <a:gd name="T43" fmla="*/ 2147483647 h 165"/>
                    <a:gd name="T44" fmla="*/ 2147483647 w 100"/>
                    <a:gd name="T45" fmla="*/ 2147483647 h 165"/>
                    <a:gd name="T46" fmla="*/ 2147483647 w 100"/>
                    <a:gd name="T47" fmla="*/ 2147483647 h 165"/>
                    <a:gd name="T48" fmla="*/ 2147483647 w 100"/>
                    <a:gd name="T49" fmla="*/ 2147483647 h 165"/>
                    <a:gd name="T50" fmla="*/ 2147483647 w 100"/>
                    <a:gd name="T51" fmla="*/ 2147483647 h 165"/>
                    <a:gd name="T52" fmla="*/ 2147483647 w 100"/>
                    <a:gd name="T53" fmla="*/ 2147483647 h 165"/>
                    <a:gd name="T54" fmla="*/ 2147483647 w 100"/>
                    <a:gd name="T55" fmla="*/ 2147483647 h 165"/>
                    <a:gd name="T56" fmla="*/ 2147483647 w 100"/>
                    <a:gd name="T57" fmla="*/ 2147483647 h 165"/>
                    <a:gd name="T58" fmla="*/ 2147483647 w 100"/>
                    <a:gd name="T59" fmla="*/ 2147483647 h 165"/>
                    <a:gd name="T60" fmla="*/ 2147483647 w 100"/>
                    <a:gd name="T61" fmla="*/ 2147483647 h 165"/>
                    <a:gd name="T62" fmla="*/ 2147483647 w 100"/>
                    <a:gd name="T63" fmla="*/ 2147483647 h 165"/>
                    <a:gd name="T64" fmla="*/ 2147483647 w 100"/>
                    <a:gd name="T65" fmla="*/ 2147483647 h 165"/>
                    <a:gd name="T66" fmla="*/ 2147483647 w 100"/>
                    <a:gd name="T67" fmla="*/ 2147483647 h 16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00"/>
                    <a:gd name="T103" fmla="*/ 0 h 165"/>
                    <a:gd name="T104" fmla="*/ 100 w 100"/>
                    <a:gd name="T105" fmla="*/ 165 h 16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00" h="165">
                      <a:moveTo>
                        <a:pt x="62" y="142"/>
                      </a:moveTo>
                      <a:cubicBezTo>
                        <a:pt x="63" y="135"/>
                        <a:pt x="72" y="138"/>
                        <a:pt x="72" y="138"/>
                      </a:cubicBezTo>
                      <a:cubicBezTo>
                        <a:pt x="80" y="133"/>
                        <a:pt x="80" y="133"/>
                        <a:pt x="80" y="133"/>
                      </a:cubicBezTo>
                      <a:cubicBezTo>
                        <a:pt x="80" y="119"/>
                        <a:pt x="80" y="119"/>
                        <a:pt x="80" y="119"/>
                      </a:cubicBezTo>
                      <a:cubicBezTo>
                        <a:pt x="80" y="119"/>
                        <a:pt x="90" y="117"/>
                        <a:pt x="95" y="113"/>
                      </a:cubicBezTo>
                      <a:cubicBezTo>
                        <a:pt x="100" y="109"/>
                        <a:pt x="95" y="92"/>
                        <a:pt x="95" y="92"/>
                      </a:cubicBezTo>
                      <a:cubicBezTo>
                        <a:pt x="77" y="99"/>
                        <a:pt x="77" y="99"/>
                        <a:pt x="77" y="99"/>
                      </a:cubicBezTo>
                      <a:cubicBezTo>
                        <a:pt x="77" y="85"/>
                        <a:pt x="77" y="85"/>
                        <a:pt x="77" y="85"/>
                      </a:cubicBezTo>
                      <a:cubicBezTo>
                        <a:pt x="77" y="85"/>
                        <a:pt x="69" y="84"/>
                        <a:pt x="69" y="79"/>
                      </a:cubicBezTo>
                      <a:cubicBezTo>
                        <a:pt x="69" y="74"/>
                        <a:pt x="71" y="67"/>
                        <a:pt x="71" y="67"/>
                      </a:cubicBezTo>
                      <a:cubicBezTo>
                        <a:pt x="66" y="56"/>
                        <a:pt x="66" y="56"/>
                        <a:pt x="66" y="56"/>
                      </a:cubicBezTo>
                      <a:cubicBezTo>
                        <a:pt x="68" y="41"/>
                        <a:pt x="68" y="41"/>
                        <a:pt x="68" y="41"/>
                      </a:cubicBezTo>
                      <a:cubicBezTo>
                        <a:pt x="68" y="29"/>
                        <a:pt x="68" y="29"/>
                        <a:pt x="68" y="29"/>
                      </a:cubicBezTo>
                      <a:cubicBezTo>
                        <a:pt x="64" y="19"/>
                        <a:pt x="64" y="19"/>
                        <a:pt x="64" y="19"/>
                      </a:cubicBezTo>
                      <a:cubicBezTo>
                        <a:pt x="55" y="19"/>
                        <a:pt x="55" y="19"/>
                        <a:pt x="55" y="19"/>
                      </a:cubicBezTo>
                      <a:cubicBezTo>
                        <a:pt x="47" y="4"/>
                        <a:pt x="47" y="4"/>
                        <a:pt x="47" y="4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0" y="41"/>
                        <a:pt x="10" y="41"/>
                        <a:pt x="10" y="41"/>
                      </a:cubicBezTo>
                      <a:cubicBezTo>
                        <a:pt x="14" y="45"/>
                        <a:pt x="14" y="45"/>
                        <a:pt x="14" y="45"/>
                      </a:cubicBezTo>
                      <a:cubicBezTo>
                        <a:pt x="30" y="45"/>
                        <a:pt x="30" y="45"/>
                        <a:pt x="30" y="45"/>
                      </a:cubicBezTo>
                      <a:cubicBezTo>
                        <a:pt x="30" y="45"/>
                        <a:pt x="25" y="84"/>
                        <a:pt x="24" y="96"/>
                      </a:cubicBezTo>
                      <a:cubicBezTo>
                        <a:pt x="23" y="108"/>
                        <a:pt x="12" y="124"/>
                        <a:pt x="17" y="129"/>
                      </a:cubicBezTo>
                      <a:cubicBezTo>
                        <a:pt x="22" y="134"/>
                        <a:pt x="40" y="144"/>
                        <a:pt x="40" y="144"/>
                      </a:cubicBezTo>
                      <a:cubicBezTo>
                        <a:pt x="40" y="144"/>
                        <a:pt x="37" y="164"/>
                        <a:pt x="41" y="163"/>
                      </a:cubicBezTo>
                      <a:cubicBezTo>
                        <a:pt x="45" y="162"/>
                        <a:pt x="64" y="165"/>
                        <a:pt x="64" y="165"/>
                      </a:cubicBezTo>
                      <a:cubicBezTo>
                        <a:pt x="62" y="158"/>
                        <a:pt x="62" y="158"/>
                        <a:pt x="62" y="158"/>
                      </a:cubicBezTo>
                      <a:cubicBezTo>
                        <a:pt x="62" y="158"/>
                        <a:pt x="61" y="149"/>
                        <a:pt x="62" y="142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8" name="Freeform 184"/>
                <p:cNvSpPr>
                  <a:spLocks/>
                </p:cNvSpPr>
                <p:nvPr/>
              </p:nvSpPr>
              <p:spPr bwMode="auto">
                <a:xfrm>
                  <a:off x="4654550" y="2501900"/>
                  <a:ext cx="57150" cy="44450"/>
                </a:xfrm>
                <a:custGeom>
                  <a:avLst/>
                  <a:gdLst>
                    <a:gd name="T0" fmla="*/ 2147483647 w 111"/>
                    <a:gd name="T1" fmla="*/ 2147483647 h 87"/>
                    <a:gd name="T2" fmla="*/ 2147483647 w 111"/>
                    <a:gd name="T3" fmla="*/ 2147483647 h 87"/>
                    <a:gd name="T4" fmla="*/ 2147483647 w 111"/>
                    <a:gd name="T5" fmla="*/ 2147483647 h 87"/>
                    <a:gd name="T6" fmla="*/ 2147483647 w 111"/>
                    <a:gd name="T7" fmla="*/ 2147483647 h 87"/>
                    <a:gd name="T8" fmla="*/ 2147483647 w 111"/>
                    <a:gd name="T9" fmla="*/ 0 h 87"/>
                    <a:gd name="T10" fmla="*/ 2147483647 w 111"/>
                    <a:gd name="T11" fmla="*/ 0 h 87"/>
                    <a:gd name="T12" fmla="*/ 2147483647 w 111"/>
                    <a:gd name="T13" fmla="*/ 2147483647 h 87"/>
                    <a:gd name="T14" fmla="*/ 2147483647 w 111"/>
                    <a:gd name="T15" fmla="*/ 2147483647 h 87"/>
                    <a:gd name="T16" fmla="*/ 2147483647 w 111"/>
                    <a:gd name="T17" fmla="*/ 2147483647 h 87"/>
                    <a:gd name="T18" fmla="*/ 2147483647 w 111"/>
                    <a:gd name="T19" fmla="*/ 2147483647 h 87"/>
                    <a:gd name="T20" fmla="*/ 2147483647 w 111"/>
                    <a:gd name="T21" fmla="*/ 2147483647 h 87"/>
                    <a:gd name="T22" fmla="*/ 2147483647 w 111"/>
                    <a:gd name="T23" fmla="*/ 2147483647 h 87"/>
                    <a:gd name="T24" fmla="*/ 2147483647 w 111"/>
                    <a:gd name="T25" fmla="*/ 2147483647 h 87"/>
                    <a:gd name="T26" fmla="*/ 0 w 111"/>
                    <a:gd name="T27" fmla="*/ 2147483647 h 87"/>
                    <a:gd name="T28" fmla="*/ 2147483647 w 111"/>
                    <a:gd name="T29" fmla="*/ 2147483647 h 87"/>
                    <a:gd name="T30" fmla="*/ 2147483647 w 111"/>
                    <a:gd name="T31" fmla="*/ 2147483647 h 87"/>
                    <a:gd name="T32" fmla="*/ 2147483647 w 111"/>
                    <a:gd name="T33" fmla="*/ 2147483647 h 87"/>
                    <a:gd name="T34" fmla="*/ 2147483647 w 111"/>
                    <a:gd name="T35" fmla="*/ 2147483647 h 87"/>
                    <a:gd name="T36" fmla="*/ 2147483647 w 111"/>
                    <a:gd name="T37" fmla="*/ 2147483647 h 87"/>
                    <a:gd name="T38" fmla="*/ 2147483647 w 111"/>
                    <a:gd name="T39" fmla="*/ 2147483647 h 87"/>
                    <a:gd name="T40" fmla="*/ 2147483647 w 111"/>
                    <a:gd name="T41" fmla="*/ 2147483647 h 87"/>
                    <a:gd name="T42" fmla="*/ 2147483647 w 111"/>
                    <a:gd name="T43" fmla="*/ 2147483647 h 87"/>
                    <a:gd name="T44" fmla="*/ 2147483647 w 111"/>
                    <a:gd name="T45" fmla="*/ 2147483647 h 87"/>
                    <a:gd name="T46" fmla="*/ 2147483647 w 111"/>
                    <a:gd name="T47" fmla="*/ 2147483647 h 87"/>
                    <a:gd name="T48" fmla="*/ 2147483647 w 111"/>
                    <a:gd name="T49" fmla="*/ 2147483647 h 87"/>
                    <a:gd name="T50" fmla="*/ 2147483647 w 111"/>
                    <a:gd name="T51" fmla="*/ 2147483647 h 8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11"/>
                    <a:gd name="T79" fmla="*/ 0 h 87"/>
                    <a:gd name="T80" fmla="*/ 111 w 111"/>
                    <a:gd name="T81" fmla="*/ 87 h 8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11" h="87">
                      <a:moveTo>
                        <a:pt x="100" y="26"/>
                      </a:moveTo>
                      <a:cubicBezTo>
                        <a:pt x="88" y="17"/>
                        <a:pt x="88" y="17"/>
                        <a:pt x="88" y="17"/>
                      </a:cubicBezTo>
                      <a:cubicBezTo>
                        <a:pt x="88" y="9"/>
                        <a:pt x="88" y="9"/>
                        <a:pt x="88" y="9"/>
                      </a:cubicBezTo>
                      <a:cubicBezTo>
                        <a:pt x="83" y="9"/>
                        <a:pt x="83" y="9"/>
                        <a:pt x="83" y="9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77" y="0"/>
                        <a:pt x="76" y="0"/>
                        <a:pt x="76" y="0"/>
                      </a:cubicBezTo>
                      <a:cubicBezTo>
                        <a:pt x="50" y="2"/>
                        <a:pt x="50" y="2"/>
                        <a:pt x="50" y="2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6"/>
                        <a:pt x="37" y="14"/>
                        <a:pt x="30" y="14"/>
                      </a:cubicBezTo>
                      <a:cubicBezTo>
                        <a:pt x="23" y="14"/>
                        <a:pt x="18" y="14"/>
                        <a:pt x="18" y="14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2"/>
                        <a:pt x="3" y="59"/>
                        <a:pt x="3" y="64"/>
                      </a:cubicBezTo>
                      <a:cubicBezTo>
                        <a:pt x="3" y="69"/>
                        <a:pt x="11" y="70"/>
                        <a:pt x="11" y="70"/>
                      </a:cubicBezTo>
                      <a:cubicBezTo>
                        <a:pt x="11" y="84"/>
                        <a:pt x="11" y="84"/>
                        <a:pt x="11" y="84"/>
                      </a:cubicBezTo>
                      <a:cubicBezTo>
                        <a:pt x="29" y="77"/>
                        <a:pt x="29" y="77"/>
                        <a:pt x="29" y="77"/>
                      </a:cubicBezTo>
                      <a:cubicBezTo>
                        <a:pt x="29" y="77"/>
                        <a:pt x="30" y="80"/>
                        <a:pt x="31" y="84"/>
                      </a:cubicBezTo>
                      <a:cubicBezTo>
                        <a:pt x="36" y="79"/>
                        <a:pt x="36" y="79"/>
                        <a:pt x="36" y="79"/>
                      </a:cubicBezTo>
                      <a:cubicBezTo>
                        <a:pt x="36" y="79"/>
                        <a:pt x="56" y="87"/>
                        <a:pt x="60" y="81"/>
                      </a:cubicBezTo>
                      <a:cubicBezTo>
                        <a:pt x="64" y="75"/>
                        <a:pt x="63" y="70"/>
                        <a:pt x="63" y="70"/>
                      </a:cubicBezTo>
                      <a:cubicBezTo>
                        <a:pt x="63" y="70"/>
                        <a:pt x="82" y="74"/>
                        <a:pt x="90" y="66"/>
                      </a:cubicBezTo>
                      <a:cubicBezTo>
                        <a:pt x="98" y="58"/>
                        <a:pt x="105" y="55"/>
                        <a:pt x="108" y="44"/>
                      </a:cubicBezTo>
                      <a:cubicBezTo>
                        <a:pt x="111" y="33"/>
                        <a:pt x="100" y="26"/>
                        <a:pt x="100" y="26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9" name="Freeform 185"/>
                <p:cNvSpPr>
                  <a:spLocks/>
                </p:cNvSpPr>
                <p:nvPr/>
              </p:nvSpPr>
              <p:spPr bwMode="auto">
                <a:xfrm>
                  <a:off x="4402138" y="2365375"/>
                  <a:ext cx="7937" cy="7938"/>
                </a:xfrm>
                <a:custGeom>
                  <a:avLst/>
                  <a:gdLst>
                    <a:gd name="T0" fmla="*/ 2147483647 w 15"/>
                    <a:gd name="T1" fmla="*/ 2147483647 h 16"/>
                    <a:gd name="T2" fmla="*/ 2147483647 w 15"/>
                    <a:gd name="T3" fmla="*/ 2147483647 h 16"/>
                    <a:gd name="T4" fmla="*/ 2147483647 w 15"/>
                    <a:gd name="T5" fmla="*/ 2147483647 h 16"/>
                    <a:gd name="T6" fmla="*/ 2147483647 w 15"/>
                    <a:gd name="T7" fmla="*/ 2147483647 h 16"/>
                    <a:gd name="T8" fmla="*/ 2147483647 w 15"/>
                    <a:gd name="T9" fmla="*/ 2147483647 h 16"/>
                    <a:gd name="T10" fmla="*/ 2147483647 w 15"/>
                    <a:gd name="T11" fmla="*/ 0 h 16"/>
                    <a:gd name="T12" fmla="*/ 2147483647 w 15"/>
                    <a:gd name="T13" fmla="*/ 2147483647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16"/>
                    <a:gd name="T23" fmla="*/ 15 w 15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16">
                      <a:moveTo>
                        <a:pt x="11" y="1"/>
                      </a:moveTo>
                      <a:cubicBezTo>
                        <a:pt x="6" y="3"/>
                        <a:pt x="0" y="11"/>
                        <a:pt x="4" y="14"/>
                      </a:cubicBezTo>
                      <a:cubicBezTo>
                        <a:pt x="8" y="16"/>
                        <a:pt x="12" y="16"/>
                        <a:pt x="12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5" y="14"/>
                        <a:pt x="15" y="9"/>
                        <a:pt x="15" y="6"/>
                      </a:cubicBezTo>
                      <a:cubicBezTo>
                        <a:pt x="15" y="4"/>
                        <a:pt x="14" y="2"/>
                        <a:pt x="13" y="0"/>
                      </a:cubicBezTo>
                      <a:cubicBezTo>
                        <a:pt x="12" y="0"/>
                        <a:pt x="12" y="1"/>
                        <a:pt x="11" y="1"/>
                      </a:cubicBezTo>
                      <a:close/>
                    </a:path>
                  </a:pathLst>
                </a:custGeom>
                <a:solidFill>
                  <a:srgbClr val="00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0" name="Freeform 186"/>
                <p:cNvSpPr>
                  <a:spLocks/>
                </p:cNvSpPr>
                <p:nvPr/>
              </p:nvSpPr>
              <p:spPr bwMode="auto">
                <a:xfrm>
                  <a:off x="4541838" y="2420938"/>
                  <a:ext cx="88900" cy="80962"/>
                </a:xfrm>
                <a:custGeom>
                  <a:avLst/>
                  <a:gdLst>
                    <a:gd name="T0" fmla="*/ 2147483647 w 173"/>
                    <a:gd name="T1" fmla="*/ 2147483647 h 153"/>
                    <a:gd name="T2" fmla="*/ 2147483647 w 173"/>
                    <a:gd name="T3" fmla="*/ 2147483647 h 153"/>
                    <a:gd name="T4" fmla="*/ 2147483647 w 173"/>
                    <a:gd name="T5" fmla="*/ 2147483647 h 153"/>
                    <a:gd name="T6" fmla="*/ 2147483647 w 173"/>
                    <a:gd name="T7" fmla="*/ 2147483647 h 153"/>
                    <a:gd name="T8" fmla="*/ 2147483647 w 173"/>
                    <a:gd name="T9" fmla="*/ 2147483647 h 153"/>
                    <a:gd name="T10" fmla="*/ 2147483647 w 173"/>
                    <a:gd name="T11" fmla="*/ 2147483647 h 153"/>
                    <a:gd name="T12" fmla="*/ 2147483647 w 173"/>
                    <a:gd name="T13" fmla="*/ 2147483647 h 153"/>
                    <a:gd name="T14" fmla="*/ 2147483647 w 173"/>
                    <a:gd name="T15" fmla="*/ 2147483647 h 153"/>
                    <a:gd name="T16" fmla="*/ 2147483647 w 173"/>
                    <a:gd name="T17" fmla="*/ 2147483647 h 153"/>
                    <a:gd name="T18" fmla="*/ 2147483647 w 173"/>
                    <a:gd name="T19" fmla="*/ 2147483647 h 153"/>
                    <a:gd name="T20" fmla="*/ 2147483647 w 173"/>
                    <a:gd name="T21" fmla="*/ 2147483647 h 153"/>
                    <a:gd name="T22" fmla="*/ 2147483647 w 173"/>
                    <a:gd name="T23" fmla="*/ 2147483647 h 153"/>
                    <a:gd name="T24" fmla="*/ 2147483647 w 173"/>
                    <a:gd name="T25" fmla="*/ 2147483647 h 153"/>
                    <a:gd name="T26" fmla="*/ 2147483647 w 173"/>
                    <a:gd name="T27" fmla="*/ 2147483647 h 153"/>
                    <a:gd name="T28" fmla="*/ 2147483647 w 173"/>
                    <a:gd name="T29" fmla="*/ 2147483647 h 153"/>
                    <a:gd name="T30" fmla="*/ 2147483647 w 173"/>
                    <a:gd name="T31" fmla="*/ 2147483647 h 153"/>
                    <a:gd name="T32" fmla="*/ 2147483647 w 173"/>
                    <a:gd name="T33" fmla="*/ 2147483647 h 153"/>
                    <a:gd name="T34" fmla="*/ 0 w 173"/>
                    <a:gd name="T35" fmla="*/ 2147483647 h 153"/>
                    <a:gd name="T36" fmla="*/ 2147483647 w 173"/>
                    <a:gd name="T37" fmla="*/ 2147483647 h 153"/>
                    <a:gd name="T38" fmla="*/ 2147483647 w 173"/>
                    <a:gd name="T39" fmla="*/ 2147483647 h 153"/>
                    <a:gd name="T40" fmla="*/ 2147483647 w 173"/>
                    <a:gd name="T41" fmla="*/ 2147483647 h 153"/>
                    <a:gd name="T42" fmla="*/ 2147483647 w 173"/>
                    <a:gd name="T43" fmla="*/ 2147483647 h 153"/>
                    <a:gd name="T44" fmla="*/ 2147483647 w 173"/>
                    <a:gd name="T45" fmla="*/ 2147483647 h 153"/>
                    <a:gd name="T46" fmla="*/ 2147483647 w 173"/>
                    <a:gd name="T47" fmla="*/ 2147483647 h 153"/>
                    <a:gd name="T48" fmla="*/ 2147483647 w 173"/>
                    <a:gd name="T49" fmla="*/ 2147483647 h 153"/>
                    <a:gd name="T50" fmla="*/ 2147483647 w 173"/>
                    <a:gd name="T51" fmla="*/ 2147483647 h 153"/>
                    <a:gd name="T52" fmla="*/ 2147483647 w 173"/>
                    <a:gd name="T53" fmla="*/ 2147483647 h 153"/>
                    <a:gd name="T54" fmla="*/ 2147483647 w 173"/>
                    <a:gd name="T55" fmla="*/ 2147483647 h 153"/>
                    <a:gd name="T56" fmla="*/ 2147483647 w 173"/>
                    <a:gd name="T57" fmla="*/ 2147483647 h 153"/>
                    <a:gd name="T58" fmla="*/ 2147483647 w 173"/>
                    <a:gd name="T59" fmla="*/ 2147483647 h 153"/>
                    <a:gd name="T60" fmla="*/ 2147483647 w 173"/>
                    <a:gd name="T61" fmla="*/ 2147483647 h 153"/>
                    <a:gd name="T62" fmla="*/ 2147483647 w 173"/>
                    <a:gd name="T63" fmla="*/ 2147483647 h 153"/>
                    <a:gd name="T64" fmla="*/ 2147483647 w 173"/>
                    <a:gd name="T65" fmla="*/ 2147483647 h 153"/>
                    <a:gd name="T66" fmla="*/ 2147483647 w 173"/>
                    <a:gd name="T67" fmla="*/ 2147483647 h 153"/>
                    <a:gd name="T68" fmla="*/ 2147483647 w 173"/>
                    <a:gd name="T69" fmla="*/ 2147483647 h 153"/>
                    <a:gd name="T70" fmla="*/ 2147483647 w 173"/>
                    <a:gd name="T71" fmla="*/ 2147483647 h 153"/>
                    <a:gd name="T72" fmla="*/ 2147483647 w 173"/>
                    <a:gd name="T73" fmla="*/ 2147483647 h 153"/>
                    <a:gd name="T74" fmla="*/ 2147483647 w 173"/>
                    <a:gd name="T75" fmla="*/ 2147483647 h 153"/>
                    <a:gd name="T76" fmla="*/ 2147483647 w 173"/>
                    <a:gd name="T77" fmla="*/ 2147483647 h 153"/>
                    <a:gd name="T78" fmla="*/ 2147483647 w 173"/>
                    <a:gd name="T79" fmla="*/ 2147483647 h 15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73"/>
                    <a:gd name="T121" fmla="*/ 0 h 153"/>
                    <a:gd name="T122" fmla="*/ 173 w 173"/>
                    <a:gd name="T123" fmla="*/ 153 h 15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73" h="153">
                      <a:moveTo>
                        <a:pt x="162" y="51"/>
                      </a:moveTo>
                      <a:cubicBezTo>
                        <a:pt x="155" y="49"/>
                        <a:pt x="151" y="52"/>
                        <a:pt x="151" y="52"/>
                      </a:cubicBezTo>
                      <a:cubicBezTo>
                        <a:pt x="151" y="41"/>
                        <a:pt x="151" y="41"/>
                        <a:pt x="151" y="41"/>
                      </a:cubicBezTo>
                      <a:cubicBezTo>
                        <a:pt x="151" y="41"/>
                        <a:pt x="163" y="27"/>
                        <a:pt x="163" y="22"/>
                      </a:cubicBezTo>
                      <a:cubicBezTo>
                        <a:pt x="163" y="17"/>
                        <a:pt x="144" y="23"/>
                        <a:pt x="144" y="23"/>
                      </a:cubicBezTo>
                      <a:cubicBezTo>
                        <a:pt x="141" y="18"/>
                        <a:pt x="141" y="18"/>
                        <a:pt x="141" y="18"/>
                      </a:cubicBezTo>
                      <a:cubicBezTo>
                        <a:pt x="136" y="19"/>
                        <a:pt x="136" y="19"/>
                        <a:pt x="136" y="19"/>
                      </a:cubicBezTo>
                      <a:cubicBezTo>
                        <a:pt x="126" y="8"/>
                        <a:pt x="126" y="8"/>
                        <a:pt x="126" y="8"/>
                      </a:cubicBezTo>
                      <a:cubicBezTo>
                        <a:pt x="126" y="8"/>
                        <a:pt x="115" y="8"/>
                        <a:pt x="109" y="7"/>
                      </a:cubicBezTo>
                      <a:cubicBezTo>
                        <a:pt x="103" y="6"/>
                        <a:pt x="96" y="8"/>
                        <a:pt x="93" y="8"/>
                      </a:cubicBezTo>
                      <a:cubicBezTo>
                        <a:pt x="90" y="8"/>
                        <a:pt x="80" y="5"/>
                        <a:pt x="80" y="5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43" y="4"/>
                        <a:pt x="43" y="4"/>
                        <a:pt x="43" y="4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8"/>
                        <a:pt x="16" y="0"/>
                        <a:pt x="12" y="1"/>
                      </a:cubicBezTo>
                      <a:cubicBezTo>
                        <a:pt x="8" y="2"/>
                        <a:pt x="9" y="15"/>
                        <a:pt x="9" y="1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8" y="39"/>
                        <a:pt x="23" y="39"/>
                        <a:pt x="26" y="43"/>
                      </a:cubicBezTo>
                      <a:cubicBezTo>
                        <a:pt x="29" y="47"/>
                        <a:pt x="26" y="57"/>
                        <a:pt x="26" y="57"/>
                      </a:cubicBezTo>
                      <a:cubicBezTo>
                        <a:pt x="37" y="60"/>
                        <a:pt x="37" y="60"/>
                        <a:pt x="37" y="6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47" y="80"/>
                        <a:pt x="51" y="84"/>
                        <a:pt x="75" y="99"/>
                      </a:cubicBezTo>
                      <a:cubicBezTo>
                        <a:pt x="90" y="108"/>
                        <a:pt x="86" y="116"/>
                        <a:pt x="81" y="120"/>
                      </a:cubicBezTo>
                      <a:cubicBezTo>
                        <a:pt x="89" y="121"/>
                        <a:pt x="89" y="121"/>
                        <a:pt x="89" y="121"/>
                      </a:cubicBezTo>
                      <a:cubicBezTo>
                        <a:pt x="89" y="121"/>
                        <a:pt x="116" y="148"/>
                        <a:pt x="125" y="153"/>
                      </a:cubicBezTo>
                      <a:cubicBezTo>
                        <a:pt x="138" y="137"/>
                        <a:pt x="138" y="137"/>
                        <a:pt x="138" y="137"/>
                      </a:cubicBezTo>
                      <a:cubicBezTo>
                        <a:pt x="138" y="137"/>
                        <a:pt x="127" y="131"/>
                        <a:pt x="124" y="128"/>
                      </a:cubicBezTo>
                      <a:cubicBezTo>
                        <a:pt x="121" y="125"/>
                        <a:pt x="125" y="118"/>
                        <a:pt x="125" y="118"/>
                      </a:cubicBezTo>
                      <a:cubicBezTo>
                        <a:pt x="130" y="118"/>
                        <a:pt x="130" y="118"/>
                        <a:pt x="130" y="118"/>
                      </a:cubicBezTo>
                      <a:cubicBezTo>
                        <a:pt x="130" y="118"/>
                        <a:pt x="136" y="107"/>
                        <a:pt x="139" y="103"/>
                      </a:cubicBezTo>
                      <a:cubicBezTo>
                        <a:pt x="142" y="99"/>
                        <a:pt x="150" y="104"/>
                        <a:pt x="150" y="104"/>
                      </a:cubicBezTo>
                      <a:cubicBezTo>
                        <a:pt x="150" y="89"/>
                        <a:pt x="150" y="89"/>
                        <a:pt x="150" y="89"/>
                      </a:cubicBezTo>
                      <a:cubicBezTo>
                        <a:pt x="150" y="89"/>
                        <a:pt x="169" y="93"/>
                        <a:pt x="171" y="86"/>
                      </a:cubicBezTo>
                      <a:cubicBezTo>
                        <a:pt x="173" y="79"/>
                        <a:pt x="159" y="66"/>
                        <a:pt x="159" y="66"/>
                      </a:cubicBezTo>
                      <a:cubicBezTo>
                        <a:pt x="173" y="64"/>
                        <a:pt x="173" y="64"/>
                        <a:pt x="173" y="64"/>
                      </a:cubicBezTo>
                      <a:cubicBezTo>
                        <a:pt x="173" y="64"/>
                        <a:pt x="169" y="53"/>
                        <a:pt x="162" y="51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1" name="Freeform 187"/>
                <p:cNvSpPr>
                  <a:spLocks/>
                </p:cNvSpPr>
                <p:nvPr/>
              </p:nvSpPr>
              <p:spPr bwMode="auto">
                <a:xfrm>
                  <a:off x="4603750" y="2393950"/>
                  <a:ext cx="104775" cy="120650"/>
                </a:xfrm>
                <a:custGeom>
                  <a:avLst/>
                  <a:gdLst>
                    <a:gd name="T0" fmla="*/ 2147483647 w 200"/>
                    <a:gd name="T1" fmla="*/ 2147483647 h 233"/>
                    <a:gd name="T2" fmla="*/ 2147483647 w 200"/>
                    <a:gd name="T3" fmla="*/ 2147483647 h 233"/>
                    <a:gd name="T4" fmla="*/ 2147483647 w 200"/>
                    <a:gd name="T5" fmla="*/ 2147483647 h 233"/>
                    <a:gd name="T6" fmla="*/ 2147483647 w 200"/>
                    <a:gd name="T7" fmla="*/ 2147483647 h 233"/>
                    <a:gd name="T8" fmla="*/ 2147483647 w 200"/>
                    <a:gd name="T9" fmla="*/ 2147483647 h 233"/>
                    <a:gd name="T10" fmla="*/ 2147483647 w 200"/>
                    <a:gd name="T11" fmla="*/ 2147483647 h 233"/>
                    <a:gd name="T12" fmla="*/ 2147483647 w 200"/>
                    <a:gd name="T13" fmla="*/ 2147483647 h 233"/>
                    <a:gd name="T14" fmla="*/ 2147483647 w 200"/>
                    <a:gd name="T15" fmla="*/ 2147483647 h 233"/>
                    <a:gd name="T16" fmla="*/ 2147483647 w 200"/>
                    <a:gd name="T17" fmla="*/ 2147483647 h 233"/>
                    <a:gd name="T18" fmla="*/ 2147483647 w 200"/>
                    <a:gd name="T19" fmla="*/ 2147483647 h 233"/>
                    <a:gd name="T20" fmla="*/ 2147483647 w 200"/>
                    <a:gd name="T21" fmla="*/ 2147483647 h 233"/>
                    <a:gd name="T22" fmla="*/ 2147483647 w 200"/>
                    <a:gd name="T23" fmla="*/ 2147483647 h 233"/>
                    <a:gd name="T24" fmla="*/ 2147483647 w 200"/>
                    <a:gd name="T25" fmla="*/ 2147483647 h 233"/>
                    <a:gd name="T26" fmla="*/ 2147483647 w 200"/>
                    <a:gd name="T27" fmla="*/ 2147483647 h 233"/>
                    <a:gd name="T28" fmla="*/ 2147483647 w 200"/>
                    <a:gd name="T29" fmla="*/ 2147483647 h 233"/>
                    <a:gd name="T30" fmla="*/ 2147483647 w 200"/>
                    <a:gd name="T31" fmla="*/ 2147483647 h 233"/>
                    <a:gd name="T32" fmla="*/ 2147483647 w 200"/>
                    <a:gd name="T33" fmla="*/ 2147483647 h 233"/>
                    <a:gd name="T34" fmla="*/ 2147483647 w 200"/>
                    <a:gd name="T35" fmla="*/ 2147483647 h 233"/>
                    <a:gd name="T36" fmla="*/ 2147483647 w 200"/>
                    <a:gd name="T37" fmla="*/ 2147483647 h 233"/>
                    <a:gd name="T38" fmla="*/ 2147483647 w 200"/>
                    <a:gd name="T39" fmla="*/ 2147483647 h 233"/>
                    <a:gd name="T40" fmla="*/ 2147483647 w 200"/>
                    <a:gd name="T41" fmla="*/ 2147483647 h 233"/>
                    <a:gd name="T42" fmla="*/ 2147483647 w 200"/>
                    <a:gd name="T43" fmla="*/ 2147483647 h 233"/>
                    <a:gd name="T44" fmla="*/ 2147483647 w 200"/>
                    <a:gd name="T45" fmla="*/ 2147483647 h 233"/>
                    <a:gd name="T46" fmla="*/ 2147483647 w 200"/>
                    <a:gd name="T47" fmla="*/ 2147483647 h 233"/>
                    <a:gd name="T48" fmla="*/ 2147483647 w 200"/>
                    <a:gd name="T49" fmla="*/ 2147483647 h 233"/>
                    <a:gd name="T50" fmla="*/ 2147483647 w 200"/>
                    <a:gd name="T51" fmla="*/ 2147483647 h 233"/>
                    <a:gd name="T52" fmla="*/ 2147483647 w 200"/>
                    <a:gd name="T53" fmla="*/ 2147483647 h 233"/>
                    <a:gd name="T54" fmla="*/ 2147483647 w 200"/>
                    <a:gd name="T55" fmla="*/ 2147483647 h 233"/>
                    <a:gd name="T56" fmla="*/ 2147483647 w 200"/>
                    <a:gd name="T57" fmla="*/ 2147483647 h 233"/>
                    <a:gd name="T58" fmla="*/ 2147483647 w 200"/>
                    <a:gd name="T59" fmla="*/ 2147483647 h 233"/>
                    <a:gd name="T60" fmla="*/ 2147483647 w 200"/>
                    <a:gd name="T61" fmla="*/ 2147483647 h 233"/>
                    <a:gd name="T62" fmla="*/ 2147483647 w 200"/>
                    <a:gd name="T63" fmla="*/ 2147483647 h 233"/>
                    <a:gd name="T64" fmla="*/ 2147483647 w 200"/>
                    <a:gd name="T65" fmla="*/ 2147483647 h 233"/>
                    <a:gd name="T66" fmla="*/ 2147483647 w 200"/>
                    <a:gd name="T67" fmla="*/ 2147483647 h 233"/>
                    <a:gd name="T68" fmla="*/ 2147483647 w 200"/>
                    <a:gd name="T69" fmla="*/ 2147483647 h 233"/>
                    <a:gd name="T70" fmla="*/ 2147483647 w 200"/>
                    <a:gd name="T71" fmla="*/ 2147483647 h 233"/>
                    <a:gd name="T72" fmla="*/ 2147483647 w 200"/>
                    <a:gd name="T73" fmla="*/ 2147483647 h 233"/>
                    <a:gd name="T74" fmla="*/ 2147483647 w 200"/>
                    <a:gd name="T75" fmla="*/ 2147483647 h 233"/>
                    <a:gd name="T76" fmla="*/ 2147483647 w 200"/>
                    <a:gd name="T77" fmla="*/ 2147483647 h 233"/>
                    <a:gd name="T78" fmla="*/ 2147483647 w 200"/>
                    <a:gd name="T79" fmla="*/ 2147483647 h 23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00"/>
                    <a:gd name="T121" fmla="*/ 0 h 233"/>
                    <a:gd name="T122" fmla="*/ 200 w 200"/>
                    <a:gd name="T123" fmla="*/ 233 h 23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00" h="233">
                      <a:moveTo>
                        <a:pt x="46" y="214"/>
                      </a:moveTo>
                      <a:cubicBezTo>
                        <a:pt x="40" y="217"/>
                        <a:pt x="40" y="217"/>
                        <a:pt x="40" y="217"/>
                      </a:cubicBezTo>
                      <a:cubicBezTo>
                        <a:pt x="31" y="211"/>
                        <a:pt x="31" y="211"/>
                        <a:pt x="31" y="211"/>
                      </a:cubicBezTo>
                      <a:cubicBezTo>
                        <a:pt x="46" y="211"/>
                        <a:pt x="46" y="211"/>
                        <a:pt x="46" y="211"/>
                      </a:cubicBezTo>
                      <a:cubicBezTo>
                        <a:pt x="52" y="206"/>
                        <a:pt x="52" y="206"/>
                        <a:pt x="52" y="206"/>
                      </a:cubicBezTo>
                      <a:cubicBezTo>
                        <a:pt x="54" y="192"/>
                        <a:pt x="54" y="192"/>
                        <a:pt x="54" y="192"/>
                      </a:cubicBezTo>
                      <a:cubicBezTo>
                        <a:pt x="72" y="202"/>
                        <a:pt x="72" y="202"/>
                        <a:pt x="72" y="202"/>
                      </a:cubicBezTo>
                      <a:cubicBezTo>
                        <a:pt x="78" y="196"/>
                        <a:pt x="78" y="196"/>
                        <a:pt x="78" y="196"/>
                      </a:cubicBezTo>
                      <a:cubicBezTo>
                        <a:pt x="86" y="211"/>
                        <a:pt x="86" y="211"/>
                        <a:pt x="86" y="211"/>
                      </a:cubicBezTo>
                      <a:cubicBezTo>
                        <a:pt x="95" y="211"/>
                        <a:pt x="95" y="211"/>
                        <a:pt x="95" y="211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99" y="233"/>
                        <a:pt x="99" y="233"/>
                        <a:pt x="99" y="233"/>
                      </a:cubicBezTo>
                      <a:cubicBezTo>
                        <a:pt x="110" y="229"/>
                        <a:pt x="110" y="229"/>
                        <a:pt x="110" y="229"/>
                      </a:cubicBezTo>
                      <a:cubicBezTo>
                        <a:pt x="115" y="221"/>
                        <a:pt x="115" y="221"/>
                        <a:pt x="115" y="221"/>
                      </a:cubicBezTo>
                      <a:cubicBezTo>
                        <a:pt x="115" y="221"/>
                        <a:pt x="120" y="221"/>
                        <a:pt x="127" y="221"/>
                      </a:cubicBezTo>
                      <a:cubicBezTo>
                        <a:pt x="134" y="221"/>
                        <a:pt x="130" y="213"/>
                        <a:pt x="130" y="213"/>
                      </a:cubicBezTo>
                      <a:cubicBezTo>
                        <a:pt x="143" y="213"/>
                        <a:pt x="143" y="213"/>
                        <a:pt x="143" y="213"/>
                      </a:cubicBezTo>
                      <a:cubicBezTo>
                        <a:pt x="147" y="209"/>
                        <a:pt x="147" y="209"/>
                        <a:pt x="147" y="209"/>
                      </a:cubicBezTo>
                      <a:cubicBezTo>
                        <a:pt x="173" y="207"/>
                        <a:pt x="173" y="207"/>
                        <a:pt x="173" y="207"/>
                      </a:cubicBezTo>
                      <a:cubicBezTo>
                        <a:pt x="173" y="207"/>
                        <a:pt x="181" y="206"/>
                        <a:pt x="182" y="203"/>
                      </a:cubicBezTo>
                      <a:cubicBezTo>
                        <a:pt x="183" y="200"/>
                        <a:pt x="180" y="192"/>
                        <a:pt x="180" y="192"/>
                      </a:cubicBezTo>
                      <a:cubicBezTo>
                        <a:pt x="180" y="192"/>
                        <a:pt x="177" y="185"/>
                        <a:pt x="179" y="181"/>
                      </a:cubicBezTo>
                      <a:cubicBezTo>
                        <a:pt x="181" y="177"/>
                        <a:pt x="192" y="180"/>
                        <a:pt x="192" y="180"/>
                      </a:cubicBezTo>
                      <a:cubicBezTo>
                        <a:pt x="192" y="180"/>
                        <a:pt x="196" y="173"/>
                        <a:pt x="198" y="169"/>
                      </a:cubicBezTo>
                      <a:cubicBezTo>
                        <a:pt x="200" y="165"/>
                        <a:pt x="195" y="159"/>
                        <a:pt x="195" y="159"/>
                      </a:cubicBezTo>
                      <a:cubicBezTo>
                        <a:pt x="182" y="152"/>
                        <a:pt x="182" y="152"/>
                        <a:pt x="182" y="152"/>
                      </a:cubicBezTo>
                      <a:cubicBezTo>
                        <a:pt x="184" y="145"/>
                        <a:pt x="184" y="145"/>
                        <a:pt x="184" y="145"/>
                      </a:cubicBezTo>
                      <a:cubicBezTo>
                        <a:pt x="175" y="140"/>
                        <a:pt x="175" y="140"/>
                        <a:pt x="175" y="140"/>
                      </a:cubicBezTo>
                      <a:cubicBezTo>
                        <a:pt x="172" y="128"/>
                        <a:pt x="172" y="128"/>
                        <a:pt x="172" y="128"/>
                      </a:cubicBezTo>
                      <a:cubicBezTo>
                        <a:pt x="181" y="120"/>
                        <a:pt x="181" y="120"/>
                        <a:pt x="181" y="120"/>
                      </a:cubicBezTo>
                      <a:cubicBezTo>
                        <a:pt x="183" y="106"/>
                        <a:pt x="183" y="106"/>
                        <a:pt x="183" y="106"/>
                      </a:cubicBezTo>
                      <a:cubicBezTo>
                        <a:pt x="176" y="102"/>
                        <a:pt x="176" y="102"/>
                        <a:pt x="176" y="102"/>
                      </a:cubicBezTo>
                      <a:cubicBezTo>
                        <a:pt x="183" y="94"/>
                        <a:pt x="183" y="94"/>
                        <a:pt x="183" y="94"/>
                      </a:cubicBezTo>
                      <a:cubicBezTo>
                        <a:pt x="186" y="88"/>
                        <a:pt x="186" y="88"/>
                        <a:pt x="186" y="88"/>
                      </a:cubicBezTo>
                      <a:cubicBezTo>
                        <a:pt x="170" y="84"/>
                        <a:pt x="170" y="84"/>
                        <a:pt x="170" y="84"/>
                      </a:cubicBezTo>
                      <a:cubicBezTo>
                        <a:pt x="154" y="91"/>
                        <a:pt x="154" y="91"/>
                        <a:pt x="154" y="91"/>
                      </a:cubicBezTo>
                      <a:cubicBezTo>
                        <a:pt x="148" y="84"/>
                        <a:pt x="148" y="84"/>
                        <a:pt x="148" y="84"/>
                      </a:cubicBezTo>
                      <a:cubicBezTo>
                        <a:pt x="132" y="82"/>
                        <a:pt x="132" y="82"/>
                        <a:pt x="132" y="82"/>
                      </a:cubicBezTo>
                      <a:cubicBezTo>
                        <a:pt x="127" y="71"/>
                        <a:pt x="127" y="71"/>
                        <a:pt x="127" y="71"/>
                      </a:cubicBezTo>
                      <a:cubicBezTo>
                        <a:pt x="127" y="71"/>
                        <a:pt x="132" y="62"/>
                        <a:pt x="130" y="56"/>
                      </a:cubicBezTo>
                      <a:cubicBezTo>
                        <a:pt x="128" y="50"/>
                        <a:pt x="116" y="49"/>
                        <a:pt x="114" y="54"/>
                      </a:cubicBezTo>
                      <a:cubicBezTo>
                        <a:pt x="112" y="59"/>
                        <a:pt x="106" y="48"/>
                        <a:pt x="106" y="48"/>
                      </a:cubicBezTo>
                      <a:cubicBezTo>
                        <a:pt x="98" y="25"/>
                        <a:pt x="98" y="25"/>
                        <a:pt x="98" y="25"/>
                      </a:cubicBezTo>
                      <a:cubicBezTo>
                        <a:pt x="92" y="27"/>
                        <a:pt x="92" y="27"/>
                        <a:pt x="92" y="27"/>
                      </a:cubicBezTo>
                      <a:cubicBezTo>
                        <a:pt x="77" y="13"/>
                        <a:pt x="77" y="13"/>
                        <a:pt x="77" y="13"/>
                      </a:cubicBezTo>
                      <a:cubicBezTo>
                        <a:pt x="63" y="6"/>
                        <a:pt x="63" y="6"/>
                        <a:pt x="63" y="6"/>
                      </a:cubicBezTo>
                      <a:cubicBezTo>
                        <a:pt x="63" y="6"/>
                        <a:pt x="48" y="0"/>
                        <a:pt x="45" y="6"/>
                      </a:cubicBezTo>
                      <a:cubicBezTo>
                        <a:pt x="42" y="12"/>
                        <a:pt x="33" y="17"/>
                        <a:pt x="33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21" y="40"/>
                        <a:pt x="21" y="40"/>
                        <a:pt x="21" y="40"/>
                      </a:cubicBezTo>
                      <a:cubicBezTo>
                        <a:pt x="26" y="41"/>
                        <a:pt x="26" y="41"/>
                        <a:pt x="26" y="41"/>
                      </a:cubicBezTo>
                      <a:cubicBezTo>
                        <a:pt x="23" y="53"/>
                        <a:pt x="23" y="53"/>
                        <a:pt x="23" y="53"/>
                      </a:cubicBezTo>
                      <a:cubicBezTo>
                        <a:pt x="23" y="53"/>
                        <a:pt x="39" y="56"/>
                        <a:pt x="40" y="59"/>
                      </a:cubicBezTo>
                      <a:cubicBezTo>
                        <a:pt x="41" y="62"/>
                        <a:pt x="27" y="65"/>
                        <a:pt x="27" y="65"/>
                      </a:cubicBezTo>
                      <a:cubicBezTo>
                        <a:pt x="25" y="72"/>
                        <a:pt x="25" y="72"/>
                        <a:pt x="25" y="72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23" y="77"/>
                        <a:pt x="23" y="77"/>
                        <a:pt x="23" y="77"/>
                      </a:cubicBezTo>
                      <a:cubicBezTo>
                        <a:pt x="23" y="77"/>
                        <a:pt x="42" y="71"/>
                        <a:pt x="42" y="76"/>
                      </a:cubicBezTo>
                      <a:cubicBezTo>
                        <a:pt x="42" y="81"/>
                        <a:pt x="30" y="95"/>
                        <a:pt x="30" y="95"/>
                      </a:cubicBezTo>
                      <a:cubicBezTo>
                        <a:pt x="30" y="106"/>
                        <a:pt x="30" y="106"/>
                        <a:pt x="30" y="106"/>
                      </a:cubicBezTo>
                      <a:cubicBezTo>
                        <a:pt x="30" y="106"/>
                        <a:pt x="34" y="103"/>
                        <a:pt x="41" y="105"/>
                      </a:cubicBezTo>
                      <a:cubicBezTo>
                        <a:pt x="48" y="107"/>
                        <a:pt x="52" y="118"/>
                        <a:pt x="52" y="118"/>
                      </a:cubicBezTo>
                      <a:cubicBezTo>
                        <a:pt x="38" y="120"/>
                        <a:pt x="38" y="120"/>
                        <a:pt x="38" y="120"/>
                      </a:cubicBezTo>
                      <a:cubicBezTo>
                        <a:pt x="38" y="120"/>
                        <a:pt x="52" y="133"/>
                        <a:pt x="50" y="140"/>
                      </a:cubicBezTo>
                      <a:cubicBezTo>
                        <a:pt x="48" y="147"/>
                        <a:pt x="29" y="143"/>
                        <a:pt x="29" y="143"/>
                      </a:cubicBezTo>
                      <a:cubicBezTo>
                        <a:pt x="29" y="158"/>
                        <a:pt x="29" y="158"/>
                        <a:pt x="29" y="158"/>
                      </a:cubicBezTo>
                      <a:cubicBezTo>
                        <a:pt x="29" y="158"/>
                        <a:pt x="21" y="153"/>
                        <a:pt x="18" y="157"/>
                      </a:cubicBezTo>
                      <a:cubicBezTo>
                        <a:pt x="15" y="161"/>
                        <a:pt x="9" y="172"/>
                        <a:pt x="9" y="172"/>
                      </a:cubicBezTo>
                      <a:cubicBezTo>
                        <a:pt x="4" y="172"/>
                        <a:pt x="4" y="172"/>
                        <a:pt x="4" y="172"/>
                      </a:cubicBezTo>
                      <a:cubicBezTo>
                        <a:pt x="4" y="172"/>
                        <a:pt x="0" y="179"/>
                        <a:pt x="3" y="182"/>
                      </a:cubicBezTo>
                      <a:cubicBezTo>
                        <a:pt x="6" y="185"/>
                        <a:pt x="17" y="191"/>
                        <a:pt x="17" y="191"/>
                      </a:cubicBezTo>
                      <a:cubicBezTo>
                        <a:pt x="4" y="207"/>
                        <a:pt x="4" y="207"/>
                        <a:pt x="4" y="207"/>
                      </a:cubicBezTo>
                      <a:cubicBezTo>
                        <a:pt x="5" y="208"/>
                        <a:pt x="6" y="208"/>
                        <a:pt x="6" y="208"/>
                      </a:cubicBezTo>
                      <a:cubicBezTo>
                        <a:pt x="13" y="210"/>
                        <a:pt x="24" y="205"/>
                        <a:pt x="24" y="205"/>
                      </a:cubicBezTo>
                      <a:cubicBezTo>
                        <a:pt x="24" y="217"/>
                        <a:pt x="24" y="217"/>
                        <a:pt x="24" y="217"/>
                      </a:cubicBezTo>
                      <a:cubicBezTo>
                        <a:pt x="41" y="233"/>
                        <a:pt x="41" y="233"/>
                        <a:pt x="41" y="233"/>
                      </a:cubicBezTo>
                      <a:cubicBezTo>
                        <a:pt x="48" y="224"/>
                        <a:pt x="48" y="224"/>
                        <a:pt x="48" y="224"/>
                      </a:cubicBezTo>
                      <a:lnTo>
                        <a:pt x="46" y="214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2" name="Freeform 188"/>
                <p:cNvSpPr>
                  <a:spLocks/>
                </p:cNvSpPr>
                <p:nvPr/>
              </p:nvSpPr>
              <p:spPr bwMode="auto">
                <a:xfrm>
                  <a:off x="4497388" y="2387600"/>
                  <a:ext cx="128587" cy="96838"/>
                </a:xfrm>
                <a:custGeom>
                  <a:avLst/>
                  <a:gdLst>
                    <a:gd name="T0" fmla="*/ 2147483647 w 246"/>
                    <a:gd name="T1" fmla="*/ 2147483647 h 186"/>
                    <a:gd name="T2" fmla="*/ 2147483647 w 246"/>
                    <a:gd name="T3" fmla="*/ 2147483647 h 186"/>
                    <a:gd name="T4" fmla="*/ 2147483647 w 246"/>
                    <a:gd name="T5" fmla="*/ 2147483647 h 186"/>
                    <a:gd name="T6" fmla="*/ 2147483647 w 246"/>
                    <a:gd name="T7" fmla="*/ 2147483647 h 186"/>
                    <a:gd name="T8" fmla="*/ 2147483647 w 246"/>
                    <a:gd name="T9" fmla="*/ 2147483647 h 186"/>
                    <a:gd name="T10" fmla="*/ 2147483647 w 246"/>
                    <a:gd name="T11" fmla="*/ 2147483647 h 186"/>
                    <a:gd name="T12" fmla="*/ 2147483647 w 246"/>
                    <a:gd name="T13" fmla="*/ 2147483647 h 186"/>
                    <a:gd name="T14" fmla="*/ 2147483647 w 246"/>
                    <a:gd name="T15" fmla="*/ 2147483647 h 186"/>
                    <a:gd name="T16" fmla="*/ 2147483647 w 246"/>
                    <a:gd name="T17" fmla="*/ 2147483647 h 186"/>
                    <a:gd name="T18" fmla="*/ 2147483647 w 246"/>
                    <a:gd name="T19" fmla="*/ 2147483647 h 186"/>
                    <a:gd name="T20" fmla="*/ 2147483647 w 246"/>
                    <a:gd name="T21" fmla="*/ 2147483647 h 186"/>
                    <a:gd name="T22" fmla="*/ 2147483647 w 246"/>
                    <a:gd name="T23" fmla="*/ 2147483647 h 186"/>
                    <a:gd name="T24" fmla="*/ 2147483647 w 246"/>
                    <a:gd name="T25" fmla="*/ 2147483647 h 186"/>
                    <a:gd name="T26" fmla="*/ 2147483647 w 246"/>
                    <a:gd name="T27" fmla="*/ 2147483647 h 186"/>
                    <a:gd name="T28" fmla="*/ 2147483647 w 246"/>
                    <a:gd name="T29" fmla="*/ 2147483647 h 186"/>
                    <a:gd name="T30" fmla="*/ 2147483647 w 246"/>
                    <a:gd name="T31" fmla="*/ 2147483647 h 186"/>
                    <a:gd name="T32" fmla="*/ 2147483647 w 246"/>
                    <a:gd name="T33" fmla="*/ 2147483647 h 186"/>
                    <a:gd name="T34" fmla="*/ 2147483647 w 246"/>
                    <a:gd name="T35" fmla="*/ 2147483647 h 186"/>
                    <a:gd name="T36" fmla="*/ 2147483647 w 246"/>
                    <a:gd name="T37" fmla="*/ 2147483647 h 186"/>
                    <a:gd name="T38" fmla="*/ 2147483647 w 246"/>
                    <a:gd name="T39" fmla="*/ 2147483647 h 186"/>
                    <a:gd name="T40" fmla="*/ 2147483647 w 246"/>
                    <a:gd name="T41" fmla="*/ 2147483647 h 186"/>
                    <a:gd name="T42" fmla="*/ 2147483647 w 246"/>
                    <a:gd name="T43" fmla="*/ 2147483647 h 186"/>
                    <a:gd name="T44" fmla="*/ 2147483647 w 246"/>
                    <a:gd name="T45" fmla="*/ 2147483647 h 186"/>
                    <a:gd name="T46" fmla="*/ 2147483647 w 246"/>
                    <a:gd name="T47" fmla="*/ 2147483647 h 186"/>
                    <a:gd name="T48" fmla="*/ 2147483647 w 246"/>
                    <a:gd name="T49" fmla="*/ 2147483647 h 186"/>
                    <a:gd name="T50" fmla="*/ 2147483647 w 246"/>
                    <a:gd name="T51" fmla="*/ 2147483647 h 186"/>
                    <a:gd name="T52" fmla="*/ 2147483647 w 246"/>
                    <a:gd name="T53" fmla="*/ 2147483647 h 186"/>
                    <a:gd name="T54" fmla="*/ 2147483647 w 246"/>
                    <a:gd name="T55" fmla="*/ 2147483647 h 186"/>
                    <a:gd name="T56" fmla="*/ 2147483647 w 246"/>
                    <a:gd name="T57" fmla="*/ 2147483647 h 186"/>
                    <a:gd name="T58" fmla="*/ 2147483647 w 246"/>
                    <a:gd name="T59" fmla="*/ 2147483647 h 186"/>
                    <a:gd name="T60" fmla="*/ 2147483647 w 246"/>
                    <a:gd name="T61" fmla="*/ 2147483647 h 186"/>
                    <a:gd name="T62" fmla="*/ 2147483647 w 246"/>
                    <a:gd name="T63" fmla="*/ 2147483647 h 18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46"/>
                    <a:gd name="T97" fmla="*/ 0 h 186"/>
                    <a:gd name="T98" fmla="*/ 246 w 246"/>
                    <a:gd name="T99" fmla="*/ 186 h 18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46" h="186">
                      <a:moveTo>
                        <a:pt x="230" y="84"/>
                      </a:moveTo>
                      <a:cubicBezTo>
                        <a:pt x="232" y="77"/>
                        <a:pt x="232" y="77"/>
                        <a:pt x="232" y="77"/>
                      </a:cubicBezTo>
                      <a:cubicBezTo>
                        <a:pt x="232" y="77"/>
                        <a:pt x="246" y="74"/>
                        <a:pt x="245" y="71"/>
                      </a:cubicBezTo>
                      <a:cubicBezTo>
                        <a:pt x="244" y="68"/>
                        <a:pt x="228" y="65"/>
                        <a:pt x="228" y="65"/>
                      </a:cubicBezTo>
                      <a:cubicBezTo>
                        <a:pt x="231" y="53"/>
                        <a:pt x="231" y="53"/>
                        <a:pt x="231" y="53"/>
                      </a:cubicBezTo>
                      <a:cubicBezTo>
                        <a:pt x="226" y="52"/>
                        <a:pt x="226" y="52"/>
                        <a:pt x="226" y="52"/>
                      </a:cubicBezTo>
                      <a:cubicBezTo>
                        <a:pt x="222" y="34"/>
                        <a:pt x="222" y="34"/>
                        <a:pt x="222" y="34"/>
                      </a:cubicBezTo>
                      <a:cubicBezTo>
                        <a:pt x="217" y="32"/>
                        <a:pt x="217" y="32"/>
                        <a:pt x="217" y="32"/>
                      </a:cubicBezTo>
                      <a:cubicBezTo>
                        <a:pt x="211" y="38"/>
                        <a:pt x="211" y="38"/>
                        <a:pt x="211" y="38"/>
                      </a:cubicBezTo>
                      <a:cubicBezTo>
                        <a:pt x="183" y="41"/>
                        <a:pt x="183" y="41"/>
                        <a:pt x="183" y="41"/>
                      </a:cubicBezTo>
                      <a:cubicBezTo>
                        <a:pt x="180" y="34"/>
                        <a:pt x="180" y="34"/>
                        <a:pt x="180" y="34"/>
                      </a:cubicBezTo>
                      <a:cubicBezTo>
                        <a:pt x="168" y="34"/>
                        <a:pt x="168" y="34"/>
                        <a:pt x="168" y="34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0"/>
                        <a:pt x="141" y="16"/>
                        <a:pt x="139" y="13"/>
                      </a:cubicBezTo>
                      <a:cubicBezTo>
                        <a:pt x="137" y="10"/>
                        <a:pt x="125" y="0"/>
                        <a:pt x="125" y="0"/>
                      </a:cubicBezTo>
                      <a:cubicBezTo>
                        <a:pt x="112" y="2"/>
                        <a:pt x="112" y="2"/>
                        <a:pt x="112" y="2"/>
                      </a:cubicBezTo>
                      <a:cubicBezTo>
                        <a:pt x="112" y="2"/>
                        <a:pt x="115" y="6"/>
                        <a:pt x="109" y="10"/>
                      </a:cubicBezTo>
                      <a:cubicBezTo>
                        <a:pt x="103" y="14"/>
                        <a:pt x="93" y="14"/>
                        <a:pt x="93" y="14"/>
                      </a:cubicBezTo>
                      <a:cubicBezTo>
                        <a:pt x="93" y="14"/>
                        <a:pt x="84" y="14"/>
                        <a:pt x="84" y="18"/>
                      </a:cubicBezTo>
                      <a:cubicBezTo>
                        <a:pt x="84" y="22"/>
                        <a:pt x="87" y="31"/>
                        <a:pt x="87" y="31"/>
                      </a:cubicBezTo>
                      <a:cubicBezTo>
                        <a:pt x="80" y="39"/>
                        <a:pt x="80" y="39"/>
                        <a:pt x="80" y="39"/>
                      </a:cubicBezTo>
                      <a:cubicBezTo>
                        <a:pt x="70" y="40"/>
                        <a:pt x="70" y="40"/>
                        <a:pt x="70" y="40"/>
                      </a:cubicBezTo>
                      <a:cubicBezTo>
                        <a:pt x="70" y="40"/>
                        <a:pt x="74" y="51"/>
                        <a:pt x="69" y="53"/>
                      </a:cubicBezTo>
                      <a:cubicBezTo>
                        <a:pt x="64" y="55"/>
                        <a:pt x="59" y="53"/>
                        <a:pt x="59" y="53"/>
                      </a:cubicBezTo>
                      <a:cubicBezTo>
                        <a:pt x="59" y="53"/>
                        <a:pt x="52" y="54"/>
                        <a:pt x="46" y="53"/>
                      </a:cubicBezTo>
                      <a:cubicBezTo>
                        <a:pt x="40" y="52"/>
                        <a:pt x="40" y="45"/>
                        <a:pt x="40" y="45"/>
                      </a:cubicBezTo>
                      <a:cubicBezTo>
                        <a:pt x="34" y="53"/>
                        <a:pt x="34" y="53"/>
                        <a:pt x="34" y="53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4" y="57"/>
                        <a:pt x="14" y="57"/>
                        <a:pt x="14" y="57"/>
                      </a:cubicBezTo>
                      <a:cubicBezTo>
                        <a:pt x="5" y="58"/>
                        <a:pt x="5" y="58"/>
                        <a:pt x="5" y="58"/>
                      </a:cubicBezTo>
                      <a:cubicBezTo>
                        <a:pt x="3" y="62"/>
                        <a:pt x="1" y="67"/>
                        <a:pt x="1" y="67"/>
                      </a:cubicBezTo>
                      <a:cubicBezTo>
                        <a:pt x="1" y="67"/>
                        <a:pt x="0" y="97"/>
                        <a:pt x="8" y="88"/>
                      </a:cubicBezTo>
                      <a:cubicBezTo>
                        <a:pt x="16" y="79"/>
                        <a:pt x="27" y="64"/>
                        <a:pt x="31" y="70"/>
                      </a:cubicBezTo>
                      <a:cubicBezTo>
                        <a:pt x="35" y="76"/>
                        <a:pt x="35" y="91"/>
                        <a:pt x="35" y="91"/>
                      </a:cubicBezTo>
                      <a:cubicBezTo>
                        <a:pt x="54" y="87"/>
                        <a:pt x="54" y="87"/>
                        <a:pt x="54" y="87"/>
                      </a:cubicBezTo>
                      <a:cubicBezTo>
                        <a:pt x="54" y="87"/>
                        <a:pt x="48" y="107"/>
                        <a:pt x="60" y="111"/>
                      </a:cubicBezTo>
                      <a:cubicBezTo>
                        <a:pt x="72" y="115"/>
                        <a:pt x="68" y="123"/>
                        <a:pt x="68" y="123"/>
                      </a:cubicBezTo>
                      <a:cubicBezTo>
                        <a:pt x="97" y="144"/>
                        <a:pt x="97" y="144"/>
                        <a:pt x="97" y="144"/>
                      </a:cubicBezTo>
                      <a:cubicBezTo>
                        <a:pt x="98" y="161"/>
                        <a:pt x="98" y="161"/>
                        <a:pt x="98" y="161"/>
                      </a:cubicBezTo>
                      <a:cubicBezTo>
                        <a:pt x="125" y="162"/>
                        <a:pt x="125" y="162"/>
                        <a:pt x="125" y="162"/>
                      </a:cubicBezTo>
                      <a:cubicBezTo>
                        <a:pt x="125" y="162"/>
                        <a:pt x="142" y="163"/>
                        <a:pt x="146" y="171"/>
                      </a:cubicBezTo>
                      <a:cubicBezTo>
                        <a:pt x="146" y="171"/>
                        <a:pt x="142" y="180"/>
                        <a:pt x="148" y="184"/>
                      </a:cubicBezTo>
                      <a:cubicBezTo>
                        <a:pt x="165" y="186"/>
                        <a:pt x="165" y="186"/>
                        <a:pt x="165" y="186"/>
                      </a:cubicBezTo>
                      <a:cubicBezTo>
                        <a:pt x="170" y="182"/>
                        <a:pt x="174" y="174"/>
                        <a:pt x="159" y="165"/>
                      </a:cubicBezTo>
                      <a:cubicBezTo>
                        <a:pt x="135" y="150"/>
                        <a:pt x="131" y="146"/>
                        <a:pt x="131" y="146"/>
                      </a:cubicBezTo>
                      <a:cubicBezTo>
                        <a:pt x="121" y="126"/>
                        <a:pt x="121" y="126"/>
                        <a:pt x="121" y="126"/>
                      </a:cubicBezTo>
                      <a:cubicBezTo>
                        <a:pt x="110" y="123"/>
                        <a:pt x="110" y="123"/>
                        <a:pt x="110" y="123"/>
                      </a:cubicBezTo>
                      <a:cubicBezTo>
                        <a:pt x="110" y="123"/>
                        <a:pt x="113" y="113"/>
                        <a:pt x="110" y="109"/>
                      </a:cubicBezTo>
                      <a:cubicBezTo>
                        <a:pt x="107" y="105"/>
                        <a:pt x="102" y="105"/>
                        <a:pt x="102" y="105"/>
                      </a:cubicBezTo>
                      <a:cubicBezTo>
                        <a:pt x="103" y="96"/>
                        <a:pt x="103" y="96"/>
                        <a:pt x="103" y="96"/>
                      </a:cubicBezTo>
                      <a:cubicBezTo>
                        <a:pt x="91" y="93"/>
                        <a:pt x="91" y="93"/>
                        <a:pt x="91" y="93"/>
                      </a:cubicBezTo>
                      <a:cubicBezTo>
                        <a:pt x="84" y="86"/>
                        <a:pt x="84" y="86"/>
                        <a:pt x="84" y="86"/>
                      </a:cubicBezTo>
                      <a:cubicBezTo>
                        <a:pt x="93" y="81"/>
                        <a:pt x="93" y="81"/>
                        <a:pt x="93" y="81"/>
                      </a:cubicBezTo>
                      <a:cubicBezTo>
                        <a:pt x="93" y="81"/>
                        <a:pt x="92" y="68"/>
                        <a:pt x="96" y="67"/>
                      </a:cubicBezTo>
                      <a:cubicBezTo>
                        <a:pt x="100" y="66"/>
                        <a:pt x="112" y="74"/>
                        <a:pt x="112" y="74"/>
                      </a:cubicBezTo>
                      <a:cubicBezTo>
                        <a:pt x="127" y="70"/>
                        <a:pt x="127" y="70"/>
                        <a:pt x="127" y="70"/>
                      </a:cubicBezTo>
                      <a:cubicBezTo>
                        <a:pt x="142" y="68"/>
                        <a:pt x="142" y="68"/>
                        <a:pt x="142" y="68"/>
                      </a:cubicBezTo>
                      <a:cubicBezTo>
                        <a:pt x="155" y="75"/>
                        <a:pt x="155" y="75"/>
                        <a:pt x="155" y="75"/>
                      </a:cubicBezTo>
                      <a:cubicBezTo>
                        <a:pt x="164" y="71"/>
                        <a:pt x="164" y="71"/>
                        <a:pt x="164" y="71"/>
                      </a:cubicBezTo>
                      <a:cubicBezTo>
                        <a:pt x="164" y="71"/>
                        <a:pt x="174" y="74"/>
                        <a:pt x="177" y="74"/>
                      </a:cubicBezTo>
                      <a:cubicBezTo>
                        <a:pt x="180" y="74"/>
                        <a:pt x="187" y="72"/>
                        <a:pt x="193" y="73"/>
                      </a:cubicBezTo>
                      <a:cubicBezTo>
                        <a:pt x="199" y="74"/>
                        <a:pt x="210" y="74"/>
                        <a:pt x="210" y="74"/>
                      </a:cubicBezTo>
                      <a:cubicBezTo>
                        <a:pt x="220" y="85"/>
                        <a:pt x="220" y="85"/>
                        <a:pt x="220" y="85"/>
                      </a:cubicBezTo>
                      <a:lnTo>
                        <a:pt x="230" y="84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3" name="Freeform 189"/>
                <p:cNvSpPr>
                  <a:spLocks/>
                </p:cNvSpPr>
                <p:nvPr/>
              </p:nvSpPr>
              <p:spPr bwMode="auto">
                <a:xfrm>
                  <a:off x="4491038" y="2376488"/>
                  <a:ext cx="71437" cy="41275"/>
                </a:xfrm>
                <a:custGeom>
                  <a:avLst/>
                  <a:gdLst>
                    <a:gd name="T0" fmla="*/ 2147483647 w 138"/>
                    <a:gd name="T1" fmla="*/ 2147483647 h 80"/>
                    <a:gd name="T2" fmla="*/ 2147483647 w 138"/>
                    <a:gd name="T3" fmla="*/ 2147483647 h 80"/>
                    <a:gd name="T4" fmla="*/ 2147483647 w 138"/>
                    <a:gd name="T5" fmla="*/ 2147483647 h 80"/>
                    <a:gd name="T6" fmla="*/ 2147483647 w 138"/>
                    <a:gd name="T7" fmla="*/ 2147483647 h 80"/>
                    <a:gd name="T8" fmla="*/ 2147483647 w 138"/>
                    <a:gd name="T9" fmla="*/ 2147483647 h 80"/>
                    <a:gd name="T10" fmla="*/ 2147483647 w 138"/>
                    <a:gd name="T11" fmla="*/ 2147483647 h 80"/>
                    <a:gd name="T12" fmla="*/ 2147483647 w 138"/>
                    <a:gd name="T13" fmla="*/ 2147483647 h 80"/>
                    <a:gd name="T14" fmla="*/ 2147483647 w 138"/>
                    <a:gd name="T15" fmla="*/ 2147483647 h 80"/>
                    <a:gd name="T16" fmla="*/ 2147483647 w 138"/>
                    <a:gd name="T17" fmla="*/ 2147483647 h 80"/>
                    <a:gd name="T18" fmla="*/ 2147483647 w 138"/>
                    <a:gd name="T19" fmla="*/ 2147483647 h 80"/>
                    <a:gd name="T20" fmla="*/ 2147483647 w 138"/>
                    <a:gd name="T21" fmla="*/ 2147483647 h 80"/>
                    <a:gd name="T22" fmla="*/ 2147483647 w 138"/>
                    <a:gd name="T23" fmla="*/ 2147483647 h 80"/>
                    <a:gd name="T24" fmla="*/ 2147483647 w 138"/>
                    <a:gd name="T25" fmla="*/ 2147483647 h 80"/>
                    <a:gd name="T26" fmla="*/ 2147483647 w 138"/>
                    <a:gd name="T27" fmla="*/ 2147483647 h 80"/>
                    <a:gd name="T28" fmla="*/ 2147483647 w 138"/>
                    <a:gd name="T29" fmla="*/ 2147483647 h 80"/>
                    <a:gd name="T30" fmla="*/ 2147483647 w 138"/>
                    <a:gd name="T31" fmla="*/ 2147483647 h 80"/>
                    <a:gd name="T32" fmla="*/ 2147483647 w 138"/>
                    <a:gd name="T33" fmla="*/ 2147483647 h 80"/>
                    <a:gd name="T34" fmla="*/ 2147483647 w 138"/>
                    <a:gd name="T35" fmla="*/ 2147483647 h 80"/>
                    <a:gd name="T36" fmla="*/ 2147483647 w 138"/>
                    <a:gd name="T37" fmla="*/ 2147483647 h 80"/>
                    <a:gd name="T38" fmla="*/ 2147483647 w 138"/>
                    <a:gd name="T39" fmla="*/ 0 h 80"/>
                    <a:gd name="T40" fmla="*/ 2147483647 w 138"/>
                    <a:gd name="T41" fmla="*/ 2147483647 h 80"/>
                    <a:gd name="T42" fmla="*/ 2147483647 w 138"/>
                    <a:gd name="T43" fmla="*/ 2147483647 h 80"/>
                    <a:gd name="T44" fmla="*/ 2147483647 w 138"/>
                    <a:gd name="T45" fmla="*/ 2147483647 h 80"/>
                    <a:gd name="T46" fmla="*/ 2147483647 w 138"/>
                    <a:gd name="T47" fmla="*/ 2147483647 h 80"/>
                    <a:gd name="T48" fmla="*/ 2147483647 w 138"/>
                    <a:gd name="T49" fmla="*/ 2147483647 h 80"/>
                    <a:gd name="T50" fmla="*/ 2147483647 w 138"/>
                    <a:gd name="T51" fmla="*/ 2147483647 h 80"/>
                    <a:gd name="T52" fmla="*/ 2147483647 w 138"/>
                    <a:gd name="T53" fmla="*/ 2147483647 h 80"/>
                    <a:gd name="T54" fmla="*/ 2147483647 w 138"/>
                    <a:gd name="T55" fmla="*/ 2147483647 h 80"/>
                    <a:gd name="T56" fmla="*/ 2147483647 w 138"/>
                    <a:gd name="T57" fmla="*/ 2147483647 h 80"/>
                    <a:gd name="T58" fmla="*/ 2147483647 w 138"/>
                    <a:gd name="T59" fmla="*/ 2147483647 h 80"/>
                    <a:gd name="T60" fmla="*/ 0 w 138"/>
                    <a:gd name="T61" fmla="*/ 2147483647 h 80"/>
                    <a:gd name="T62" fmla="*/ 2147483647 w 138"/>
                    <a:gd name="T63" fmla="*/ 2147483647 h 80"/>
                    <a:gd name="T64" fmla="*/ 2147483647 w 138"/>
                    <a:gd name="T65" fmla="*/ 2147483647 h 80"/>
                    <a:gd name="T66" fmla="*/ 2147483647 w 138"/>
                    <a:gd name="T67" fmla="*/ 2147483647 h 80"/>
                    <a:gd name="T68" fmla="*/ 2147483647 w 138"/>
                    <a:gd name="T69" fmla="*/ 2147483647 h 8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8"/>
                    <a:gd name="T106" fmla="*/ 0 h 80"/>
                    <a:gd name="T107" fmla="*/ 138 w 138"/>
                    <a:gd name="T108" fmla="*/ 80 h 8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8" h="80">
                      <a:moveTo>
                        <a:pt x="18" y="80"/>
                      </a:moveTo>
                      <a:cubicBezTo>
                        <a:pt x="27" y="79"/>
                        <a:pt x="27" y="79"/>
                        <a:pt x="27" y="79"/>
                      </a:cubicBezTo>
                      <a:cubicBezTo>
                        <a:pt x="29" y="70"/>
                        <a:pt x="29" y="70"/>
                        <a:pt x="29" y="70"/>
                      </a:cubicBezTo>
                      <a:cubicBezTo>
                        <a:pt x="35" y="76"/>
                        <a:pt x="35" y="76"/>
                        <a:pt x="35" y="76"/>
                      </a:cubicBezTo>
                      <a:cubicBezTo>
                        <a:pt x="47" y="75"/>
                        <a:pt x="47" y="75"/>
                        <a:pt x="47" y="75"/>
                      </a:cubicBezTo>
                      <a:cubicBezTo>
                        <a:pt x="53" y="67"/>
                        <a:pt x="53" y="67"/>
                        <a:pt x="53" y="67"/>
                      </a:cubicBezTo>
                      <a:cubicBezTo>
                        <a:pt x="53" y="67"/>
                        <a:pt x="53" y="74"/>
                        <a:pt x="59" y="75"/>
                      </a:cubicBezTo>
                      <a:cubicBezTo>
                        <a:pt x="65" y="76"/>
                        <a:pt x="72" y="75"/>
                        <a:pt x="72" y="75"/>
                      </a:cubicBezTo>
                      <a:cubicBezTo>
                        <a:pt x="72" y="75"/>
                        <a:pt x="77" y="77"/>
                        <a:pt x="82" y="75"/>
                      </a:cubicBezTo>
                      <a:cubicBezTo>
                        <a:pt x="87" y="73"/>
                        <a:pt x="83" y="62"/>
                        <a:pt x="83" y="62"/>
                      </a:cubicBezTo>
                      <a:cubicBezTo>
                        <a:pt x="93" y="61"/>
                        <a:pt x="93" y="61"/>
                        <a:pt x="93" y="61"/>
                      </a:cubicBezTo>
                      <a:cubicBezTo>
                        <a:pt x="100" y="53"/>
                        <a:pt x="100" y="53"/>
                        <a:pt x="100" y="53"/>
                      </a:cubicBezTo>
                      <a:cubicBezTo>
                        <a:pt x="100" y="53"/>
                        <a:pt x="97" y="44"/>
                        <a:pt x="97" y="40"/>
                      </a:cubicBezTo>
                      <a:cubicBezTo>
                        <a:pt x="97" y="36"/>
                        <a:pt x="106" y="36"/>
                        <a:pt x="106" y="36"/>
                      </a:cubicBezTo>
                      <a:cubicBezTo>
                        <a:pt x="106" y="36"/>
                        <a:pt x="116" y="36"/>
                        <a:pt x="122" y="32"/>
                      </a:cubicBezTo>
                      <a:cubicBezTo>
                        <a:pt x="128" y="28"/>
                        <a:pt x="125" y="24"/>
                        <a:pt x="125" y="24"/>
                      </a:cubicBezTo>
                      <a:cubicBezTo>
                        <a:pt x="138" y="22"/>
                        <a:pt x="138" y="22"/>
                        <a:pt x="138" y="22"/>
                      </a:cubicBezTo>
                      <a:cubicBezTo>
                        <a:pt x="128" y="15"/>
                        <a:pt x="128" y="15"/>
                        <a:pt x="128" y="15"/>
                      </a:cubicBezTo>
                      <a:cubicBezTo>
                        <a:pt x="125" y="5"/>
                        <a:pt x="125" y="5"/>
                        <a:pt x="125" y="5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5" y="8"/>
                        <a:pt x="115" y="8"/>
                        <a:pt x="115" y="8"/>
                      </a:cubicBezTo>
                      <a:cubicBezTo>
                        <a:pt x="113" y="20"/>
                        <a:pt x="113" y="20"/>
                        <a:pt x="113" y="20"/>
                      </a:cubicBezTo>
                      <a:cubicBezTo>
                        <a:pt x="97" y="15"/>
                        <a:pt x="97" y="15"/>
                        <a:pt x="97" y="15"/>
                      </a:cubicBezTo>
                      <a:cubicBezTo>
                        <a:pt x="90" y="19"/>
                        <a:pt x="90" y="19"/>
                        <a:pt x="90" y="19"/>
                      </a:cubicBezTo>
                      <a:cubicBezTo>
                        <a:pt x="57" y="18"/>
                        <a:pt x="57" y="18"/>
                        <a:pt x="57" y="18"/>
                      </a:cubicBezTo>
                      <a:cubicBezTo>
                        <a:pt x="57" y="18"/>
                        <a:pt x="57" y="27"/>
                        <a:pt x="50" y="27"/>
                      </a:cubicBezTo>
                      <a:cubicBezTo>
                        <a:pt x="43" y="27"/>
                        <a:pt x="35" y="25"/>
                        <a:pt x="35" y="25"/>
                      </a:cubicBezTo>
                      <a:cubicBezTo>
                        <a:pt x="35" y="25"/>
                        <a:pt x="29" y="21"/>
                        <a:pt x="26" y="21"/>
                      </a:cubicBezTo>
                      <a:cubicBezTo>
                        <a:pt x="23" y="21"/>
                        <a:pt x="14" y="25"/>
                        <a:pt x="14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4" y="30"/>
                        <a:pt x="0" y="34"/>
                        <a:pt x="0" y="34"/>
                      </a:cubicBezTo>
                      <a:cubicBezTo>
                        <a:pt x="8" y="37"/>
                        <a:pt x="8" y="37"/>
                        <a:pt x="8" y="37"/>
                      </a:cubicBezTo>
                      <a:cubicBezTo>
                        <a:pt x="3" y="62"/>
                        <a:pt x="3" y="62"/>
                        <a:pt x="3" y="62"/>
                      </a:cubicBezTo>
                      <a:cubicBezTo>
                        <a:pt x="3" y="62"/>
                        <a:pt x="26" y="66"/>
                        <a:pt x="23" y="70"/>
                      </a:cubicBezTo>
                      <a:cubicBezTo>
                        <a:pt x="22" y="72"/>
                        <a:pt x="20" y="76"/>
                        <a:pt x="18" y="80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4" name="Freeform 190"/>
                <p:cNvSpPr>
                  <a:spLocks/>
                </p:cNvSpPr>
                <p:nvPr/>
              </p:nvSpPr>
              <p:spPr bwMode="auto">
                <a:xfrm>
                  <a:off x="4565650" y="2303463"/>
                  <a:ext cx="123825" cy="52387"/>
                </a:xfrm>
                <a:custGeom>
                  <a:avLst/>
                  <a:gdLst>
                    <a:gd name="T0" fmla="*/ 2147483647 w 239"/>
                    <a:gd name="T1" fmla="*/ 2147483647 h 98"/>
                    <a:gd name="T2" fmla="*/ 2147483647 w 239"/>
                    <a:gd name="T3" fmla="*/ 2147483647 h 98"/>
                    <a:gd name="T4" fmla="*/ 2147483647 w 239"/>
                    <a:gd name="T5" fmla="*/ 2147483647 h 98"/>
                    <a:gd name="T6" fmla="*/ 2147483647 w 239"/>
                    <a:gd name="T7" fmla="*/ 2147483647 h 98"/>
                    <a:gd name="T8" fmla="*/ 2147483647 w 239"/>
                    <a:gd name="T9" fmla="*/ 2147483647 h 98"/>
                    <a:gd name="T10" fmla="*/ 2147483647 w 239"/>
                    <a:gd name="T11" fmla="*/ 2147483647 h 98"/>
                    <a:gd name="T12" fmla="*/ 2147483647 w 239"/>
                    <a:gd name="T13" fmla="*/ 2147483647 h 98"/>
                    <a:gd name="T14" fmla="*/ 2147483647 w 239"/>
                    <a:gd name="T15" fmla="*/ 2147483647 h 98"/>
                    <a:gd name="T16" fmla="*/ 2147483647 w 239"/>
                    <a:gd name="T17" fmla="*/ 2147483647 h 98"/>
                    <a:gd name="T18" fmla="*/ 2147483647 w 239"/>
                    <a:gd name="T19" fmla="*/ 2147483647 h 98"/>
                    <a:gd name="T20" fmla="*/ 2147483647 w 239"/>
                    <a:gd name="T21" fmla="*/ 2147483647 h 98"/>
                    <a:gd name="T22" fmla="*/ 2147483647 w 239"/>
                    <a:gd name="T23" fmla="*/ 2147483647 h 98"/>
                    <a:gd name="T24" fmla="*/ 2147483647 w 239"/>
                    <a:gd name="T25" fmla="*/ 2147483647 h 98"/>
                    <a:gd name="T26" fmla="*/ 2147483647 w 239"/>
                    <a:gd name="T27" fmla="*/ 2147483647 h 98"/>
                    <a:gd name="T28" fmla="*/ 2147483647 w 239"/>
                    <a:gd name="T29" fmla="*/ 2147483647 h 98"/>
                    <a:gd name="T30" fmla="*/ 2147483647 w 239"/>
                    <a:gd name="T31" fmla="*/ 2147483647 h 98"/>
                    <a:gd name="T32" fmla="*/ 2147483647 w 239"/>
                    <a:gd name="T33" fmla="*/ 2147483647 h 98"/>
                    <a:gd name="T34" fmla="*/ 2147483647 w 239"/>
                    <a:gd name="T35" fmla="*/ 2147483647 h 98"/>
                    <a:gd name="T36" fmla="*/ 2147483647 w 239"/>
                    <a:gd name="T37" fmla="*/ 2147483647 h 98"/>
                    <a:gd name="T38" fmla="*/ 2147483647 w 239"/>
                    <a:gd name="T39" fmla="*/ 2147483647 h 98"/>
                    <a:gd name="T40" fmla="*/ 0 w 239"/>
                    <a:gd name="T41" fmla="*/ 2147483647 h 98"/>
                    <a:gd name="T42" fmla="*/ 2147483647 w 239"/>
                    <a:gd name="T43" fmla="*/ 2147483647 h 98"/>
                    <a:gd name="T44" fmla="*/ 2147483647 w 239"/>
                    <a:gd name="T45" fmla="*/ 2147483647 h 98"/>
                    <a:gd name="T46" fmla="*/ 2147483647 w 239"/>
                    <a:gd name="T47" fmla="*/ 2147483647 h 98"/>
                    <a:gd name="T48" fmla="*/ 2147483647 w 239"/>
                    <a:gd name="T49" fmla="*/ 2147483647 h 98"/>
                    <a:gd name="T50" fmla="*/ 2147483647 w 239"/>
                    <a:gd name="T51" fmla="*/ 2147483647 h 98"/>
                    <a:gd name="T52" fmla="*/ 2147483647 w 239"/>
                    <a:gd name="T53" fmla="*/ 2147483647 h 98"/>
                    <a:gd name="T54" fmla="*/ 2147483647 w 239"/>
                    <a:gd name="T55" fmla="*/ 2147483647 h 98"/>
                    <a:gd name="T56" fmla="*/ 2147483647 w 239"/>
                    <a:gd name="T57" fmla="*/ 2147483647 h 98"/>
                    <a:gd name="T58" fmla="*/ 2147483647 w 239"/>
                    <a:gd name="T59" fmla="*/ 2147483647 h 98"/>
                    <a:gd name="T60" fmla="*/ 2147483647 w 239"/>
                    <a:gd name="T61" fmla="*/ 2147483647 h 98"/>
                    <a:gd name="T62" fmla="*/ 2147483647 w 239"/>
                    <a:gd name="T63" fmla="*/ 2147483647 h 98"/>
                    <a:gd name="T64" fmla="*/ 2147483647 w 239"/>
                    <a:gd name="T65" fmla="*/ 2147483647 h 98"/>
                    <a:gd name="T66" fmla="*/ 2147483647 w 239"/>
                    <a:gd name="T67" fmla="*/ 2147483647 h 98"/>
                    <a:gd name="T68" fmla="*/ 2147483647 w 239"/>
                    <a:gd name="T69" fmla="*/ 2147483647 h 98"/>
                    <a:gd name="T70" fmla="*/ 2147483647 w 239"/>
                    <a:gd name="T71" fmla="*/ 2147483647 h 98"/>
                    <a:gd name="T72" fmla="*/ 2147483647 w 239"/>
                    <a:gd name="T73" fmla="*/ 2147483647 h 98"/>
                    <a:gd name="T74" fmla="*/ 2147483647 w 239"/>
                    <a:gd name="T75" fmla="*/ 2147483647 h 98"/>
                    <a:gd name="T76" fmla="*/ 2147483647 w 239"/>
                    <a:gd name="T77" fmla="*/ 2147483647 h 98"/>
                    <a:gd name="T78" fmla="*/ 2147483647 w 239"/>
                    <a:gd name="T79" fmla="*/ 2147483647 h 98"/>
                    <a:gd name="T80" fmla="*/ 2147483647 w 239"/>
                    <a:gd name="T81" fmla="*/ 2147483647 h 98"/>
                    <a:gd name="T82" fmla="*/ 2147483647 w 239"/>
                    <a:gd name="T83" fmla="*/ 2147483647 h 98"/>
                    <a:gd name="T84" fmla="*/ 2147483647 w 239"/>
                    <a:gd name="T85" fmla="*/ 2147483647 h 98"/>
                    <a:gd name="T86" fmla="*/ 2147483647 w 239"/>
                    <a:gd name="T87" fmla="*/ 2147483647 h 9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39"/>
                    <a:gd name="T133" fmla="*/ 0 h 98"/>
                    <a:gd name="T134" fmla="*/ 239 w 239"/>
                    <a:gd name="T135" fmla="*/ 98 h 9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39" h="98">
                      <a:moveTo>
                        <a:pt x="233" y="23"/>
                      </a:moveTo>
                      <a:cubicBezTo>
                        <a:pt x="227" y="23"/>
                        <a:pt x="221" y="25"/>
                        <a:pt x="214" y="19"/>
                      </a:cubicBezTo>
                      <a:cubicBezTo>
                        <a:pt x="207" y="13"/>
                        <a:pt x="208" y="6"/>
                        <a:pt x="194" y="6"/>
                      </a:cubicBezTo>
                      <a:cubicBezTo>
                        <a:pt x="180" y="6"/>
                        <a:pt x="175" y="14"/>
                        <a:pt x="170" y="14"/>
                      </a:cubicBezTo>
                      <a:cubicBezTo>
                        <a:pt x="165" y="14"/>
                        <a:pt x="159" y="10"/>
                        <a:pt x="159" y="10"/>
                      </a:cubicBezTo>
                      <a:cubicBezTo>
                        <a:pt x="140" y="9"/>
                        <a:pt x="140" y="9"/>
                        <a:pt x="140" y="9"/>
                      </a:cubicBezTo>
                      <a:cubicBezTo>
                        <a:pt x="140" y="9"/>
                        <a:pt x="141" y="18"/>
                        <a:pt x="132" y="18"/>
                      </a:cubicBezTo>
                      <a:cubicBezTo>
                        <a:pt x="123" y="18"/>
                        <a:pt x="126" y="11"/>
                        <a:pt x="126" y="11"/>
                      </a:cubicBezTo>
                      <a:cubicBezTo>
                        <a:pt x="119" y="11"/>
                        <a:pt x="119" y="11"/>
                        <a:pt x="119" y="11"/>
                      </a:cubicBezTo>
                      <a:cubicBezTo>
                        <a:pt x="119" y="11"/>
                        <a:pt x="118" y="4"/>
                        <a:pt x="111" y="2"/>
                      </a:cubicBezTo>
                      <a:cubicBezTo>
                        <a:pt x="104" y="0"/>
                        <a:pt x="94" y="8"/>
                        <a:pt x="91" y="8"/>
                      </a:cubicBezTo>
                      <a:cubicBezTo>
                        <a:pt x="89" y="8"/>
                        <a:pt x="86" y="5"/>
                        <a:pt x="83" y="2"/>
                      </a:cubicBezTo>
                      <a:cubicBezTo>
                        <a:pt x="72" y="9"/>
                        <a:pt x="72" y="9"/>
                        <a:pt x="72" y="9"/>
                      </a:cubicBezTo>
                      <a:cubicBezTo>
                        <a:pt x="58" y="15"/>
                        <a:pt x="58" y="15"/>
                        <a:pt x="58" y="15"/>
                      </a:cubicBezTo>
                      <a:cubicBezTo>
                        <a:pt x="58" y="28"/>
                        <a:pt x="58" y="28"/>
                        <a:pt x="58" y="28"/>
                      </a:cubicBezTo>
                      <a:cubicBezTo>
                        <a:pt x="58" y="28"/>
                        <a:pt x="43" y="35"/>
                        <a:pt x="36" y="40"/>
                      </a:cubicBezTo>
                      <a:cubicBezTo>
                        <a:pt x="31" y="43"/>
                        <a:pt x="25" y="41"/>
                        <a:pt x="24" y="39"/>
                      </a:cubicBezTo>
                      <a:cubicBezTo>
                        <a:pt x="21" y="40"/>
                        <a:pt x="15" y="40"/>
                        <a:pt x="12" y="41"/>
                      </a:cubicBezTo>
                      <a:cubicBezTo>
                        <a:pt x="8" y="42"/>
                        <a:pt x="3" y="46"/>
                        <a:pt x="3" y="46"/>
                      </a:cubicBezTo>
                      <a:cubicBezTo>
                        <a:pt x="1" y="60"/>
                        <a:pt x="1" y="60"/>
                        <a:pt x="1" y="6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0"/>
                        <a:pt x="6" y="69"/>
                        <a:pt x="7" y="75"/>
                      </a:cubicBezTo>
                      <a:cubicBezTo>
                        <a:pt x="7" y="78"/>
                        <a:pt x="7" y="83"/>
                        <a:pt x="7" y="87"/>
                      </a:cubicBezTo>
                      <a:cubicBezTo>
                        <a:pt x="7" y="87"/>
                        <a:pt x="7" y="87"/>
                        <a:pt x="7" y="87"/>
                      </a:cubicBezTo>
                      <a:cubicBezTo>
                        <a:pt x="13" y="92"/>
                        <a:pt x="13" y="92"/>
                        <a:pt x="13" y="92"/>
                      </a:cubicBezTo>
                      <a:cubicBezTo>
                        <a:pt x="20" y="81"/>
                        <a:pt x="20" y="81"/>
                        <a:pt x="20" y="81"/>
                      </a:cubicBezTo>
                      <a:cubicBezTo>
                        <a:pt x="20" y="81"/>
                        <a:pt x="23" y="98"/>
                        <a:pt x="40" y="97"/>
                      </a:cubicBezTo>
                      <a:cubicBezTo>
                        <a:pt x="57" y="96"/>
                        <a:pt x="81" y="94"/>
                        <a:pt x="81" y="94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111" y="81"/>
                        <a:pt x="111" y="81"/>
                        <a:pt x="111" y="81"/>
                      </a:cubicBezTo>
                      <a:cubicBezTo>
                        <a:pt x="118" y="73"/>
                        <a:pt x="118" y="73"/>
                        <a:pt x="118" y="73"/>
                      </a:cubicBezTo>
                      <a:cubicBezTo>
                        <a:pt x="118" y="73"/>
                        <a:pt x="141" y="72"/>
                        <a:pt x="144" y="69"/>
                      </a:cubicBezTo>
                      <a:cubicBezTo>
                        <a:pt x="147" y="66"/>
                        <a:pt x="155" y="53"/>
                        <a:pt x="155" y="53"/>
                      </a:cubicBezTo>
                      <a:cubicBezTo>
                        <a:pt x="171" y="53"/>
                        <a:pt x="171" y="53"/>
                        <a:pt x="171" y="53"/>
                      </a:cubicBezTo>
                      <a:cubicBezTo>
                        <a:pt x="174" y="63"/>
                        <a:pt x="174" y="63"/>
                        <a:pt x="174" y="63"/>
                      </a:cubicBezTo>
                      <a:cubicBezTo>
                        <a:pt x="183" y="64"/>
                        <a:pt x="183" y="64"/>
                        <a:pt x="183" y="64"/>
                      </a:cubicBezTo>
                      <a:cubicBezTo>
                        <a:pt x="183" y="64"/>
                        <a:pt x="183" y="53"/>
                        <a:pt x="188" y="53"/>
                      </a:cubicBezTo>
                      <a:cubicBezTo>
                        <a:pt x="193" y="53"/>
                        <a:pt x="194" y="63"/>
                        <a:pt x="194" y="63"/>
                      </a:cubicBezTo>
                      <a:cubicBezTo>
                        <a:pt x="194" y="63"/>
                        <a:pt x="215" y="57"/>
                        <a:pt x="223" y="59"/>
                      </a:cubicBezTo>
                      <a:cubicBezTo>
                        <a:pt x="223" y="59"/>
                        <a:pt x="223" y="59"/>
                        <a:pt x="223" y="59"/>
                      </a:cubicBezTo>
                      <a:cubicBezTo>
                        <a:pt x="224" y="51"/>
                        <a:pt x="224" y="51"/>
                        <a:pt x="224" y="51"/>
                      </a:cubicBezTo>
                      <a:cubicBezTo>
                        <a:pt x="224" y="51"/>
                        <a:pt x="232" y="49"/>
                        <a:pt x="234" y="43"/>
                      </a:cubicBezTo>
                      <a:cubicBezTo>
                        <a:pt x="236" y="37"/>
                        <a:pt x="237" y="30"/>
                        <a:pt x="237" y="30"/>
                      </a:cubicBezTo>
                      <a:cubicBezTo>
                        <a:pt x="237" y="30"/>
                        <a:pt x="239" y="23"/>
                        <a:pt x="233" y="23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5" name="Freeform 191"/>
                <p:cNvSpPr>
                  <a:spLocks/>
                </p:cNvSpPr>
                <p:nvPr/>
              </p:nvSpPr>
              <p:spPr bwMode="auto">
                <a:xfrm>
                  <a:off x="4552950" y="2332038"/>
                  <a:ext cx="147638" cy="76200"/>
                </a:xfrm>
                <a:custGeom>
                  <a:avLst/>
                  <a:gdLst>
                    <a:gd name="T0" fmla="*/ 2147483647 w 286"/>
                    <a:gd name="T1" fmla="*/ 2147483647 h 148"/>
                    <a:gd name="T2" fmla="*/ 2147483647 w 286"/>
                    <a:gd name="T3" fmla="*/ 2147483647 h 148"/>
                    <a:gd name="T4" fmla="*/ 2147483647 w 286"/>
                    <a:gd name="T5" fmla="*/ 2147483647 h 148"/>
                    <a:gd name="T6" fmla="*/ 2147483647 w 286"/>
                    <a:gd name="T7" fmla="*/ 2147483647 h 148"/>
                    <a:gd name="T8" fmla="*/ 2147483647 w 286"/>
                    <a:gd name="T9" fmla="*/ 2147483647 h 148"/>
                    <a:gd name="T10" fmla="*/ 2147483647 w 286"/>
                    <a:gd name="T11" fmla="*/ 2147483647 h 148"/>
                    <a:gd name="T12" fmla="*/ 2147483647 w 286"/>
                    <a:gd name="T13" fmla="*/ 2147483647 h 148"/>
                    <a:gd name="T14" fmla="*/ 0 w 286"/>
                    <a:gd name="T15" fmla="*/ 2147483647 h 148"/>
                    <a:gd name="T16" fmla="*/ 2147483647 w 286"/>
                    <a:gd name="T17" fmla="*/ 2147483647 h 148"/>
                    <a:gd name="T18" fmla="*/ 2147483647 w 286"/>
                    <a:gd name="T19" fmla="*/ 2147483647 h 148"/>
                    <a:gd name="T20" fmla="*/ 2147483647 w 286"/>
                    <a:gd name="T21" fmla="*/ 2147483647 h 148"/>
                    <a:gd name="T22" fmla="*/ 2147483647 w 286"/>
                    <a:gd name="T23" fmla="*/ 2147483647 h 148"/>
                    <a:gd name="T24" fmla="*/ 2147483647 w 286"/>
                    <a:gd name="T25" fmla="*/ 2147483647 h 148"/>
                    <a:gd name="T26" fmla="*/ 2147483647 w 286"/>
                    <a:gd name="T27" fmla="*/ 2147483647 h 148"/>
                    <a:gd name="T28" fmla="*/ 2147483647 w 286"/>
                    <a:gd name="T29" fmla="*/ 2147483647 h 148"/>
                    <a:gd name="T30" fmla="*/ 2147483647 w 286"/>
                    <a:gd name="T31" fmla="*/ 2147483647 h 148"/>
                    <a:gd name="T32" fmla="*/ 2147483647 w 286"/>
                    <a:gd name="T33" fmla="*/ 2147483647 h 148"/>
                    <a:gd name="T34" fmla="*/ 2147483647 w 286"/>
                    <a:gd name="T35" fmla="*/ 2147483647 h 148"/>
                    <a:gd name="T36" fmla="*/ 2147483647 w 286"/>
                    <a:gd name="T37" fmla="*/ 2147483647 h 148"/>
                    <a:gd name="T38" fmla="*/ 2147483647 w 286"/>
                    <a:gd name="T39" fmla="*/ 2147483647 h 148"/>
                    <a:gd name="T40" fmla="*/ 2147483647 w 286"/>
                    <a:gd name="T41" fmla="*/ 2147483647 h 148"/>
                    <a:gd name="T42" fmla="*/ 2147483647 w 286"/>
                    <a:gd name="T43" fmla="*/ 2147483647 h 148"/>
                    <a:gd name="T44" fmla="*/ 2147483647 w 286"/>
                    <a:gd name="T45" fmla="*/ 2147483647 h 148"/>
                    <a:gd name="T46" fmla="*/ 2147483647 w 286"/>
                    <a:gd name="T47" fmla="*/ 2147483647 h 148"/>
                    <a:gd name="T48" fmla="*/ 2147483647 w 286"/>
                    <a:gd name="T49" fmla="*/ 2147483647 h 148"/>
                    <a:gd name="T50" fmla="*/ 2147483647 w 286"/>
                    <a:gd name="T51" fmla="*/ 2147483647 h 148"/>
                    <a:gd name="T52" fmla="*/ 2147483647 w 286"/>
                    <a:gd name="T53" fmla="*/ 2147483647 h 148"/>
                    <a:gd name="T54" fmla="*/ 2147483647 w 286"/>
                    <a:gd name="T55" fmla="*/ 2147483647 h 148"/>
                    <a:gd name="T56" fmla="*/ 2147483647 w 286"/>
                    <a:gd name="T57" fmla="*/ 2147483647 h 148"/>
                    <a:gd name="T58" fmla="*/ 2147483647 w 286"/>
                    <a:gd name="T59" fmla="*/ 2147483647 h 148"/>
                    <a:gd name="T60" fmla="*/ 2147483647 w 286"/>
                    <a:gd name="T61" fmla="*/ 2147483647 h 148"/>
                    <a:gd name="T62" fmla="*/ 2147483647 w 286"/>
                    <a:gd name="T63" fmla="*/ 2147483647 h 148"/>
                    <a:gd name="T64" fmla="*/ 2147483647 w 286"/>
                    <a:gd name="T65" fmla="*/ 2147483647 h 148"/>
                    <a:gd name="T66" fmla="*/ 2147483647 w 286"/>
                    <a:gd name="T67" fmla="*/ 2147483647 h 148"/>
                    <a:gd name="T68" fmla="*/ 2147483647 w 286"/>
                    <a:gd name="T69" fmla="*/ 2147483647 h 148"/>
                    <a:gd name="T70" fmla="*/ 2147483647 w 286"/>
                    <a:gd name="T71" fmla="*/ 2147483647 h 148"/>
                    <a:gd name="T72" fmla="*/ 2147483647 w 286"/>
                    <a:gd name="T73" fmla="*/ 2147483647 h 148"/>
                    <a:gd name="T74" fmla="*/ 2147483647 w 286"/>
                    <a:gd name="T75" fmla="*/ 0 h 148"/>
                    <a:gd name="T76" fmla="*/ 2147483647 w 286"/>
                    <a:gd name="T77" fmla="*/ 2147483647 h 148"/>
                    <a:gd name="T78" fmla="*/ 2147483647 w 286"/>
                    <a:gd name="T79" fmla="*/ 2147483647 h 148"/>
                    <a:gd name="T80" fmla="*/ 2147483647 w 286"/>
                    <a:gd name="T81" fmla="*/ 0 h 148"/>
                    <a:gd name="T82" fmla="*/ 2147483647 w 286"/>
                    <a:gd name="T83" fmla="*/ 0 h 148"/>
                    <a:gd name="T84" fmla="*/ 2147483647 w 286"/>
                    <a:gd name="T85" fmla="*/ 2147483647 h 148"/>
                    <a:gd name="T86" fmla="*/ 2147483647 w 286"/>
                    <a:gd name="T87" fmla="*/ 2147483647 h 148"/>
                    <a:gd name="T88" fmla="*/ 2147483647 w 286"/>
                    <a:gd name="T89" fmla="*/ 2147483647 h 148"/>
                    <a:gd name="T90" fmla="*/ 2147483647 w 286"/>
                    <a:gd name="T91" fmla="*/ 2147483647 h 148"/>
                    <a:gd name="T92" fmla="*/ 2147483647 w 286"/>
                    <a:gd name="T93" fmla="*/ 2147483647 h 148"/>
                    <a:gd name="T94" fmla="*/ 2147483647 w 286"/>
                    <a:gd name="T95" fmla="*/ 2147483647 h 148"/>
                    <a:gd name="T96" fmla="*/ 2147483647 w 286"/>
                    <a:gd name="T97" fmla="*/ 2147483647 h 148"/>
                    <a:gd name="T98" fmla="*/ 2147483647 w 286"/>
                    <a:gd name="T99" fmla="*/ 2147483647 h 148"/>
                    <a:gd name="T100" fmla="*/ 2147483647 w 286"/>
                    <a:gd name="T101" fmla="*/ 2147483647 h 148"/>
                    <a:gd name="T102" fmla="*/ 2147483647 w 286"/>
                    <a:gd name="T103" fmla="*/ 2147483647 h 14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86"/>
                    <a:gd name="T157" fmla="*/ 0 h 148"/>
                    <a:gd name="T158" fmla="*/ 286 w 286"/>
                    <a:gd name="T159" fmla="*/ 148 h 14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86" h="148">
                      <a:moveTo>
                        <a:pt x="31" y="43"/>
                      </a:move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52"/>
                        <a:pt x="15" y="52"/>
                        <a:pt x="15" y="52"/>
                      </a:cubicBezTo>
                      <a:cubicBezTo>
                        <a:pt x="23" y="53"/>
                        <a:pt x="23" y="53"/>
                        <a:pt x="23" y="53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2" y="81"/>
                        <a:pt x="2" y="81"/>
                        <a:pt x="2" y="81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7" y="90"/>
                        <a:pt x="7" y="90"/>
                        <a:pt x="7" y="90"/>
                      </a:cubicBezTo>
                      <a:cubicBezTo>
                        <a:pt x="10" y="100"/>
                        <a:pt x="10" y="100"/>
                        <a:pt x="10" y="100"/>
                      </a:cubicBezTo>
                      <a:cubicBezTo>
                        <a:pt x="20" y="107"/>
                        <a:pt x="20" y="107"/>
                        <a:pt x="20" y="107"/>
                      </a:cubicBezTo>
                      <a:cubicBezTo>
                        <a:pt x="20" y="107"/>
                        <a:pt x="32" y="117"/>
                        <a:pt x="34" y="120"/>
                      </a:cubicBezTo>
                      <a:cubicBezTo>
                        <a:pt x="36" y="123"/>
                        <a:pt x="54" y="137"/>
                        <a:pt x="54" y="137"/>
                      </a:cubicBezTo>
                      <a:cubicBezTo>
                        <a:pt x="63" y="141"/>
                        <a:pt x="63" y="141"/>
                        <a:pt x="63" y="141"/>
                      </a:cubicBezTo>
                      <a:cubicBezTo>
                        <a:pt x="75" y="141"/>
                        <a:pt x="75" y="141"/>
                        <a:pt x="75" y="141"/>
                      </a:cubicBezTo>
                      <a:cubicBezTo>
                        <a:pt x="78" y="148"/>
                        <a:pt x="78" y="148"/>
                        <a:pt x="78" y="148"/>
                      </a:cubicBezTo>
                      <a:cubicBezTo>
                        <a:pt x="106" y="145"/>
                        <a:pt x="106" y="145"/>
                        <a:pt x="106" y="145"/>
                      </a:cubicBezTo>
                      <a:cubicBezTo>
                        <a:pt x="112" y="139"/>
                        <a:pt x="112" y="139"/>
                        <a:pt x="112" y="139"/>
                      </a:cubicBezTo>
                      <a:cubicBezTo>
                        <a:pt x="115" y="140"/>
                        <a:pt x="115" y="140"/>
                        <a:pt x="115" y="140"/>
                      </a:cubicBezTo>
                      <a:cubicBezTo>
                        <a:pt x="118" y="136"/>
                        <a:pt x="118" y="136"/>
                        <a:pt x="118" y="136"/>
                      </a:cubicBezTo>
                      <a:cubicBezTo>
                        <a:pt x="133" y="136"/>
                        <a:pt x="133" y="136"/>
                        <a:pt x="133" y="136"/>
                      </a:cubicBezTo>
                      <a:cubicBezTo>
                        <a:pt x="133" y="136"/>
                        <a:pt x="142" y="131"/>
                        <a:pt x="145" y="125"/>
                      </a:cubicBezTo>
                      <a:cubicBezTo>
                        <a:pt x="148" y="119"/>
                        <a:pt x="163" y="125"/>
                        <a:pt x="163" y="125"/>
                      </a:cubicBezTo>
                      <a:cubicBezTo>
                        <a:pt x="176" y="131"/>
                        <a:pt x="176" y="131"/>
                        <a:pt x="176" y="131"/>
                      </a:cubicBezTo>
                      <a:cubicBezTo>
                        <a:pt x="192" y="127"/>
                        <a:pt x="192" y="127"/>
                        <a:pt x="192" y="127"/>
                      </a:cubicBezTo>
                      <a:cubicBezTo>
                        <a:pt x="194" y="118"/>
                        <a:pt x="194" y="118"/>
                        <a:pt x="194" y="118"/>
                      </a:cubicBezTo>
                      <a:cubicBezTo>
                        <a:pt x="205" y="120"/>
                        <a:pt x="205" y="120"/>
                        <a:pt x="205" y="120"/>
                      </a:cubicBezTo>
                      <a:cubicBezTo>
                        <a:pt x="205" y="120"/>
                        <a:pt x="215" y="116"/>
                        <a:pt x="221" y="110"/>
                      </a:cubicBezTo>
                      <a:cubicBezTo>
                        <a:pt x="227" y="104"/>
                        <a:pt x="222" y="96"/>
                        <a:pt x="222" y="96"/>
                      </a:cubicBezTo>
                      <a:cubicBezTo>
                        <a:pt x="222" y="96"/>
                        <a:pt x="228" y="88"/>
                        <a:pt x="238" y="83"/>
                      </a:cubicBezTo>
                      <a:cubicBezTo>
                        <a:pt x="248" y="78"/>
                        <a:pt x="245" y="66"/>
                        <a:pt x="245" y="66"/>
                      </a:cubicBezTo>
                      <a:cubicBezTo>
                        <a:pt x="245" y="66"/>
                        <a:pt x="245" y="54"/>
                        <a:pt x="246" y="48"/>
                      </a:cubicBezTo>
                      <a:cubicBezTo>
                        <a:pt x="247" y="42"/>
                        <a:pt x="256" y="42"/>
                        <a:pt x="266" y="41"/>
                      </a:cubicBezTo>
                      <a:cubicBezTo>
                        <a:pt x="276" y="40"/>
                        <a:pt x="286" y="27"/>
                        <a:pt x="286" y="27"/>
                      </a:cubicBezTo>
                      <a:cubicBezTo>
                        <a:pt x="286" y="27"/>
                        <a:pt x="270" y="20"/>
                        <a:pt x="264" y="19"/>
                      </a:cubicBezTo>
                      <a:cubicBezTo>
                        <a:pt x="258" y="18"/>
                        <a:pt x="256" y="8"/>
                        <a:pt x="248" y="6"/>
                      </a:cubicBezTo>
                      <a:cubicBezTo>
                        <a:pt x="240" y="4"/>
                        <a:pt x="219" y="10"/>
                        <a:pt x="219" y="10"/>
                      </a:cubicBezTo>
                      <a:cubicBezTo>
                        <a:pt x="219" y="10"/>
                        <a:pt x="218" y="0"/>
                        <a:pt x="213" y="0"/>
                      </a:cubicBezTo>
                      <a:cubicBezTo>
                        <a:pt x="208" y="0"/>
                        <a:pt x="208" y="11"/>
                        <a:pt x="208" y="11"/>
                      </a:cubicBezTo>
                      <a:cubicBezTo>
                        <a:pt x="199" y="10"/>
                        <a:pt x="199" y="10"/>
                        <a:pt x="199" y="10"/>
                      </a:cubicBezTo>
                      <a:cubicBezTo>
                        <a:pt x="196" y="0"/>
                        <a:pt x="196" y="0"/>
                        <a:pt x="196" y="0"/>
                      </a:cubicBezTo>
                      <a:cubicBezTo>
                        <a:pt x="180" y="0"/>
                        <a:pt x="180" y="0"/>
                        <a:pt x="180" y="0"/>
                      </a:cubicBezTo>
                      <a:cubicBezTo>
                        <a:pt x="180" y="0"/>
                        <a:pt x="172" y="13"/>
                        <a:pt x="169" y="16"/>
                      </a:cubicBezTo>
                      <a:cubicBezTo>
                        <a:pt x="166" y="19"/>
                        <a:pt x="143" y="20"/>
                        <a:pt x="143" y="20"/>
                      </a:cubicBezTo>
                      <a:cubicBezTo>
                        <a:pt x="136" y="28"/>
                        <a:pt x="136" y="28"/>
                        <a:pt x="136" y="28"/>
                      </a:cubicBezTo>
                      <a:cubicBezTo>
                        <a:pt x="112" y="25"/>
                        <a:pt x="112" y="25"/>
                        <a:pt x="112" y="25"/>
                      </a:cubicBezTo>
                      <a:cubicBezTo>
                        <a:pt x="106" y="41"/>
                        <a:pt x="106" y="41"/>
                        <a:pt x="106" y="41"/>
                      </a:cubicBezTo>
                      <a:cubicBezTo>
                        <a:pt x="106" y="41"/>
                        <a:pt x="82" y="43"/>
                        <a:pt x="65" y="44"/>
                      </a:cubicBezTo>
                      <a:cubicBezTo>
                        <a:pt x="48" y="45"/>
                        <a:pt x="45" y="28"/>
                        <a:pt x="45" y="28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31" y="39"/>
                        <a:pt x="31" y="43"/>
                        <a:pt x="31" y="43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6" name="Freeform 192"/>
                <p:cNvSpPr>
                  <a:spLocks/>
                </p:cNvSpPr>
                <p:nvPr/>
              </p:nvSpPr>
              <p:spPr bwMode="auto">
                <a:xfrm>
                  <a:off x="4643438" y="2119313"/>
                  <a:ext cx="120650" cy="68262"/>
                </a:xfrm>
                <a:custGeom>
                  <a:avLst/>
                  <a:gdLst>
                    <a:gd name="T0" fmla="*/ 2147483647 w 230"/>
                    <a:gd name="T1" fmla="*/ 2147483647 h 132"/>
                    <a:gd name="T2" fmla="*/ 2147483647 w 230"/>
                    <a:gd name="T3" fmla="*/ 2147483647 h 132"/>
                    <a:gd name="T4" fmla="*/ 2147483647 w 230"/>
                    <a:gd name="T5" fmla="*/ 2147483647 h 132"/>
                    <a:gd name="T6" fmla="*/ 2147483647 w 230"/>
                    <a:gd name="T7" fmla="*/ 2147483647 h 132"/>
                    <a:gd name="T8" fmla="*/ 2147483647 w 230"/>
                    <a:gd name="T9" fmla="*/ 2147483647 h 132"/>
                    <a:gd name="T10" fmla="*/ 2147483647 w 230"/>
                    <a:gd name="T11" fmla="*/ 2147483647 h 132"/>
                    <a:gd name="T12" fmla="*/ 2147483647 w 230"/>
                    <a:gd name="T13" fmla="*/ 2147483647 h 132"/>
                    <a:gd name="T14" fmla="*/ 2147483647 w 230"/>
                    <a:gd name="T15" fmla="*/ 2147483647 h 132"/>
                    <a:gd name="T16" fmla="*/ 2147483647 w 230"/>
                    <a:gd name="T17" fmla="*/ 2147483647 h 132"/>
                    <a:gd name="T18" fmla="*/ 2147483647 w 230"/>
                    <a:gd name="T19" fmla="*/ 2147483647 h 132"/>
                    <a:gd name="T20" fmla="*/ 2147483647 w 230"/>
                    <a:gd name="T21" fmla="*/ 2147483647 h 132"/>
                    <a:gd name="T22" fmla="*/ 2147483647 w 230"/>
                    <a:gd name="T23" fmla="*/ 2147483647 h 132"/>
                    <a:gd name="T24" fmla="*/ 2147483647 w 230"/>
                    <a:gd name="T25" fmla="*/ 2147483647 h 132"/>
                    <a:gd name="T26" fmla="*/ 2147483647 w 230"/>
                    <a:gd name="T27" fmla="*/ 2147483647 h 132"/>
                    <a:gd name="T28" fmla="*/ 0 w 230"/>
                    <a:gd name="T29" fmla="*/ 2147483647 h 132"/>
                    <a:gd name="T30" fmla="*/ 2147483647 w 230"/>
                    <a:gd name="T31" fmla="*/ 2147483647 h 132"/>
                    <a:gd name="T32" fmla="*/ 2147483647 w 230"/>
                    <a:gd name="T33" fmla="*/ 2147483647 h 132"/>
                    <a:gd name="T34" fmla="*/ 2147483647 w 230"/>
                    <a:gd name="T35" fmla="*/ 2147483647 h 132"/>
                    <a:gd name="T36" fmla="*/ 2147483647 w 230"/>
                    <a:gd name="T37" fmla="*/ 2147483647 h 132"/>
                    <a:gd name="T38" fmla="*/ 2147483647 w 230"/>
                    <a:gd name="T39" fmla="*/ 2147483647 h 132"/>
                    <a:gd name="T40" fmla="*/ 2147483647 w 230"/>
                    <a:gd name="T41" fmla="*/ 2147483647 h 132"/>
                    <a:gd name="T42" fmla="*/ 2147483647 w 230"/>
                    <a:gd name="T43" fmla="*/ 2147483647 h 132"/>
                    <a:gd name="T44" fmla="*/ 2147483647 w 230"/>
                    <a:gd name="T45" fmla="*/ 2147483647 h 132"/>
                    <a:gd name="T46" fmla="*/ 2147483647 w 230"/>
                    <a:gd name="T47" fmla="*/ 2147483647 h 132"/>
                    <a:gd name="T48" fmla="*/ 2147483647 w 230"/>
                    <a:gd name="T49" fmla="*/ 2147483647 h 132"/>
                    <a:gd name="T50" fmla="*/ 2147483647 w 230"/>
                    <a:gd name="T51" fmla="*/ 2147483647 h 132"/>
                    <a:gd name="T52" fmla="*/ 2147483647 w 230"/>
                    <a:gd name="T53" fmla="*/ 2147483647 h 132"/>
                    <a:gd name="T54" fmla="*/ 2147483647 w 230"/>
                    <a:gd name="T55" fmla="*/ 2147483647 h 132"/>
                    <a:gd name="T56" fmla="*/ 2147483647 w 230"/>
                    <a:gd name="T57" fmla="*/ 2147483647 h 132"/>
                    <a:gd name="T58" fmla="*/ 2147483647 w 230"/>
                    <a:gd name="T59" fmla="*/ 2147483647 h 132"/>
                    <a:gd name="T60" fmla="*/ 2147483647 w 230"/>
                    <a:gd name="T61" fmla="*/ 2147483647 h 132"/>
                    <a:gd name="T62" fmla="*/ 2147483647 w 230"/>
                    <a:gd name="T63" fmla="*/ 2147483647 h 132"/>
                    <a:gd name="T64" fmla="*/ 2147483647 w 230"/>
                    <a:gd name="T65" fmla="*/ 2147483647 h 132"/>
                    <a:gd name="T66" fmla="*/ 2147483647 w 230"/>
                    <a:gd name="T67" fmla="*/ 2147483647 h 132"/>
                    <a:gd name="T68" fmla="*/ 2147483647 w 230"/>
                    <a:gd name="T69" fmla="*/ 2147483647 h 132"/>
                    <a:gd name="T70" fmla="*/ 2147483647 w 230"/>
                    <a:gd name="T71" fmla="*/ 2147483647 h 132"/>
                    <a:gd name="T72" fmla="*/ 2147483647 w 230"/>
                    <a:gd name="T73" fmla="*/ 2147483647 h 132"/>
                    <a:gd name="T74" fmla="*/ 2147483647 w 230"/>
                    <a:gd name="T75" fmla="*/ 2147483647 h 132"/>
                    <a:gd name="T76" fmla="*/ 2147483647 w 230"/>
                    <a:gd name="T77" fmla="*/ 2147483647 h 132"/>
                    <a:gd name="T78" fmla="*/ 2147483647 w 230"/>
                    <a:gd name="T79" fmla="*/ 2147483647 h 132"/>
                    <a:gd name="T80" fmla="*/ 2147483647 w 230"/>
                    <a:gd name="T81" fmla="*/ 2147483647 h 132"/>
                    <a:gd name="T82" fmla="*/ 2147483647 w 230"/>
                    <a:gd name="T83" fmla="*/ 2147483647 h 132"/>
                    <a:gd name="T84" fmla="*/ 2147483647 w 230"/>
                    <a:gd name="T85" fmla="*/ 2147483647 h 132"/>
                    <a:gd name="T86" fmla="*/ 2147483647 w 230"/>
                    <a:gd name="T87" fmla="*/ 2147483647 h 132"/>
                    <a:gd name="T88" fmla="*/ 2147483647 w 230"/>
                    <a:gd name="T89" fmla="*/ 2147483647 h 132"/>
                    <a:gd name="T90" fmla="*/ 2147483647 w 230"/>
                    <a:gd name="T91" fmla="*/ 2147483647 h 13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30"/>
                    <a:gd name="T139" fmla="*/ 0 h 132"/>
                    <a:gd name="T140" fmla="*/ 230 w 230"/>
                    <a:gd name="T141" fmla="*/ 132 h 13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30" h="132">
                      <a:moveTo>
                        <a:pt x="222" y="42"/>
                      </a:moveTo>
                      <a:cubicBezTo>
                        <a:pt x="210" y="38"/>
                        <a:pt x="210" y="38"/>
                        <a:pt x="210" y="38"/>
                      </a:cubicBezTo>
                      <a:cubicBezTo>
                        <a:pt x="195" y="30"/>
                        <a:pt x="195" y="30"/>
                        <a:pt x="195" y="30"/>
                      </a:cubicBezTo>
                      <a:cubicBezTo>
                        <a:pt x="195" y="30"/>
                        <a:pt x="190" y="22"/>
                        <a:pt x="184" y="20"/>
                      </a:cubicBezTo>
                      <a:cubicBezTo>
                        <a:pt x="178" y="18"/>
                        <a:pt x="157" y="17"/>
                        <a:pt x="157" y="17"/>
                      </a:cubicBezTo>
                      <a:cubicBezTo>
                        <a:pt x="157" y="17"/>
                        <a:pt x="151" y="4"/>
                        <a:pt x="145" y="4"/>
                      </a:cubicBezTo>
                      <a:cubicBezTo>
                        <a:pt x="139" y="4"/>
                        <a:pt x="136" y="12"/>
                        <a:pt x="128" y="12"/>
                      </a:cubicBezTo>
                      <a:cubicBezTo>
                        <a:pt x="120" y="12"/>
                        <a:pt x="118" y="8"/>
                        <a:pt x="113" y="8"/>
                      </a:cubicBezTo>
                      <a:cubicBezTo>
                        <a:pt x="108" y="8"/>
                        <a:pt x="104" y="13"/>
                        <a:pt x="104" y="13"/>
                      </a:cubicBezTo>
                      <a:cubicBezTo>
                        <a:pt x="104" y="13"/>
                        <a:pt x="84" y="6"/>
                        <a:pt x="81" y="7"/>
                      </a:cubicBezTo>
                      <a:cubicBezTo>
                        <a:pt x="78" y="8"/>
                        <a:pt x="73" y="9"/>
                        <a:pt x="73" y="9"/>
                      </a:cubicBezTo>
                      <a:cubicBezTo>
                        <a:pt x="73" y="9"/>
                        <a:pt x="66" y="4"/>
                        <a:pt x="60" y="2"/>
                      </a:cubicBezTo>
                      <a:cubicBezTo>
                        <a:pt x="54" y="0"/>
                        <a:pt x="52" y="2"/>
                        <a:pt x="46" y="5"/>
                      </a:cubicBezTo>
                      <a:cubicBezTo>
                        <a:pt x="40" y="8"/>
                        <a:pt x="33" y="8"/>
                        <a:pt x="13" y="11"/>
                      </a:cubicBezTo>
                      <a:cubicBezTo>
                        <a:pt x="7" y="12"/>
                        <a:pt x="3" y="14"/>
                        <a:pt x="0" y="16"/>
                      </a:cubicBezTo>
                      <a:cubicBezTo>
                        <a:pt x="0" y="20"/>
                        <a:pt x="1" y="23"/>
                        <a:pt x="1" y="23"/>
                      </a:cubicBezTo>
                      <a:cubicBezTo>
                        <a:pt x="1" y="23"/>
                        <a:pt x="2" y="58"/>
                        <a:pt x="11" y="60"/>
                      </a:cubicBezTo>
                      <a:cubicBezTo>
                        <a:pt x="13" y="60"/>
                        <a:pt x="14" y="62"/>
                        <a:pt x="14" y="64"/>
                      </a:cubicBezTo>
                      <a:cubicBezTo>
                        <a:pt x="19" y="64"/>
                        <a:pt x="19" y="64"/>
                        <a:pt x="19" y="64"/>
                      </a:cubicBezTo>
                      <a:cubicBezTo>
                        <a:pt x="22" y="70"/>
                        <a:pt x="22" y="70"/>
                        <a:pt x="22" y="70"/>
                      </a:cubicBez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2" y="75"/>
                        <a:pt x="32" y="75"/>
                        <a:pt x="32" y="75"/>
                      </a:cubicBezTo>
                      <a:cubicBezTo>
                        <a:pt x="32" y="75"/>
                        <a:pt x="56" y="72"/>
                        <a:pt x="64" y="71"/>
                      </a:cubicBezTo>
                      <a:cubicBezTo>
                        <a:pt x="72" y="70"/>
                        <a:pt x="75" y="81"/>
                        <a:pt x="74" y="86"/>
                      </a:cubicBezTo>
                      <a:cubicBezTo>
                        <a:pt x="73" y="91"/>
                        <a:pt x="65" y="98"/>
                        <a:pt x="65" y="98"/>
                      </a:cubicBezTo>
                      <a:cubicBezTo>
                        <a:pt x="70" y="108"/>
                        <a:pt x="70" y="108"/>
                        <a:pt x="70" y="108"/>
                      </a:cubicBezTo>
                      <a:cubicBezTo>
                        <a:pt x="71" y="108"/>
                        <a:pt x="73" y="108"/>
                        <a:pt x="74" y="108"/>
                      </a:cubicBezTo>
                      <a:cubicBezTo>
                        <a:pt x="87" y="110"/>
                        <a:pt x="103" y="119"/>
                        <a:pt x="103" y="119"/>
                      </a:cubicBezTo>
                      <a:cubicBezTo>
                        <a:pt x="103" y="132"/>
                        <a:pt x="103" y="132"/>
                        <a:pt x="103" y="132"/>
                      </a:cubicBezTo>
                      <a:cubicBezTo>
                        <a:pt x="103" y="132"/>
                        <a:pt x="119" y="128"/>
                        <a:pt x="127" y="127"/>
                      </a:cubicBezTo>
                      <a:cubicBezTo>
                        <a:pt x="135" y="126"/>
                        <a:pt x="137" y="132"/>
                        <a:pt x="137" y="132"/>
                      </a:cubicBezTo>
                      <a:cubicBezTo>
                        <a:pt x="155" y="132"/>
                        <a:pt x="155" y="132"/>
                        <a:pt x="155" y="132"/>
                      </a:cubicBezTo>
                      <a:cubicBezTo>
                        <a:pt x="157" y="122"/>
                        <a:pt x="157" y="122"/>
                        <a:pt x="157" y="122"/>
                      </a:cubicBezTo>
                      <a:cubicBezTo>
                        <a:pt x="165" y="130"/>
                        <a:pt x="165" y="130"/>
                        <a:pt x="165" y="130"/>
                      </a:cubicBezTo>
                      <a:cubicBezTo>
                        <a:pt x="169" y="122"/>
                        <a:pt x="169" y="122"/>
                        <a:pt x="169" y="122"/>
                      </a:cubicBezTo>
                      <a:cubicBezTo>
                        <a:pt x="169" y="122"/>
                        <a:pt x="177" y="115"/>
                        <a:pt x="187" y="115"/>
                      </a:cubicBezTo>
                      <a:cubicBezTo>
                        <a:pt x="197" y="115"/>
                        <a:pt x="186" y="124"/>
                        <a:pt x="193" y="123"/>
                      </a:cubicBezTo>
                      <a:cubicBezTo>
                        <a:pt x="200" y="122"/>
                        <a:pt x="193" y="111"/>
                        <a:pt x="188" y="103"/>
                      </a:cubicBezTo>
                      <a:cubicBezTo>
                        <a:pt x="183" y="95"/>
                        <a:pt x="195" y="96"/>
                        <a:pt x="195" y="96"/>
                      </a:cubicBezTo>
                      <a:cubicBezTo>
                        <a:pt x="195" y="96"/>
                        <a:pt x="191" y="88"/>
                        <a:pt x="193" y="81"/>
                      </a:cubicBezTo>
                      <a:cubicBezTo>
                        <a:pt x="195" y="74"/>
                        <a:pt x="208" y="79"/>
                        <a:pt x="208" y="79"/>
                      </a:cubicBezTo>
                      <a:cubicBezTo>
                        <a:pt x="204" y="66"/>
                        <a:pt x="204" y="66"/>
                        <a:pt x="204" y="66"/>
                      </a:cubicBezTo>
                      <a:cubicBezTo>
                        <a:pt x="204" y="66"/>
                        <a:pt x="211" y="71"/>
                        <a:pt x="217" y="71"/>
                      </a:cubicBezTo>
                      <a:cubicBezTo>
                        <a:pt x="223" y="71"/>
                        <a:pt x="230" y="65"/>
                        <a:pt x="230" y="65"/>
                      </a:cubicBezTo>
                      <a:cubicBezTo>
                        <a:pt x="230" y="65"/>
                        <a:pt x="214" y="55"/>
                        <a:pt x="216" y="50"/>
                      </a:cubicBezTo>
                      <a:cubicBezTo>
                        <a:pt x="217" y="48"/>
                        <a:pt x="219" y="45"/>
                        <a:pt x="222" y="42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7" name="Freeform 193"/>
                <p:cNvSpPr>
                  <a:spLocks/>
                </p:cNvSpPr>
                <p:nvPr/>
              </p:nvSpPr>
              <p:spPr bwMode="auto">
                <a:xfrm>
                  <a:off x="4329113" y="2351088"/>
                  <a:ext cx="101600" cy="57150"/>
                </a:xfrm>
                <a:custGeom>
                  <a:avLst/>
                  <a:gdLst>
                    <a:gd name="T0" fmla="*/ 2147483647 w 196"/>
                    <a:gd name="T1" fmla="*/ 2147483647 h 109"/>
                    <a:gd name="T2" fmla="*/ 2147483647 w 196"/>
                    <a:gd name="T3" fmla="*/ 2147483647 h 109"/>
                    <a:gd name="T4" fmla="*/ 2147483647 w 196"/>
                    <a:gd name="T5" fmla="*/ 2147483647 h 109"/>
                    <a:gd name="T6" fmla="*/ 2147483647 w 196"/>
                    <a:gd name="T7" fmla="*/ 2147483647 h 109"/>
                    <a:gd name="T8" fmla="*/ 2147483647 w 196"/>
                    <a:gd name="T9" fmla="*/ 2147483647 h 109"/>
                    <a:gd name="T10" fmla="*/ 2147483647 w 196"/>
                    <a:gd name="T11" fmla="*/ 2147483647 h 109"/>
                    <a:gd name="T12" fmla="*/ 2147483647 w 196"/>
                    <a:gd name="T13" fmla="*/ 2147483647 h 109"/>
                    <a:gd name="T14" fmla="*/ 2147483647 w 196"/>
                    <a:gd name="T15" fmla="*/ 2147483647 h 109"/>
                    <a:gd name="T16" fmla="*/ 2147483647 w 196"/>
                    <a:gd name="T17" fmla="*/ 2147483647 h 109"/>
                    <a:gd name="T18" fmla="*/ 2147483647 w 196"/>
                    <a:gd name="T19" fmla="*/ 2147483647 h 109"/>
                    <a:gd name="T20" fmla="*/ 2147483647 w 196"/>
                    <a:gd name="T21" fmla="*/ 2147483647 h 109"/>
                    <a:gd name="T22" fmla="*/ 2147483647 w 196"/>
                    <a:gd name="T23" fmla="*/ 2147483647 h 109"/>
                    <a:gd name="T24" fmla="*/ 2147483647 w 196"/>
                    <a:gd name="T25" fmla="*/ 2147483647 h 109"/>
                    <a:gd name="T26" fmla="*/ 2147483647 w 196"/>
                    <a:gd name="T27" fmla="*/ 2147483647 h 109"/>
                    <a:gd name="T28" fmla="*/ 2147483647 w 196"/>
                    <a:gd name="T29" fmla="*/ 2147483647 h 109"/>
                    <a:gd name="T30" fmla="*/ 2147483647 w 196"/>
                    <a:gd name="T31" fmla="*/ 2147483647 h 109"/>
                    <a:gd name="T32" fmla="*/ 2147483647 w 196"/>
                    <a:gd name="T33" fmla="*/ 2147483647 h 109"/>
                    <a:gd name="T34" fmla="*/ 2147483647 w 196"/>
                    <a:gd name="T35" fmla="*/ 2147483647 h 109"/>
                    <a:gd name="T36" fmla="*/ 2147483647 w 196"/>
                    <a:gd name="T37" fmla="*/ 2147483647 h 109"/>
                    <a:gd name="T38" fmla="*/ 2147483647 w 196"/>
                    <a:gd name="T39" fmla="*/ 2147483647 h 109"/>
                    <a:gd name="T40" fmla="*/ 2147483647 w 196"/>
                    <a:gd name="T41" fmla="*/ 2147483647 h 109"/>
                    <a:gd name="T42" fmla="*/ 2147483647 w 196"/>
                    <a:gd name="T43" fmla="*/ 2147483647 h 109"/>
                    <a:gd name="T44" fmla="*/ 2147483647 w 196"/>
                    <a:gd name="T45" fmla="*/ 2147483647 h 109"/>
                    <a:gd name="T46" fmla="*/ 2147483647 w 196"/>
                    <a:gd name="T47" fmla="*/ 2147483647 h 109"/>
                    <a:gd name="T48" fmla="*/ 2147483647 w 196"/>
                    <a:gd name="T49" fmla="*/ 2147483647 h 109"/>
                    <a:gd name="T50" fmla="*/ 2147483647 w 196"/>
                    <a:gd name="T51" fmla="*/ 2147483647 h 109"/>
                    <a:gd name="T52" fmla="*/ 2147483647 w 196"/>
                    <a:gd name="T53" fmla="*/ 2147483647 h 109"/>
                    <a:gd name="T54" fmla="*/ 2147483647 w 196"/>
                    <a:gd name="T55" fmla="*/ 2147483647 h 109"/>
                    <a:gd name="T56" fmla="*/ 2147483647 w 196"/>
                    <a:gd name="T57" fmla="*/ 2147483647 h 109"/>
                    <a:gd name="T58" fmla="*/ 2147483647 w 196"/>
                    <a:gd name="T59" fmla="*/ 2147483647 h 109"/>
                    <a:gd name="T60" fmla="*/ 2147483647 w 196"/>
                    <a:gd name="T61" fmla="*/ 2147483647 h 109"/>
                    <a:gd name="T62" fmla="*/ 2147483647 w 196"/>
                    <a:gd name="T63" fmla="*/ 2147483647 h 109"/>
                    <a:gd name="T64" fmla="*/ 2147483647 w 196"/>
                    <a:gd name="T65" fmla="*/ 2147483647 h 109"/>
                    <a:gd name="T66" fmla="*/ 2147483647 w 196"/>
                    <a:gd name="T67" fmla="*/ 2147483647 h 109"/>
                    <a:gd name="T68" fmla="*/ 2147483647 w 196"/>
                    <a:gd name="T69" fmla="*/ 2147483647 h 109"/>
                    <a:gd name="T70" fmla="*/ 2147483647 w 196"/>
                    <a:gd name="T71" fmla="*/ 2147483647 h 109"/>
                    <a:gd name="T72" fmla="*/ 2147483647 w 196"/>
                    <a:gd name="T73" fmla="*/ 2147483647 h 109"/>
                    <a:gd name="T74" fmla="*/ 2147483647 w 196"/>
                    <a:gd name="T75" fmla="*/ 2147483647 h 109"/>
                    <a:gd name="T76" fmla="*/ 2147483647 w 196"/>
                    <a:gd name="T77" fmla="*/ 2147483647 h 109"/>
                    <a:gd name="T78" fmla="*/ 2147483647 w 196"/>
                    <a:gd name="T79" fmla="*/ 2147483647 h 109"/>
                    <a:gd name="T80" fmla="*/ 2147483647 w 196"/>
                    <a:gd name="T81" fmla="*/ 2147483647 h 109"/>
                    <a:gd name="T82" fmla="*/ 2147483647 w 196"/>
                    <a:gd name="T83" fmla="*/ 2147483647 h 109"/>
                    <a:gd name="T84" fmla="*/ 2147483647 w 196"/>
                    <a:gd name="T85" fmla="*/ 2147483647 h 109"/>
                    <a:gd name="T86" fmla="*/ 2147483647 w 196"/>
                    <a:gd name="T87" fmla="*/ 2147483647 h 109"/>
                    <a:gd name="T88" fmla="*/ 2147483647 w 196"/>
                    <a:gd name="T89" fmla="*/ 2147483647 h 109"/>
                    <a:gd name="T90" fmla="*/ 2147483647 w 196"/>
                    <a:gd name="T91" fmla="*/ 2147483647 h 109"/>
                    <a:gd name="T92" fmla="*/ 2147483647 w 196"/>
                    <a:gd name="T93" fmla="*/ 2147483647 h 109"/>
                    <a:gd name="T94" fmla="*/ 2147483647 w 196"/>
                    <a:gd name="T95" fmla="*/ 2147483647 h 109"/>
                    <a:gd name="T96" fmla="*/ 2147483647 w 196"/>
                    <a:gd name="T97" fmla="*/ 2147483647 h 109"/>
                    <a:gd name="T98" fmla="*/ 2147483647 w 196"/>
                    <a:gd name="T99" fmla="*/ 2147483647 h 109"/>
                    <a:gd name="T100" fmla="*/ 2147483647 w 196"/>
                    <a:gd name="T101" fmla="*/ 2147483647 h 10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96"/>
                    <a:gd name="T154" fmla="*/ 0 h 109"/>
                    <a:gd name="T155" fmla="*/ 196 w 196"/>
                    <a:gd name="T156" fmla="*/ 109 h 10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96" h="109">
                      <a:moveTo>
                        <a:pt x="93" y="17"/>
                      </a:moveTo>
                      <a:cubicBezTo>
                        <a:pt x="81" y="17"/>
                        <a:pt x="81" y="17"/>
                        <a:pt x="81" y="17"/>
                      </a:cubicBezTo>
                      <a:cubicBezTo>
                        <a:pt x="70" y="15"/>
                        <a:pt x="70" y="15"/>
                        <a:pt x="70" y="15"/>
                      </a:cubicBezTo>
                      <a:cubicBezTo>
                        <a:pt x="70" y="16"/>
                        <a:pt x="70" y="16"/>
                        <a:pt x="70" y="16"/>
                      </a:cubicBezTo>
                      <a:cubicBezTo>
                        <a:pt x="65" y="26"/>
                        <a:pt x="65" y="26"/>
                        <a:pt x="65" y="26"/>
                      </a:cubicBezTo>
                      <a:cubicBezTo>
                        <a:pt x="52" y="19"/>
                        <a:pt x="52" y="19"/>
                        <a:pt x="52" y="19"/>
                      </a:cubicBezTo>
                      <a:cubicBezTo>
                        <a:pt x="47" y="28"/>
                        <a:pt x="47" y="28"/>
                        <a:pt x="47" y="28"/>
                      </a:cubicBezTo>
                      <a:cubicBezTo>
                        <a:pt x="47" y="28"/>
                        <a:pt x="41" y="37"/>
                        <a:pt x="36" y="43"/>
                      </a:cubicBezTo>
                      <a:cubicBezTo>
                        <a:pt x="31" y="49"/>
                        <a:pt x="25" y="43"/>
                        <a:pt x="25" y="43"/>
                      </a:cubicBezTo>
                      <a:cubicBezTo>
                        <a:pt x="25" y="43"/>
                        <a:pt x="28" y="49"/>
                        <a:pt x="22" y="56"/>
                      </a:cubicBezTo>
                      <a:cubicBezTo>
                        <a:pt x="16" y="63"/>
                        <a:pt x="4" y="72"/>
                        <a:pt x="4" y="72"/>
                      </a:cubicBez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10" y="80"/>
                        <a:pt x="0" y="88"/>
                        <a:pt x="6" y="89"/>
                      </a:cubicBezTo>
                      <a:cubicBezTo>
                        <a:pt x="12" y="90"/>
                        <a:pt x="17" y="77"/>
                        <a:pt x="24" y="73"/>
                      </a:cubicBezTo>
                      <a:cubicBezTo>
                        <a:pt x="31" y="69"/>
                        <a:pt x="39" y="75"/>
                        <a:pt x="39" y="75"/>
                      </a:cubicBezTo>
                      <a:cubicBezTo>
                        <a:pt x="38" y="93"/>
                        <a:pt x="38" y="93"/>
                        <a:pt x="38" y="93"/>
                      </a:cubicBezTo>
                      <a:cubicBezTo>
                        <a:pt x="38" y="93"/>
                        <a:pt x="45" y="99"/>
                        <a:pt x="45" y="103"/>
                      </a:cubicBezTo>
                      <a:cubicBezTo>
                        <a:pt x="52" y="103"/>
                        <a:pt x="52" y="103"/>
                        <a:pt x="52" y="103"/>
                      </a:cubicBezTo>
                      <a:cubicBezTo>
                        <a:pt x="52" y="103"/>
                        <a:pt x="61" y="96"/>
                        <a:pt x="66" y="96"/>
                      </a:cubicBezTo>
                      <a:cubicBezTo>
                        <a:pt x="71" y="96"/>
                        <a:pt x="76" y="109"/>
                        <a:pt x="86" y="101"/>
                      </a:cubicBezTo>
                      <a:cubicBezTo>
                        <a:pt x="96" y="92"/>
                        <a:pt x="92" y="81"/>
                        <a:pt x="92" y="81"/>
                      </a:cubicBezTo>
                      <a:cubicBezTo>
                        <a:pt x="92" y="81"/>
                        <a:pt x="99" y="75"/>
                        <a:pt x="103" y="75"/>
                      </a:cubicBezTo>
                      <a:cubicBezTo>
                        <a:pt x="107" y="75"/>
                        <a:pt x="111" y="90"/>
                        <a:pt x="111" y="90"/>
                      </a:cubicBezTo>
                      <a:cubicBezTo>
                        <a:pt x="116" y="91"/>
                        <a:pt x="116" y="91"/>
                        <a:pt x="116" y="91"/>
                      </a:cubicBezTo>
                      <a:cubicBezTo>
                        <a:pt x="132" y="108"/>
                        <a:pt x="132" y="108"/>
                        <a:pt x="132" y="108"/>
                      </a:cubicBezTo>
                      <a:cubicBezTo>
                        <a:pt x="133" y="93"/>
                        <a:pt x="133" y="93"/>
                        <a:pt x="133" y="93"/>
                      </a:cubicBezTo>
                      <a:cubicBezTo>
                        <a:pt x="139" y="87"/>
                        <a:pt x="139" y="87"/>
                        <a:pt x="139" y="87"/>
                      </a:cubicBezTo>
                      <a:cubicBezTo>
                        <a:pt x="144" y="71"/>
                        <a:pt x="144" y="71"/>
                        <a:pt x="144" y="71"/>
                      </a:cubicBezTo>
                      <a:cubicBezTo>
                        <a:pt x="150" y="83"/>
                        <a:pt x="150" y="83"/>
                        <a:pt x="150" y="83"/>
                      </a:cubicBezTo>
                      <a:cubicBezTo>
                        <a:pt x="164" y="80"/>
                        <a:pt x="164" y="80"/>
                        <a:pt x="164" y="80"/>
                      </a:cubicBezTo>
                      <a:cubicBezTo>
                        <a:pt x="175" y="85"/>
                        <a:pt x="175" y="85"/>
                        <a:pt x="175" y="85"/>
                      </a:cubicBezTo>
                      <a:cubicBezTo>
                        <a:pt x="180" y="79"/>
                        <a:pt x="180" y="79"/>
                        <a:pt x="180" y="79"/>
                      </a:cubicBezTo>
                      <a:cubicBezTo>
                        <a:pt x="180" y="79"/>
                        <a:pt x="165" y="68"/>
                        <a:pt x="176" y="66"/>
                      </a:cubicBezTo>
                      <a:cubicBezTo>
                        <a:pt x="187" y="64"/>
                        <a:pt x="189" y="68"/>
                        <a:pt x="189" y="68"/>
                      </a:cubicBezTo>
                      <a:cubicBezTo>
                        <a:pt x="191" y="55"/>
                        <a:pt x="191" y="55"/>
                        <a:pt x="191" y="55"/>
                      </a:cubicBezTo>
                      <a:cubicBezTo>
                        <a:pt x="196" y="54"/>
                        <a:pt x="196" y="54"/>
                        <a:pt x="196" y="54"/>
                      </a:cubicBezTo>
                      <a:cubicBezTo>
                        <a:pt x="195" y="50"/>
                        <a:pt x="192" y="44"/>
                        <a:pt x="187" y="43"/>
                      </a:cubicBezTo>
                      <a:cubicBezTo>
                        <a:pt x="176" y="43"/>
                        <a:pt x="178" y="52"/>
                        <a:pt x="171" y="55"/>
                      </a:cubicBezTo>
                      <a:cubicBezTo>
                        <a:pt x="163" y="57"/>
                        <a:pt x="166" y="43"/>
                        <a:pt x="166" y="43"/>
                      </a:cubicBezTo>
                      <a:cubicBezTo>
                        <a:pt x="154" y="44"/>
                        <a:pt x="154" y="44"/>
                        <a:pt x="154" y="44"/>
                      </a:cubicBezTo>
                      <a:cubicBezTo>
                        <a:pt x="154" y="44"/>
                        <a:pt x="150" y="44"/>
                        <a:pt x="146" y="42"/>
                      </a:cubicBezTo>
                      <a:cubicBezTo>
                        <a:pt x="142" y="39"/>
                        <a:pt x="148" y="31"/>
                        <a:pt x="153" y="29"/>
                      </a:cubicBezTo>
                      <a:cubicBezTo>
                        <a:pt x="159" y="27"/>
                        <a:pt x="154" y="19"/>
                        <a:pt x="154" y="19"/>
                      </a:cubicBezTo>
                      <a:cubicBezTo>
                        <a:pt x="150" y="19"/>
                        <a:pt x="150" y="19"/>
                        <a:pt x="150" y="19"/>
                      </a:cubicBezTo>
                      <a:cubicBezTo>
                        <a:pt x="144" y="11"/>
                        <a:pt x="144" y="11"/>
                        <a:pt x="144" y="11"/>
                      </a:cubicBezTo>
                      <a:cubicBezTo>
                        <a:pt x="134" y="8"/>
                        <a:pt x="134" y="8"/>
                        <a:pt x="134" y="8"/>
                      </a:cubicBezTo>
                      <a:cubicBezTo>
                        <a:pt x="125" y="8"/>
                        <a:pt x="125" y="8"/>
                        <a:pt x="125" y="8"/>
                      </a:cubicBezTo>
                      <a:cubicBezTo>
                        <a:pt x="125" y="8"/>
                        <a:pt x="116" y="0"/>
                        <a:pt x="109" y="1"/>
                      </a:cubicBezTo>
                      <a:cubicBezTo>
                        <a:pt x="102" y="2"/>
                        <a:pt x="107" y="14"/>
                        <a:pt x="107" y="14"/>
                      </a:cubicBezTo>
                      <a:cubicBezTo>
                        <a:pt x="103" y="10"/>
                        <a:pt x="103" y="10"/>
                        <a:pt x="103" y="10"/>
                      </a:cubicBezTo>
                      <a:lnTo>
                        <a:pt x="93" y="17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8" name="Freeform 194"/>
                <p:cNvSpPr>
                  <a:spLocks noEditPoints="1"/>
                </p:cNvSpPr>
                <p:nvPr/>
              </p:nvSpPr>
              <p:spPr bwMode="auto">
                <a:xfrm>
                  <a:off x="4341813" y="2371725"/>
                  <a:ext cx="271462" cy="287338"/>
                </a:xfrm>
                <a:custGeom>
                  <a:avLst/>
                  <a:gdLst>
                    <a:gd name="T0" fmla="*/ 2147483647 w 523"/>
                    <a:gd name="T1" fmla="*/ 2147483647 h 554"/>
                    <a:gd name="T2" fmla="*/ 2147483647 w 523"/>
                    <a:gd name="T3" fmla="*/ 2147483647 h 554"/>
                    <a:gd name="T4" fmla="*/ 2147483647 w 523"/>
                    <a:gd name="T5" fmla="*/ 2147483647 h 554"/>
                    <a:gd name="T6" fmla="*/ 2147483647 w 523"/>
                    <a:gd name="T7" fmla="*/ 2147483647 h 554"/>
                    <a:gd name="T8" fmla="*/ 2147483647 w 523"/>
                    <a:gd name="T9" fmla="*/ 2147483647 h 554"/>
                    <a:gd name="T10" fmla="*/ 2147483647 w 523"/>
                    <a:gd name="T11" fmla="*/ 2147483647 h 554"/>
                    <a:gd name="T12" fmla="*/ 2147483647 w 523"/>
                    <a:gd name="T13" fmla="*/ 2147483647 h 554"/>
                    <a:gd name="T14" fmla="*/ 2147483647 w 523"/>
                    <a:gd name="T15" fmla="*/ 2147483647 h 554"/>
                    <a:gd name="T16" fmla="*/ 2147483647 w 523"/>
                    <a:gd name="T17" fmla="*/ 2147483647 h 554"/>
                    <a:gd name="T18" fmla="*/ 2147483647 w 523"/>
                    <a:gd name="T19" fmla="*/ 2147483647 h 554"/>
                    <a:gd name="T20" fmla="*/ 2147483647 w 523"/>
                    <a:gd name="T21" fmla="*/ 2147483647 h 554"/>
                    <a:gd name="T22" fmla="*/ 2147483647 w 523"/>
                    <a:gd name="T23" fmla="*/ 2147483647 h 554"/>
                    <a:gd name="T24" fmla="*/ 2147483647 w 523"/>
                    <a:gd name="T25" fmla="*/ 2147483647 h 554"/>
                    <a:gd name="T26" fmla="*/ 2147483647 w 523"/>
                    <a:gd name="T27" fmla="*/ 2147483647 h 554"/>
                    <a:gd name="T28" fmla="*/ 2147483647 w 523"/>
                    <a:gd name="T29" fmla="*/ 2147483647 h 554"/>
                    <a:gd name="T30" fmla="*/ 2147483647 w 523"/>
                    <a:gd name="T31" fmla="*/ 2147483647 h 554"/>
                    <a:gd name="T32" fmla="*/ 2147483647 w 523"/>
                    <a:gd name="T33" fmla="*/ 2147483647 h 554"/>
                    <a:gd name="T34" fmla="*/ 2147483647 w 523"/>
                    <a:gd name="T35" fmla="*/ 2147483647 h 554"/>
                    <a:gd name="T36" fmla="*/ 2147483647 w 523"/>
                    <a:gd name="T37" fmla="*/ 2147483647 h 554"/>
                    <a:gd name="T38" fmla="*/ 2147483647 w 523"/>
                    <a:gd name="T39" fmla="*/ 2147483647 h 554"/>
                    <a:gd name="T40" fmla="*/ 2147483647 w 523"/>
                    <a:gd name="T41" fmla="*/ 2147483647 h 554"/>
                    <a:gd name="T42" fmla="*/ 2147483647 w 523"/>
                    <a:gd name="T43" fmla="*/ 2147483647 h 554"/>
                    <a:gd name="T44" fmla="*/ 2147483647 w 523"/>
                    <a:gd name="T45" fmla="*/ 2147483647 h 554"/>
                    <a:gd name="T46" fmla="*/ 2147483647 w 523"/>
                    <a:gd name="T47" fmla="*/ 2147483647 h 554"/>
                    <a:gd name="T48" fmla="*/ 2147483647 w 523"/>
                    <a:gd name="T49" fmla="*/ 2147483647 h 554"/>
                    <a:gd name="T50" fmla="*/ 2147483647 w 523"/>
                    <a:gd name="T51" fmla="*/ 2147483647 h 554"/>
                    <a:gd name="T52" fmla="*/ 2147483647 w 523"/>
                    <a:gd name="T53" fmla="*/ 2147483647 h 554"/>
                    <a:gd name="T54" fmla="*/ 2147483647 w 523"/>
                    <a:gd name="T55" fmla="*/ 2147483647 h 554"/>
                    <a:gd name="T56" fmla="*/ 2147483647 w 523"/>
                    <a:gd name="T57" fmla="*/ 2147483647 h 554"/>
                    <a:gd name="T58" fmla="*/ 2147483647 w 523"/>
                    <a:gd name="T59" fmla="*/ 2147483647 h 554"/>
                    <a:gd name="T60" fmla="*/ 2147483647 w 523"/>
                    <a:gd name="T61" fmla="*/ 2147483647 h 554"/>
                    <a:gd name="T62" fmla="*/ 2147483647 w 523"/>
                    <a:gd name="T63" fmla="*/ 2147483647 h 554"/>
                    <a:gd name="T64" fmla="*/ 2147483647 w 523"/>
                    <a:gd name="T65" fmla="*/ 2147483647 h 554"/>
                    <a:gd name="T66" fmla="*/ 2147483647 w 523"/>
                    <a:gd name="T67" fmla="*/ 2147483647 h 554"/>
                    <a:gd name="T68" fmla="*/ 2147483647 w 523"/>
                    <a:gd name="T69" fmla="*/ 2147483647 h 554"/>
                    <a:gd name="T70" fmla="*/ 2147483647 w 523"/>
                    <a:gd name="T71" fmla="*/ 2147483647 h 554"/>
                    <a:gd name="T72" fmla="*/ 2147483647 w 523"/>
                    <a:gd name="T73" fmla="*/ 2147483647 h 554"/>
                    <a:gd name="T74" fmla="*/ 2147483647 w 523"/>
                    <a:gd name="T75" fmla="*/ 2147483647 h 554"/>
                    <a:gd name="T76" fmla="*/ 2147483647 w 523"/>
                    <a:gd name="T77" fmla="*/ 2147483647 h 554"/>
                    <a:gd name="T78" fmla="*/ 2147483647 w 523"/>
                    <a:gd name="T79" fmla="*/ 2147483647 h 554"/>
                    <a:gd name="T80" fmla="*/ 2147483647 w 523"/>
                    <a:gd name="T81" fmla="*/ 2147483647 h 554"/>
                    <a:gd name="T82" fmla="*/ 2147483647 w 523"/>
                    <a:gd name="T83" fmla="*/ 2147483647 h 554"/>
                    <a:gd name="T84" fmla="*/ 2147483647 w 523"/>
                    <a:gd name="T85" fmla="*/ 2147483647 h 554"/>
                    <a:gd name="T86" fmla="*/ 2147483647 w 523"/>
                    <a:gd name="T87" fmla="*/ 2147483647 h 55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23"/>
                    <a:gd name="T133" fmla="*/ 0 h 554"/>
                    <a:gd name="T134" fmla="*/ 523 w 523"/>
                    <a:gd name="T135" fmla="*/ 554 h 55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23" h="554">
                      <a:moveTo>
                        <a:pt x="378" y="479"/>
                      </a:moveTo>
                      <a:cubicBezTo>
                        <a:pt x="378" y="479"/>
                        <a:pt x="365" y="472"/>
                        <a:pt x="358" y="474"/>
                      </a:cubicBezTo>
                      <a:cubicBezTo>
                        <a:pt x="351" y="476"/>
                        <a:pt x="341" y="483"/>
                        <a:pt x="341" y="483"/>
                      </a:cubicBezTo>
                      <a:cubicBezTo>
                        <a:pt x="341" y="483"/>
                        <a:pt x="322" y="486"/>
                        <a:pt x="314" y="486"/>
                      </a:cubicBezTo>
                      <a:cubicBezTo>
                        <a:pt x="306" y="486"/>
                        <a:pt x="292" y="470"/>
                        <a:pt x="289" y="473"/>
                      </a:cubicBezTo>
                      <a:cubicBezTo>
                        <a:pt x="286" y="476"/>
                        <a:pt x="278" y="485"/>
                        <a:pt x="278" y="485"/>
                      </a:cubicBezTo>
                      <a:cubicBezTo>
                        <a:pt x="265" y="477"/>
                        <a:pt x="265" y="477"/>
                        <a:pt x="265" y="477"/>
                      </a:cubicBezTo>
                      <a:cubicBezTo>
                        <a:pt x="265" y="477"/>
                        <a:pt x="245" y="482"/>
                        <a:pt x="253" y="494"/>
                      </a:cubicBezTo>
                      <a:cubicBezTo>
                        <a:pt x="264" y="510"/>
                        <a:pt x="276" y="505"/>
                        <a:pt x="281" y="507"/>
                      </a:cubicBezTo>
                      <a:cubicBezTo>
                        <a:pt x="286" y="509"/>
                        <a:pt x="291" y="517"/>
                        <a:pt x="293" y="521"/>
                      </a:cubicBezTo>
                      <a:cubicBezTo>
                        <a:pt x="295" y="525"/>
                        <a:pt x="317" y="535"/>
                        <a:pt x="317" y="535"/>
                      </a:cubicBezTo>
                      <a:cubicBezTo>
                        <a:pt x="330" y="531"/>
                        <a:pt x="330" y="531"/>
                        <a:pt x="330" y="531"/>
                      </a:cubicBezTo>
                      <a:cubicBezTo>
                        <a:pt x="330" y="531"/>
                        <a:pt x="344" y="552"/>
                        <a:pt x="363" y="553"/>
                      </a:cubicBezTo>
                      <a:cubicBezTo>
                        <a:pt x="382" y="554"/>
                        <a:pt x="377" y="537"/>
                        <a:pt x="377" y="537"/>
                      </a:cubicBezTo>
                      <a:cubicBezTo>
                        <a:pt x="377" y="537"/>
                        <a:pt x="372" y="520"/>
                        <a:pt x="372" y="513"/>
                      </a:cubicBezTo>
                      <a:cubicBezTo>
                        <a:pt x="372" y="506"/>
                        <a:pt x="377" y="496"/>
                        <a:pt x="383" y="491"/>
                      </a:cubicBezTo>
                      <a:cubicBezTo>
                        <a:pt x="389" y="486"/>
                        <a:pt x="383" y="469"/>
                        <a:pt x="383" y="469"/>
                      </a:cubicBezTo>
                      <a:lnTo>
                        <a:pt x="378" y="479"/>
                      </a:lnTo>
                      <a:close/>
                      <a:moveTo>
                        <a:pt x="119" y="312"/>
                      </a:moveTo>
                      <a:cubicBezTo>
                        <a:pt x="107" y="311"/>
                        <a:pt x="95" y="332"/>
                        <a:pt x="87" y="332"/>
                      </a:cubicBezTo>
                      <a:cubicBezTo>
                        <a:pt x="79" y="332"/>
                        <a:pt x="68" y="320"/>
                        <a:pt x="68" y="320"/>
                      </a:cubicBezTo>
                      <a:cubicBezTo>
                        <a:pt x="64" y="331"/>
                        <a:pt x="64" y="331"/>
                        <a:pt x="64" y="331"/>
                      </a:cubicBezTo>
                      <a:cubicBezTo>
                        <a:pt x="64" y="331"/>
                        <a:pt x="79" y="344"/>
                        <a:pt x="79" y="354"/>
                      </a:cubicBezTo>
                      <a:cubicBezTo>
                        <a:pt x="79" y="364"/>
                        <a:pt x="75" y="381"/>
                        <a:pt x="75" y="381"/>
                      </a:cubicBezTo>
                      <a:cubicBezTo>
                        <a:pt x="81" y="388"/>
                        <a:pt x="81" y="388"/>
                        <a:pt x="81" y="388"/>
                      </a:cubicBezTo>
                      <a:cubicBezTo>
                        <a:pt x="73" y="393"/>
                        <a:pt x="73" y="393"/>
                        <a:pt x="73" y="393"/>
                      </a:cubicBezTo>
                      <a:cubicBezTo>
                        <a:pt x="78" y="424"/>
                        <a:pt x="78" y="424"/>
                        <a:pt x="78" y="424"/>
                      </a:cubicBezTo>
                      <a:cubicBezTo>
                        <a:pt x="69" y="424"/>
                        <a:pt x="69" y="424"/>
                        <a:pt x="69" y="424"/>
                      </a:cubicBezTo>
                      <a:cubicBezTo>
                        <a:pt x="82" y="435"/>
                        <a:pt x="82" y="435"/>
                        <a:pt x="82" y="435"/>
                      </a:cubicBezTo>
                      <a:cubicBezTo>
                        <a:pt x="98" y="435"/>
                        <a:pt x="103" y="414"/>
                        <a:pt x="103" y="414"/>
                      </a:cubicBezTo>
                      <a:cubicBezTo>
                        <a:pt x="103" y="414"/>
                        <a:pt x="115" y="430"/>
                        <a:pt x="124" y="423"/>
                      </a:cubicBezTo>
                      <a:cubicBezTo>
                        <a:pt x="133" y="416"/>
                        <a:pt x="129" y="398"/>
                        <a:pt x="129" y="398"/>
                      </a:cubicBezTo>
                      <a:cubicBezTo>
                        <a:pt x="133" y="388"/>
                        <a:pt x="133" y="388"/>
                        <a:pt x="133" y="388"/>
                      </a:cubicBezTo>
                      <a:cubicBezTo>
                        <a:pt x="133" y="371"/>
                        <a:pt x="133" y="371"/>
                        <a:pt x="133" y="371"/>
                      </a:cubicBezTo>
                      <a:cubicBezTo>
                        <a:pt x="133" y="371"/>
                        <a:pt x="127" y="369"/>
                        <a:pt x="128" y="364"/>
                      </a:cubicBezTo>
                      <a:cubicBezTo>
                        <a:pt x="129" y="359"/>
                        <a:pt x="140" y="359"/>
                        <a:pt x="140" y="352"/>
                      </a:cubicBezTo>
                      <a:cubicBezTo>
                        <a:pt x="140" y="345"/>
                        <a:pt x="131" y="313"/>
                        <a:pt x="119" y="312"/>
                      </a:cubicBezTo>
                      <a:close/>
                      <a:moveTo>
                        <a:pt x="515" y="363"/>
                      </a:moveTo>
                      <a:cubicBezTo>
                        <a:pt x="507" y="354"/>
                        <a:pt x="481" y="337"/>
                        <a:pt x="481" y="337"/>
                      </a:cubicBezTo>
                      <a:cubicBezTo>
                        <a:pt x="451" y="321"/>
                        <a:pt x="451" y="321"/>
                        <a:pt x="451" y="321"/>
                      </a:cubicBezTo>
                      <a:cubicBezTo>
                        <a:pt x="451" y="321"/>
                        <a:pt x="398" y="308"/>
                        <a:pt x="402" y="299"/>
                      </a:cubicBezTo>
                      <a:cubicBezTo>
                        <a:pt x="406" y="290"/>
                        <a:pt x="415" y="289"/>
                        <a:pt x="414" y="281"/>
                      </a:cubicBezTo>
                      <a:cubicBezTo>
                        <a:pt x="413" y="273"/>
                        <a:pt x="365" y="271"/>
                        <a:pt x="365" y="271"/>
                      </a:cubicBezTo>
                      <a:cubicBezTo>
                        <a:pt x="365" y="271"/>
                        <a:pt x="351" y="266"/>
                        <a:pt x="334" y="249"/>
                      </a:cubicBezTo>
                      <a:cubicBezTo>
                        <a:pt x="317" y="232"/>
                        <a:pt x="311" y="216"/>
                        <a:pt x="311" y="216"/>
                      </a:cubicBezTo>
                      <a:cubicBezTo>
                        <a:pt x="311" y="216"/>
                        <a:pt x="306" y="192"/>
                        <a:pt x="296" y="186"/>
                      </a:cubicBezTo>
                      <a:cubicBezTo>
                        <a:pt x="286" y="180"/>
                        <a:pt x="275" y="170"/>
                        <a:pt x="275" y="170"/>
                      </a:cubicBezTo>
                      <a:cubicBezTo>
                        <a:pt x="249" y="148"/>
                        <a:pt x="249" y="148"/>
                        <a:pt x="249" y="148"/>
                      </a:cubicBezTo>
                      <a:cubicBezTo>
                        <a:pt x="249" y="148"/>
                        <a:pt x="235" y="126"/>
                        <a:pt x="240" y="124"/>
                      </a:cubicBezTo>
                      <a:cubicBezTo>
                        <a:pt x="245" y="122"/>
                        <a:pt x="253" y="120"/>
                        <a:pt x="253" y="115"/>
                      </a:cubicBezTo>
                      <a:cubicBezTo>
                        <a:pt x="253" y="110"/>
                        <a:pt x="236" y="101"/>
                        <a:pt x="244" y="92"/>
                      </a:cubicBezTo>
                      <a:cubicBezTo>
                        <a:pt x="252" y="83"/>
                        <a:pt x="275" y="77"/>
                        <a:pt x="275" y="77"/>
                      </a:cubicBezTo>
                      <a:cubicBezTo>
                        <a:pt x="289" y="71"/>
                        <a:pt x="289" y="71"/>
                        <a:pt x="289" y="71"/>
                      </a:cubicBezTo>
                      <a:cubicBezTo>
                        <a:pt x="294" y="46"/>
                        <a:pt x="294" y="46"/>
                        <a:pt x="294" y="46"/>
                      </a:cubicBezTo>
                      <a:cubicBezTo>
                        <a:pt x="286" y="43"/>
                        <a:pt x="286" y="43"/>
                        <a:pt x="286" y="43"/>
                      </a:cubicBezTo>
                      <a:cubicBezTo>
                        <a:pt x="286" y="43"/>
                        <a:pt x="294" y="36"/>
                        <a:pt x="291" y="30"/>
                      </a:cubicBezTo>
                      <a:cubicBezTo>
                        <a:pt x="288" y="25"/>
                        <a:pt x="265" y="29"/>
                        <a:pt x="265" y="29"/>
                      </a:cubicBezTo>
                      <a:cubicBezTo>
                        <a:pt x="253" y="29"/>
                        <a:pt x="253" y="29"/>
                        <a:pt x="253" y="29"/>
                      </a:cubicBezTo>
                      <a:cubicBezTo>
                        <a:pt x="248" y="16"/>
                        <a:pt x="248" y="16"/>
                        <a:pt x="248" y="16"/>
                      </a:cubicBezTo>
                      <a:cubicBezTo>
                        <a:pt x="243" y="16"/>
                        <a:pt x="243" y="16"/>
                        <a:pt x="243" y="16"/>
                      </a:cubicBezTo>
                      <a:cubicBezTo>
                        <a:pt x="243" y="16"/>
                        <a:pt x="242" y="2"/>
                        <a:pt x="233" y="1"/>
                      </a:cubicBezTo>
                      <a:cubicBezTo>
                        <a:pt x="223" y="0"/>
                        <a:pt x="221" y="9"/>
                        <a:pt x="221" y="9"/>
                      </a:cubicBezTo>
                      <a:cubicBezTo>
                        <a:pt x="195" y="7"/>
                        <a:pt x="195" y="7"/>
                        <a:pt x="195" y="7"/>
                      </a:cubicBezTo>
                      <a:cubicBezTo>
                        <a:pt x="185" y="19"/>
                        <a:pt x="185" y="19"/>
                        <a:pt x="185" y="19"/>
                      </a:cubicBezTo>
                      <a:cubicBezTo>
                        <a:pt x="179" y="15"/>
                        <a:pt x="179" y="15"/>
                        <a:pt x="179" y="15"/>
                      </a:cubicBezTo>
                      <a:cubicBezTo>
                        <a:pt x="165" y="16"/>
                        <a:pt x="165" y="16"/>
                        <a:pt x="165" y="16"/>
                      </a:cubicBezTo>
                      <a:cubicBezTo>
                        <a:pt x="163" y="29"/>
                        <a:pt x="163" y="29"/>
                        <a:pt x="163" y="29"/>
                      </a:cubicBezTo>
                      <a:cubicBezTo>
                        <a:pt x="163" y="29"/>
                        <a:pt x="161" y="25"/>
                        <a:pt x="150" y="27"/>
                      </a:cubicBezTo>
                      <a:cubicBezTo>
                        <a:pt x="139" y="29"/>
                        <a:pt x="154" y="40"/>
                        <a:pt x="154" y="40"/>
                      </a:cubicBezTo>
                      <a:cubicBezTo>
                        <a:pt x="149" y="46"/>
                        <a:pt x="149" y="46"/>
                        <a:pt x="149" y="46"/>
                      </a:cubicBezTo>
                      <a:cubicBezTo>
                        <a:pt x="138" y="41"/>
                        <a:pt x="138" y="41"/>
                        <a:pt x="138" y="41"/>
                      </a:cubicBezTo>
                      <a:cubicBezTo>
                        <a:pt x="124" y="44"/>
                        <a:pt x="124" y="44"/>
                        <a:pt x="124" y="44"/>
                      </a:cubicBezTo>
                      <a:cubicBezTo>
                        <a:pt x="118" y="32"/>
                        <a:pt x="118" y="32"/>
                        <a:pt x="118" y="32"/>
                      </a:cubicBezTo>
                      <a:cubicBezTo>
                        <a:pt x="113" y="48"/>
                        <a:pt x="113" y="48"/>
                        <a:pt x="113" y="48"/>
                      </a:cubicBezTo>
                      <a:cubicBezTo>
                        <a:pt x="107" y="54"/>
                        <a:pt x="107" y="54"/>
                        <a:pt x="107" y="54"/>
                      </a:cubicBezTo>
                      <a:cubicBezTo>
                        <a:pt x="106" y="69"/>
                        <a:pt x="106" y="69"/>
                        <a:pt x="106" y="69"/>
                      </a:cubicBezTo>
                      <a:cubicBezTo>
                        <a:pt x="90" y="52"/>
                        <a:pt x="90" y="52"/>
                        <a:pt x="90" y="52"/>
                      </a:cubicBezTo>
                      <a:cubicBezTo>
                        <a:pt x="85" y="51"/>
                        <a:pt x="85" y="51"/>
                        <a:pt x="85" y="51"/>
                      </a:cubicBezTo>
                      <a:cubicBezTo>
                        <a:pt x="85" y="51"/>
                        <a:pt x="81" y="36"/>
                        <a:pt x="77" y="36"/>
                      </a:cubicBezTo>
                      <a:cubicBezTo>
                        <a:pt x="73" y="36"/>
                        <a:pt x="66" y="42"/>
                        <a:pt x="66" y="42"/>
                      </a:cubicBezTo>
                      <a:cubicBezTo>
                        <a:pt x="66" y="42"/>
                        <a:pt x="70" y="53"/>
                        <a:pt x="60" y="62"/>
                      </a:cubicBezTo>
                      <a:cubicBezTo>
                        <a:pt x="50" y="70"/>
                        <a:pt x="45" y="57"/>
                        <a:pt x="40" y="57"/>
                      </a:cubicBezTo>
                      <a:cubicBezTo>
                        <a:pt x="35" y="57"/>
                        <a:pt x="26" y="64"/>
                        <a:pt x="26" y="64"/>
                      </a:cubicBezTo>
                      <a:cubicBezTo>
                        <a:pt x="19" y="64"/>
                        <a:pt x="19" y="64"/>
                        <a:pt x="19" y="64"/>
                      </a:cubicBezTo>
                      <a:cubicBezTo>
                        <a:pt x="19" y="68"/>
                        <a:pt x="9" y="72"/>
                        <a:pt x="9" y="72"/>
                      </a:cubicBezTo>
                      <a:cubicBezTo>
                        <a:pt x="17" y="80"/>
                        <a:pt x="17" y="80"/>
                        <a:pt x="17" y="80"/>
                      </a:cubicBezTo>
                      <a:cubicBezTo>
                        <a:pt x="17" y="80"/>
                        <a:pt x="28" y="84"/>
                        <a:pt x="28" y="93"/>
                      </a:cubicBezTo>
                      <a:cubicBezTo>
                        <a:pt x="28" y="102"/>
                        <a:pt x="9" y="103"/>
                        <a:pt x="9" y="103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6" y="118"/>
                        <a:pt x="6" y="118"/>
                        <a:pt x="6" y="118"/>
                      </a:cubicBezTo>
                      <a:cubicBezTo>
                        <a:pt x="13" y="118"/>
                        <a:pt x="13" y="118"/>
                        <a:pt x="13" y="118"/>
                      </a:cubicBezTo>
                      <a:cubicBezTo>
                        <a:pt x="13" y="118"/>
                        <a:pt x="17" y="121"/>
                        <a:pt x="18" y="126"/>
                      </a:cubicBezTo>
                      <a:cubicBezTo>
                        <a:pt x="19" y="131"/>
                        <a:pt x="13" y="131"/>
                        <a:pt x="12" y="141"/>
                      </a:cubicBezTo>
                      <a:cubicBezTo>
                        <a:pt x="11" y="151"/>
                        <a:pt x="25" y="152"/>
                        <a:pt x="25" y="152"/>
                      </a:cubicBezTo>
                      <a:cubicBezTo>
                        <a:pt x="28" y="158"/>
                        <a:pt x="28" y="158"/>
                        <a:pt x="28" y="158"/>
                      </a:cubicBezTo>
                      <a:cubicBezTo>
                        <a:pt x="28" y="158"/>
                        <a:pt x="42" y="156"/>
                        <a:pt x="45" y="160"/>
                      </a:cubicBezTo>
                      <a:cubicBezTo>
                        <a:pt x="48" y="164"/>
                        <a:pt x="42" y="174"/>
                        <a:pt x="38" y="174"/>
                      </a:cubicBezTo>
                      <a:cubicBezTo>
                        <a:pt x="36" y="174"/>
                        <a:pt x="35" y="176"/>
                        <a:pt x="35" y="179"/>
                      </a:cubicBezTo>
                      <a:cubicBezTo>
                        <a:pt x="44" y="178"/>
                        <a:pt x="54" y="177"/>
                        <a:pt x="58" y="173"/>
                      </a:cubicBezTo>
                      <a:cubicBezTo>
                        <a:pt x="65" y="166"/>
                        <a:pt x="83" y="145"/>
                        <a:pt x="93" y="145"/>
                      </a:cubicBezTo>
                      <a:cubicBezTo>
                        <a:pt x="103" y="145"/>
                        <a:pt x="132" y="152"/>
                        <a:pt x="144" y="162"/>
                      </a:cubicBezTo>
                      <a:cubicBezTo>
                        <a:pt x="156" y="172"/>
                        <a:pt x="160" y="192"/>
                        <a:pt x="160" y="192"/>
                      </a:cubicBezTo>
                      <a:cubicBezTo>
                        <a:pt x="168" y="200"/>
                        <a:pt x="168" y="200"/>
                        <a:pt x="168" y="200"/>
                      </a:cubicBezTo>
                      <a:cubicBezTo>
                        <a:pt x="168" y="200"/>
                        <a:pt x="160" y="221"/>
                        <a:pt x="169" y="226"/>
                      </a:cubicBezTo>
                      <a:cubicBezTo>
                        <a:pt x="178" y="231"/>
                        <a:pt x="193" y="236"/>
                        <a:pt x="193" y="236"/>
                      </a:cubicBezTo>
                      <a:cubicBezTo>
                        <a:pt x="197" y="249"/>
                        <a:pt x="197" y="249"/>
                        <a:pt x="197" y="249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17" y="250"/>
                        <a:pt x="250" y="284"/>
                        <a:pt x="259" y="294"/>
                      </a:cubicBezTo>
                      <a:cubicBezTo>
                        <a:pt x="268" y="304"/>
                        <a:pt x="276" y="313"/>
                        <a:pt x="276" y="313"/>
                      </a:cubicBezTo>
                      <a:cubicBezTo>
                        <a:pt x="303" y="314"/>
                        <a:pt x="303" y="314"/>
                        <a:pt x="303" y="314"/>
                      </a:cubicBezTo>
                      <a:cubicBezTo>
                        <a:pt x="303" y="314"/>
                        <a:pt x="310" y="329"/>
                        <a:pt x="325" y="334"/>
                      </a:cubicBezTo>
                      <a:cubicBezTo>
                        <a:pt x="340" y="339"/>
                        <a:pt x="359" y="335"/>
                        <a:pt x="362" y="342"/>
                      </a:cubicBezTo>
                      <a:cubicBezTo>
                        <a:pt x="365" y="349"/>
                        <a:pt x="366" y="372"/>
                        <a:pt x="379" y="375"/>
                      </a:cubicBezTo>
                      <a:cubicBezTo>
                        <a:pt x="392" y="378"/>
                        <a:pt x="397" y="373"/>
                        <a:pt x="397" y="373"/>
                      </a:cubicBezTo>
                      <a:cubicBezTo>
                        <a:pt x="397" y="373"/>
                        <a:pt x="400" y="392"/>
                        <a:pt x="402" y="406"/>
                      </a:cubicBezTo>
                      <a:cubicBezTo>
                        <a:pt x="404" y="420"/>
                        <a:pt x="417" y="419"/>
                        <a:pt x="417" y="429"/>
                      </a:cubicBezTo>
                      <a:cubicBezTo>
                        <a:pt x="417" y="439"/>
                        <a:pt x="418" y="446"/>
                        <a:pt x="418" y="446"/>
                      </a:cubicBezTo>
                      <a:cubicBezTo>
                        <a:pt x="405" y="445"/>
                        <a:pt x="405" y="445"/>
                        <a:pt x="405" y="445"/>
                      </a:cubicBezTo>
                      <a:cubicBezTo>
                        <a:pt x="404" y="460"/>
                        <a:pt x="404" y="460"/>
                        <a:pt x="404" y="460"/>
                      </a:cubicBezTo>
                      <a:cubicBezTo>
                        <a:pt x="404" y="460"/>
                        <a:pt x="384" y="489"/>
                        <a:pt x="395" y="489"/>
                      </a:cubicBezTo>
                      <a:cubicBezTo>
                        <a:pt x="406" y="489"/>
                        <a:pt x="414" y="483"/>
                        <a:pt x="414" y="483"/>
                      </a:cubicBezTo>
                      <a:cubicBezTo>
                        <a:pt x="422" y="468"/>
                        <a:pt x="422" y="468"/>
                        <a:pt x="422" y="468"/>
                      </a:cubicBezTo>
                      <a:cubicBezTo>
                        <a:pt x="435" y="466"/>
                        <a:pt x="435" y="466"/>
                        <a:pt x="435" y="466"/>
                      </a:cubicBezTo>
                      <a:cubicBezTo>
                        <a:pt x="435" y="466"/>
                        <a:pt x="432" y="444"/>
                        <a:pt x="436" y="441"/>
                      </a:cubicBezTo>
                      <a:cubicBezTo>
                        <a:pt x="440" y="438"/>
                        <a:pt x="461" y="432"/>
                        <a:pt x="461" y="432"/>
                      </a:cubicBezTo>
                      <a:cubicBezTo>
                        <a:pt x="461" y="432"/>
                        <a:pt x="456" y="412"/>
                        <a:pt x="452" y="408"/>
                      </a:cubicBezTo>
                      <a:cubicBezTo>
                        <a:pt x="448" y="404"/>
                        <a:pt x="430" y="399"/>
                        <a:pt x="431" y="392"/>
                      </a:cubicBezTo>
                      <a:cubicBezTo>
                        <a:pt x="432" y="385"/>
                        <a:pt x="445" y="351"/>
                        <a:pt x="453" y="354"/>
                      </a:cubicBezTo>
                      <a:cubicBezTo>
                        <a:pt x="461" y="357"/>
                        <a:pt x="468" y="361"/>
                        <a:pt x="468" y="361"/>
                      </a:cubicBezTo>
                      <a:cubicBezTo>
                        <a:pt x="488" y="361"/>
                        <a:pt x="488" y="361"/>
                        <a:pt x="488" y="361"/>
                      </a:cubicBezTo>
                      <a:cubicBezTo>
                        <a:pt x="488" y="361"/>
                        <a:pt x="491" y="384"/>
                        <a:pt x="505" y="385"/>
                      </a:cubicBezTo>
                      <a:cubicBezTo>
                        <a:pt x="519" y="386"/>
                        <a:pt x="523" y="372"/>
                        <a:pt x="515" y="363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9" name="Freeform 195"/>
                <p:cNvSpPr>
                  <a:spLocks/>
                </p:cNvSpPr>
                <p:nvPr/>
              </p:nvSpPr>
              <p:spPr bwMode="auto">
                <a:xfrm>
                  <a:off x="4462463" y="2263775"/>
                  <a:ext cx="146050" cy="68263"/>
                </a:xfrm>
                <a:custGeom>
                  <a:avLst/>
                  <a:gdLst>
                    <a:gd name="T0" fmla="*/ 2147483647 w 280"/>
                    <a:gd name="T1" fmla="*/ 2147483647 h 132"/>
                    <a:gd name="T2" fmla="*/ 2147483647 w 280"/>
                    <a:gd name="T3" fmla="*/ 2147483647 h 132"/>
                    <a:gd name="T4" fmla="*/ 2147483647 w 280"/>
                    <a:gd name="T5" fmla="*/ 2147483647 h 132"/>
                    <a:gd name="T6" fmla="*/ 2147483647 w 280"/>
                    <a:gd name="T7" fmla="*/ 2147483647 h 132"/>
                    <a:gd name="T8" fmla="*/ 2147483647 w 280"/>
                    <a:gd name="T9" fmla="*/ 2147483647 h 132"/>
                    <a:gd name="T10" fmla="*/ 2147483647 w 280"/>
                    <a:gd name="T11" fmla="*/ 2147483647 h 132"/>
                    <a:gd name="T12" fmla="*/ 2147483647 w 280"/>
                    <a:gd name="T13" fmla="*/ 2147483647 h 132"/>
                    <a:gd name="T14" fmla="*/ 2147483647 w 280"/>
                    <a:gd name="T15" fmla="*/ 2147483647 h 132"/>
                    <a:gd name="T16" fmla="*/ 2147483647 w 280"/>
                    <a:gd name="T17" fmla="*/ 2147483647 h 132"/>
                    <a:gd name="T18" fmla="*/ 2147483647 w 280"/>
                    <a:gd name="T19" fmla="*/ 2147483647 h 132"/>
                    <a:gd name="T20" fmla="*/ 2147483647 w 280"/>
                    <a:gd name="T21" fmla="*/ 2147483647 h 132"/>
                    <a:gd name="T22" fmla="*/ 2147483647 w 280"/>
                    <a:gd name="T23" fmla="*/ 2147483647 h 132"/>
                    <a:gd name="T24" fmla="*/ 2147483647 w 280"/>
                    <a:gd name="T25" fmla="*/ 2147483647 h 132"/>
                    <a:gd name="T26" fmla="*/ 2147483647 w 280"/>
                    <a:gd name="T27" fmla="*/ 2147483647 h 132"/>
                    <a:gd name="T28" fmla="*/ 2147483647 w 280"/>
                    <a:gd name="T29" fmla="*/ 2147483647 h 132"/>
                    <a:gd name="T30" fmla="*/ 2147483647 w 280"/>
                    <a:gd name="T31" fmla="*/ 2147483647 h 132"/>
                    <a:gd name="T32" fmla="*/ 2147483647 w 280"/>
                    <a:gd name="T33" fmla="*/ 2147483647 h 132"/>
                    <a:gd name="T34" fmla="*/ 2147483647 w 280"/>
                    <a:gd name="T35" fmla="*/ 2147483647 h 132"/>
                    <a:gd name="T36" fmla="*/ 2147483647 w 280"/>
                    <a:gd name="T37" fmla="*/ 2147483647 h 132"/>
                    <a:gd name="T38" fmla="*/ 2147483647 w 280"/>
                    <a:gd name="T39" fmla="*/ 2147483647 h 132"/>
                    <a:gd name="T40" fmla="*/ 2147483647 w 280"/>
                    <a:gd name="T41" fmla="*/ 2147483647 h 132"/>
                    <a:gd name="T42" fmla="*/ 2147483647 w 280"/>
                    <a:gd name="T43" fmla="*/ 2147483647 h 132"/>
                    <a:gd name="T44" fmla="*/ 2147483647 w 280"/>
                    <a:gd name="T45" fmla="*/ 2147483647 h 132"/>
                    <a:gd name="T46" fmla="*/ 2147483647 w 280"/>
                    <a:gd name="T47" fmla="*/ 2147483647 h 132"/>
                    <a:gd name="T48" fmla="*/ 2147483647 w 280"/>
                    <a:gd name="T49" fmla="*/ 2147483647 h 132"/>
                    <a:gd name="T50" fmla="*/ 2147483647 w 280"/>
                    <a:gd name="T51" fmla="*/ 2147483647 h 132"/>
                    <a:gd name="T52" fmla="*/ 2147483647 w 280"/>
                    <a:gd name="T53" fmla="*/ 2147483647 h 132"/>
                    <a:gd name="T54" fmla="*/ 2147483647 w 280"/>
                    <a:gd name="T55" fmla="*/ 2147483647 h 132"/>
                    <a:gd name="T56" fmla="*/ 2147483647 w 280"/>
                    <a:gd name="T57" fmla="*/ 2147483647 h 132"/>
                    <a:gd name="T58" fmla="*/ 2147483647 w 280"/>
                    <a:gd name="T59" fmla="*/ 2147483647 h 132"/>
                    <a:gd name="T60" fmla="*/ 2147483647 w 280"/>
                    <a:gd name="T61" fmla="*/ 2147483647 h 132"/>
                    <a:gd name="T62" fmla="*/ 2147483647 w 280"/>
                    <a:gd name="T63" fmla="*/ 2147483647 h 132"/>
                    <a:gd name="T64" fmla="*/ 2147483647 w 280"/>
                    <a:gd name="T65" fmla="*/ 2147483647 h 132"/>
                    <a:gd name="T66" fmla="*/ 2147483647 w 280"/>
                    <a:gd name="T67" fmla="*/ 2147483647 h 132"/>
                    <a:gd name="T68" fmla="*/ 2147483647 w 280"/>
                    <a:gd name="T69" fmla="*/ 2147483647 h 13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80"/>
                    <a:gd name="T106" fmla="*/ 0 h 132"/>
                    <a:gd name="T107" fmla="*/ 280 w 280"/>
                    <a:gd name="T108" fmla="*/ 132 h 13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80" h="132">
                      <a:moveTo>
                        <a:pt x="275" y="73"/>
                      </a:moveTo>
                      <a:cubicBezTo>
                        <a:pt x="268" y="67"/>
                        <a:pt x="268" y="67"/>
                        <a:pt x="268" y="67"/>
                      </a:cubicBezTo>
                      <a:cubicBezTo>
                        <a:pt x="269" y="62"/>
                        <a:pt x="269" y="62"/>
                        <a:pt x="269" y="62"/>
                      </a:cubicBezTo>
                      <a:cubicBezTo>
                        <a:pt x="269" y="62"/>
                        <a:pt x="259" y="60"/>
                        <a:pt x="255" y="60"/>
                      </a:cubicBezTo>
                      <a:cubicBezTo>
                        <a:pt x="251" y="60"/>
                        <a:pt x="247" y="51"/>
                        <a:pt x="247" y="51"/>
                      </a:cubicBezTo>
                      <a:cubicBezTo>
                        <a:pt x="240" y="57"/>
                        <a:pt x="240" y="57"/>
                        <a:pt x="240" y="57"/>
                      </a:cubicBezTo>
                      <a:cubicBezTo>
                        <a:pt x="240" y="57"/>
                        <a:pt x="235" y="44"/>
                        <a:pt x="227" y="43"/>
                      </a:cubicBezTo>
                      <a:cubicBezTo>
                        <a:pt x="219" y="42"/>
                        <a:pt x="219" y="42"/>
                        <a:pt x="219" y="42"/>
                      </a:cubicBezTo>
                      <a:cubicBezTo>
                        <a:pt x="219" y="42"/>
                        <a:pt x="224" y="35"/>
                        <a:pt x="211" y="39"/>
                      </a:cubicBezTo>
                      <a:cubicBezTo>
                        <a:pt x="198" y="43"/>
                        <a:pt x="196" y="47"/>
                        <a:pt x="196" y="47"/>
                      </a:cubicBezTo>
                      <a:cubicBezTo>
                        <a:pt x="196" y="47"/>
                        <a:pt x="185" y="45"/>
                        <a:pt x="181" y="43"/>
                      </a:cubicBezTo>
                      <a:cubicBezTo>
                        <a:pt x="177" y="41"/>
                        <a:pt x="177" y="35"/>
                        <a:pt x="177" y="35"/>
                      </a:cubicBezTo>
                      <a:cubicBezTo>
                        <a:pt x="171" y="32"/>
                        <a:pt x="171" y="32"/>
                        <a:pt x="171" y="32"/>
                      </a:cubicBezTo>
                      <a:cubicBezTo>
                        <a:pt x="178" y="28"/>
                        <a:pt x="178" y="28"/>
                        <a:pt x="178" y="28"/>
                      </a:cubicBezTo>
                      <a:cubicBezTo>
                        <a:pt x="175" y="23"/>
                        <a:pt x="175" y="23"/>
                        <a:pt x="175" y="23"/>
                      </a:cubicBezTo>
                      <a:cubicBezTo>
                        <a:pt x="175" y="23"/>
                        <a:pt x="162" y="24"/>
                        <a:pt x="159" y="24"/>
                      </a:cubicBezTo>
                      <a:cubicBezTo>
                        <a:pt x="156" y="24"/>
                        <a:pt x="158" y="18"/>
                        <a:pt x="146" y="14"/>
                      </a:cubicBezTo>
                      <a:cubicBezTo>
                        <a:pt x="134" y="10"/>
                        <a:pt x="132" y="13"/>
                        <a:pt x="132" y="13"/>
                      </a:cubicBezTo>
                      <a:cubicBezTo>
                        <a:pt x="129" y="4"/>
                        <a:pt x="129" y="4"/>
                        <a:pt x="129" y="4"/>
                      </a:cubicBezTo>
                      <a:cubicBezTo>
                        <a:pt x="116" y="2"/>
                        <a:pt x="116" y="2"/>
                        <a:pt x="116" y="2"/>
                      </a:cubicBezTo>
                      <a:cubicBezTo>
                        <a:pt x="116" y="2"/>
                        <a:pt x="116" y="2"/>
                        <a:pt x="116" y="2"/>
                      </a:cubicBezTo>
                      <a:cubicBezTo>
                        <a:pt x="114" y="6"/>
                        <a:pt x="111" y="11"/>
                        <a:pt x="108" y="11"/>
                      </a:cubicBezTo>
                      <a:cubicBezTo>
                        <a:pt x="103" y="12"/>
                        <a:pt x="98" y="0"/>
                        <a:pt x="96" y="1"/>
                      </a:cubicBezTo>
                      <a:cubicBezTo>
                        <a:pt x="94" y="2"/>
                        <a:pt x="89" y="8"/>
                        <a:pt x="87" y="11"/>
                      </a:cubicBezTo>
                      <a:cubicBezTo>
                        <a:pt x="84" y="14"/>
                        <a:pt x="73" y="13"/>
                        <a:pt x="73" y="13"/>
                      </a:cubicBezTo>
                      <a:cubicBezTo>
                        <a:pt x="73" y="13"/>
                        <a:pt x="75" y="18"/>
                        <a:pt x="72" y="19"/>
                      </a:cubicBezTo>
                      <a:cubicBezTo>
                        <a:pt x="69" y="20"/>
                        <a:pt x="58" y="20"/>
                        <a:pt x="58" y="20"/>
                      </a:cubicBezTo>
                      <a:cubicBezTo>
                        <a:pt x="56" y="24"/>
                        <a:pt x="56" y="24"/>
                        <a:pt x="56" y="24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38" y="36"/>
                        <a:pt x="38" y="36"/>
                        <a:pt x="38" y="36"/>
                      </a:cubicBezTo>
                      <a:cubicBezTo>
                        <a:pt x="38" y="36"/>
                        <a:pt x="40" y="32"/>
                        <a:pt x="31" y="30"/>
                      </a:cubicBezTo>
                      <a:cubicBezTo>
                        <a:pt x="23" y="28"/>
                        <a:pt x="21" y="36"/>
                        <a:pt x="21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4" y="36"/>
                        <a:pt x="15" y="41"/>
                        <a:pt x="11" y="42"/>
                      </a:cubicBezTo>
                      <a:cubicBezTo>
                        <a:pt x="7" y="42"/>
                        <a:pt x="7" y="36"/>
                        <a:pt x="3" y="38"/>
                      </a:cubicBezTo>
                      <a:cubicBezTo>
                        <a:pt x="0" y="41"/>
                        <a:pt x="5" y="50"/>
                        <a:pt x="5" y="50"/>
                      </a:cubicBezTo>
                      <a:cubicBezTo>
                        <a:pt x="11" y="51"/>
                        <a:pt x="11" y="51"/>
                        <a:pt x="11" y="51"/>
                      </a:cubicBezTo>
                      <a:cubicBezTo>
                        <a:pt x="17" y="60"/>
                        <a:pt x="17" y="60"/>
                        <a:pt x="17" y="60"/>
                      </a:cubicBezTo>
                      <a:cubicBezTo>
                        <a:pt x="17" y="60"/>
                        <a:pt x="9" y="64"/>
                        <a:pt x="10" y="66"/>
                      </a:cubicBezTo>
                      <a:cubicBezTo>
                        <a:pt x="11" y="68"/>
                        <a:pt x="19" y="74"/>
                        <a:pt x="19" y="74"/>
                      </a:cubicBezTo>
                      <a:cubicBezTo>
                        <a:pt x="21" y="80"/>
                        <a:pt x="21" y="80"/>
                        <a:pt x="21" y="80"/>
                      </a:cubicBezTo>
                      <a:cubicBezTo>
                        <a:pt x="27" y="82"/>
                        <a:pt x="27" y="82"/>
                        <a:pt x="27" y="82"/>
                      </a:cubicBezTo>
                      <a:cubicBezTo>
                        <a:pt x="27" y="82"/>
                        <a:pt x="21" y="87"/>
                        <a:pt x="29" y="88"/>
                      </a:cubicBezTo>
                      <a:cubicBezTo>
                        <a:pt x="36" y="88"/>
                        <a:pt x="42" y="90"/>
                        <a:pt x="42" y="90"/>
                      </a:cubicBezTo>
                      <a:cubicBezTo>
                        <a:pt x="45" y="98"/>
                        <a:pt x="45" y="98"/>
                        <a:pt x="45" y="98"/>
                      </a:cubicBezTo>
                      <a:cubicBezTo>
                        <a:pt x="49" y="98"/>
                        <a:pt x="49" y="98"/>
                        <a:pt x="49" y="98"/>
                      </a:cubicBezTo>
                      <a:cubicBezTo>
                        <a:pt x="55" y="107"/>
                        <a:pt x="55" y="107"/>
                        <a:pt x="55" y="107"/>
                      </a:cubicBezTo>
                      <a:cubicBezTo>
                        <a:pt x="55" y="107"/>
                        <a:pt x="60" y="105"/>
                        <a:pt x="65" y="108"/>
                      </a:cubicBezTo>
                      <a:cubicBezTo>
                        <a:pt x="71" y="112"/>
                        <a:pt x="72" y="119"/>
                        <a:pt x="72" y="119"/>
                      </a:cubicBezTo>
                      <a:cubicBezTo>
                        <a:pt x="72" y="119"/>
                        <a:pt x="80" y="131"/>
                        <a:pt x="87" y="131"/>
                      </a:cubicBezTo>
                      <a:cubicBezTo>
                        <a:pt x="95" y="131"/>
                        <a:pt x="101" y="127"/>
                        <a:pt x="101" y="127"/>
                      </a:cubicBezTo>
                      <a:cubicBezTo>
                        <a:pt x="110" y="132"/>
                        <a:pt x="110" y="132"/>
                        <a:pt x="110" y="132"/>
                      </a:cubicBezTo>
                      <a:cubicBezTo>
                        <a:pt x="111" y="120"/>
                        <a:pt x="111" y="120"/>
                        <a:pt x="111" y="120"/>
                      </a:cubicBezTo>
                      <a:cubicBezTo>
                        <a:pt x="115" y="119"/>
                        <a:pt x="115" y="119"/>
                        <a:pt x="115" y="119"/>
                      </a:cubicBezTo>
                      <a:cubicBezTo>
                        <a:pt x="115" y="119"/>
                        <a:pt x="122" y="106"/>
                        <a:pt x="125" y="105"/>
                      </a:cubicBezTo>
                      <a:cubicBezTo>
                        <a:pt x="129" y="104"/>
                        <a:pt x="142" y="112"/>
                        <a:pt x="142" y="112"/>
                      </a:cubicBezTo>
                      <a:cubicBezTo>
                        <a:pt x="151" y="118"/>
                        <a:pt x="151" y="118"/>
                        <a:pt x="151" y="118"/>
                      </a:cubicBezTo>
                      <a:cubicBezTo>
                        <a:pt x="158" y="113"/>
                        <a:pt x="158" y="113"/>
                        <a:pt x="158" y="113"/>
                      </a:cubicBezTo>
                      <a:cubicBezTo>
                        <a:pt x="165" y="121"/>
                        <a:pt x="165" y="121"/>
                        <a:pt x="165" y="121"/>
                      </a:cubicBezTo>
                      <a:cubicBezTo>
                        <a:pt x="173" y="120"/>
                        <a:pt x="173" y="120"/>
                        <a:pt x="173" y="120"/>
                      </a:cubicBezTo>
                      <a:cubicBezTo>
                        <a:pt x="173" y="120"/>
                        <a:pt x="177" y="113"/>
                        <a:pt x="184" y="115"/>
                      </a:cubicBezTo>
                      <a:cubicBezTo>
                        <a:pt x="192" y="118"/>
                        <a:pt x="200" y="123"/>
                        <a:pt x="200" y="123"/>
                      </a:cubicBezTo>
                      <a:cubicBezTo>
                        <a:pt x="200" y="123"/>
                        <a:pt x="205" y="119"/>
                        <a:pt x="209" y="118"/>
                      </a:cubicBezTo>
                      <a:cubicBezTo>
                        <a:pt x="212" y="117"/>
                        <a:pt x="218" y="117"/>
                        <a:pt x="221" y="116"/>
                      </a:cubicBezTo>
                      <a:cubicBezTo>
                        <a:pt x="222" y="118"/>
                        <a:pt x="228" y="120"/>
                        <a:pt x="233" y="117"/>
                      </a:cubicBezTo>
                      <a:cubicBezTo>
                        <a:pt x="240" y="112"/>
                        <a:pt x="255" y="105"/>
                        <a:pt x="255" y="105"/>
                      </a:cubicBezTo>
                      <a:cubicBezTo>
                        <a:pt x="255" y="92"/>
                        <a:pt x="255" y="92"/>
                        <a:pt x="255" y="92"/>
                      </a:cubicBezTo>
                      <a:cubicBezTo>
                        <a:pt x="269" y="86"/>
                        <a:pt x="269" y="86"/>
                        <a:pt x="269" y="86"/>
                      </a:cubicBezTo>
                      <a:cubicBezTo>
                        <a:pt x="280" y="79"/>
                        <a:pt x="280" y="79"/>
                        <a:pt x="280" y="79"/>
                      </a:cubicBezTo>
                      <a:cubicBezTo>
                        <a:pt x="277" y="76"/>
                        <a:pt x="275" y="73"/>
                        <a:pt x="275" y="73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0" name="Freeform 196"/>
                <p:cNvSpPr>
                  <a:spLocks/>
                </p:cNvSpPr>
                <p:nvPr/>
              </p:nvSpPr>
              <p:spPr bwMode="auto">
                <a:xfrm>
                  <a:off x="4503738" y="2163763"/>
                  <a:ext cx="217487" cy="157162"/>
                </a:xfrm>
                <a:custGeom>
                  <a:avLst/>
                  <a:gdLst>
                    <a:gd name="T0" fmla="*/ 2147483647 w 419"/>
                    <a:gd name="T1" fmla="*/ 2147483647 h 301"/>
                    <a:gd name="T2" fmla="*/ 2147483647 w 419"/>
                    <a:gd name="T3" fmla="*/ 2147483647 h 301"/>
                    <a:gd name="T4" fmla="*/ 2147483647 w 419"/>
                    <a:gd name="T5" fmla="*/ 2147483647 h 301"/>
                    <a:gd name="T6" fmla="*/ 2147483647 w 419"/>
                    <a:gd name="T7" fmla="*/ 2147483647 h 301"/>
                    <a:gd name="T8" fmla="*/ 2147483647 w 419"/>
                    <a:gd name="T9" fmla="*/ 2147483647 h 301"/>
                    <a:gd name="T10" fmla="*/ 2147483647 w 419"/>
                    <a:gd name="T11" fmla="*/ 2147483647 h 301"/>
                    <a:gd name="T12" fmla="*/ 2147483647 w 419"/>
                    <a:gd name="T13" fmla="*/ 2147483647 h 301"/>
                    <a:gd name="T14" fmla="*/ 2147483647 w 419"/>
                    <a:gd name="T15" fmla="*/ 2147483647 h 301"/>
                    <a:gd name="T16" fmla="*/ 2147483647 w 419"/>
                    <a:gd name="T17" fmla="*/ 2147483647 h 301"/>
                    <a:gd name="T18" fmla="*/ 2147483647 w 419"/>
                    <a:gd name="T19" fmla="*/ 2147483647 h 301"/>
                    <a:gd name="T20" fmla="*/ 2147483647 w 419"/>
                    <a:gd name="T21" fmla="*/ 2147483647 h 301"/>
                    <a:gd name="T22" fmla="*/ 2147483647 w 419"/>
                    <a:gd name="T23" fmla="*/ 2147483647 h 301"/>
                    <a:gd name="T24" fmla="*/ 2147483647 w 419"/>
                    <a:gd name="T25" fmla="*/ 2147483647 h 301"/>
                    <a:gd name="T26" fmla="*/ 2147483647 w 419"/>
                    <a:gd name="T27" fmla="*/ 2147483647 h 301"/>
                    <a:gd name="T28" fmla="*/ 2147483647 w 419"/>
                    <a:gd name="T29" fmla="*/ 2147483647 h 301"/>
                    <a:gd name="T30" fmla="*/ 2147483647 w 419"/>
                    <a:gd name="T31" fmla="*/ 2147483647 h 301"/>
                    <a:gd name="T32" fmla="*/ 2147483647 w 419"/>
                    <a:gd name="T33" fmla="*/ 2147483647 h 301"/>
                    <a:gd name="T34" fmla="*/ 2147483647 w 419"/>
                    <a:gd name="T35" fmla="*/ 2147483647 h 301"/>
                    <a:gd name="T36" fmla="*/ 2147483647 w 419"/>
                    <a:gd name="T37" fmla="*/ 0 h 301"/>
                    <a:gd name="T38" fmla="*/ 2147483647 w 419"/>
                    <a:gd name="T39" fmla="*/ 2147483647 h 301"/>
                    <a:gd name="T40" fmla="*/ 2147483647 w 419"/>
                    <a:gd name="T41" fmla="*/ 2147483647 h 301"/>
                    <a:gd name="T42" fmla="*/ 2147483647 w 419"/>
                    <a:gd name="T43" fmla="*/ 2147483647 h 301"/>
                    <a:gd name="T44" fmla="*/ 2147483647 w 419"/>
                    <a:gd name="T45" fmla="*/ 2147483647 h 301"/>
                    <a:gd name="T46" fmla="*/ 2147483647 w 419"/>
                    <a:gd name="T47" fmla="*/ 2147483647 h 301"/>
                    <a:gd name="T48" fmla="*/ 2147483647 w 419"/>
                    <a:gd name="T49" fmla="*/ 2147483647 h 301"/>
                    <a:gd name="T50" fmla="*/ 2147483647 w 419"/>
                    <a:gd name="T51" fmla="*/ 2147483647 h 301"/>
                    <a:gd name="T52" fmla="*/ 2147483647 w 419"/>
                    <a:gd name="T53" fmla="*/ 2147483647 h 301"/>
                    <a:gd name="T54" fmla="*/ 2147483647 w 419"/>
                    <a:gd name="T55" fmla="*/ 2147483647 h 301"/>
                    <a:gd name="T56" fmla="*/ 2147483647 w 419"/>
                    <a:gd name="T57" fmla="*/ 2147483647 h 301"/>
                    <a:gd name="T58" fmla="*/ 2147483647 w 419"/>
                    <a:gd name="T59" fmla="*/ 2147483647 h 301"/>
                    <a:gd name="T60" fmla="*/ 2147483647 w 419"/>
                    <a:gd name="T61" fmla="*/ 2147483647 h 301"/>
                    <a:gd name="T62" fmla="*/ 2147483647 w 419"/>
                    <a:gd name="T63" fmla="*/ 2147483647 h 301"/>
                    <a:gd name="T64" fmla="*/ 2147483647 w 419"/>
                    <a:gd name="T65" fmla="*/ 2147483647 h 301"/>
                    <a:gd name="T66" fmla="*/ 2147483647 w 419"/>
                    <a:gd name="T67" fmla="*/ 2147483647 h 301"/>
                    <a:gd name="T68" fmla="*/ 2147483647 w 419"/>
                    <a:gd name="T69" fmla="*/ 2147483647 h 301"/>
                    <a:gd name="T70" fmla="*/ 2147483647 w 419"/>
                    <a:gd name="T71" fmla="*/ 2147483647 h 301"/>
                    <a:gd name="T72" fmla="*/ 2147483647 w 419"/>
                    <a:gd name="T73" fmla="*/ 2147483647 h 301"/>
                    <a:gd name="T74" fmla="*/ 2147483647 w 419"/>
                    <a:gd name="T75" fmla="*/ 2147483647 h 301"/>
                    <a:gd name="T76" fmla="*/ 2147483647 w 419"/>
                    <a:gd name="T77" fmla="*/ 2147483647 h 301"/>
                    <a:gd name="T78" fmla="*/ 2147483647 w 419"/>
                    <a:gd name="T79" fmla="*/ 2147483647 h 301"/>
                    <a:gd name="T80" fmla="*/ 2147483647 w 419"/>
                    <a:gd name="T81" fmla="*/ 2147483647 h 301"/>
                    <a:gd name="T82" fmla="*/ 2147483647 w 419"/>
                    <a:gd name="T83" fmla="*/ 2147483647 h 301"/>
                    <a:gd name="T84" fmla="*/ 2147483647 w 419"/>
                    <a:gd name="T85" fmla="*/ 2147483647 h 301"/>
                    <a:gd name="T86" fmla="*/ 2147483647 w 419"/>
                    <a:gd name="T87" fmla="*/ 2147483647 h 301"/>
                    <a:gd name="T88" fmla="*/ 2147483647 w 419"/>
                    <a:gd name="T89" fmla="*/ 2147483647 h 30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19"/>
                    <a:gd name="T136" fmla="*/ 0 h 301"/>
                    <a:gd name="T137" fmla="*/ 419 w 419"/>
                    <a:gd name="T138" fmla="*/ 301 h 30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19" h="301">
                      <a:moveTo>
                        <a:pt x="288" y="284"/>
                      </a:moveTo>
                      <a:cubicBezTo>
                        <a:pt x="293" y="284"/>
                        <a:pt x="298" y="276"/>
                        <a:pt x="312" y="276"/>
                      </a:cubicBezTo>
                      <a:cubicBezTo>
                        <a:pt x="326" y="276"/>
                        <a:pt x="325" y="283"/>
                        <a:pt x="332" y="289"/>
                      </a:cubicBezTo>
                      <a:cubicBezTo>
                        <a:pt x="339" y="295"/>
                        <a:pt x="345" y="293"/>
                        <a:pt x="351" y="293"/>
                      </a:cubicBezTo>
                      <a:cubicBezTo>
                        <a:pt x="357" y="293"/>
                        <a:pt x="355" y="300"/>
                        <a:pt x="355" y="300"/>
                      </a:cubicBezTo>
                      <a:cubicBezTo>
                        <a:pt x="371" y="301"/>
                        <a:pt x="371" y="301"/>
                        <a:pt x="371" y="301"/>
                      </a:cubicBezTo>
                      <a:cubicBezTo>
                        <a:pt x="371" y="301"/>
                        <a:pt x="362" y="295"/>
                        <a:pt x="363" y="285"/>
                      </a:cubicBezTo>
                      <a:cubicBezTo>
                        <a:pt x="364" y="275"/>
                        <a:pt x="364" y="265"/>
                        <a:pt x="364" y="265"/>
                      </a:cubicBezTo>
                      <a:cubicBezTo>
                        <a:pt x="399" y="230"/>
                        <a:pt x="399" y="230"/>
                        <a:pt x="399" y="230"/>
                      </a:cubicBezTo>
                      <a:cubicBezTo>
                        <a:pt x="399" y="230"/>
                        <a:pt x="419" y="229"/>
                        <a:pt x="417" y="224"/>
                      </a:cubicBezTo>
                      <a:cubicBezTo>
                        <a:pt x="415" y="219"/>
                        <a:pt x="409" y="211"/>
                        <a:pt x="409" y="211"/>
                      </a:cubicBezTo>
                      <a:cubicBezTo>
                        <a:pt x="416" y="203"/>
                        <a:pt x="416" y="203"/>
                        <a:pt x="416" y="203"/>
                      </a:cubicBezTo>
                      <a:cubicBezTo>
                        <a:pt x="416" y="203"/>
                        <a:pt x="404" y="200"/>
                        <a:pt x="401" y="191"/>
                      </a:cubicBezTo>
                      <a:cubicBezTo>
                        <a:pt x="398" y="182"/>
                        <a:pt x="390" y="180"/>
                        <a:pt x="390" y="180"/>
                      </a:cubicBezTo>
                      <a:cubicBezTo>
                        <a:pt x="388" y="167"/>
                        <a:pt x="388" y="167"/>
                        <a:pt x="388" y="167"/>
                      </a:cubicBezTo>
                      <a:cubicBezTo>
                        <a:pt x="388" y="167"/>
                        <a:pt x="388" y="167"/>
                        <a:pt x="389" y="167"/>
                      </a:cubicBezTo>
                      <a:cubicBezTo>
                        <a:pt x="386" y="158"/>
                        <a:pt x="386" y="158"/>
                        <a:pt x="386" y="158"/>
                      </a:cubicBezTo>
                      <a:cubicBezTo>
                        <a:pt x="386" y="158"/>
                        <a:pt x="389" y="144"/>
                        <a:pt x="387" y="140"/>
                      </a:cubicBezTo>
                      <a:cubicBezTo>
                        <a:pt x="385" y="136"/>
                        <a:pt x="371" y="133"/>
                        <a:pt x="369" y="127"/>
                      </a:cubicBezTo>
                      <a:cubicBezTo>
                        <a:pt x="367" y="121"/>
                        <a:pt x="376" y="123"/>
                        <a:pt x="379" y="123"/>
                      </a:cubicBezTo>
                      <a:cubicBezTo>
                        <a:pt x="382" y="123"/>
                        <a:pt x="380" y="111"/>
                        <a:pt x="380" y="111"/>
                      </a:cubicBezTo>
                      <a:cubicBezTo>
                        <a:pt x="394" y="106"/>
                        <a:pt x="394" y="106"/>
                        <a:pt x="394" y="106"/>
                      </a:cubicBezTo>
                      <a:cubicBezTo>
                        <a:pt x="394" y="106"/>
                        <a:pt x="396" y="98"/>
                        <a:pt x="398" y="94"/>
                      </a:cubicBezTo>
                      <a:cubicBezTo>
                        <a:pt x="400" y="90"/>
                        <a:pt x="392" y="78"/>
                        <a:pt x="392" y="78"/>
                      </a:cubicBezTo>
                      <a:cubicBezTo>
                        <a:pt x="392" y="78"/>
                        <a:pt x="381" y="69"/>
                        <a:pt x="381" y="64"/>
                      </a:cubicBezTo>
                      <a:cubicBezTo>
                        <a:pt x="381" y="59"/>
                        <a:pt x="373" y="46"/>
                        <a:pt x="373" y="46"/>
                      </a:cubicBezTo>
                      <a:cubicBezTo>
                        <a:pt x="373" y="33"/>
                        <a:pt x="373" y="33"/>
                        <a:pt x="373" y="33"/>
                      </a:cubicBezTo>
                      <a:cubicBezTo>
                        <a:pt x="373" y="33"/>
                        <a:pt x="357" y="24"/>
                        <a:pt x="344" y="22"/>
                      </a:cubicBezTo>
                      <a:cubicBezTo>
                        <a:pt x="331" y="20"/>
                        <a:pt x="336" y="27"/>
                        <a:pt x="336" y="27"/>
                      </a:cubicBezTo>
                      <a:cubicBezTo>
                        <a:pt x="336" y="27"/>
                        <a:pt x="321" y="27"/>
                        <a:pt x="313" y="26"/>
                      </a:cubicBezTo>
                      <a:cubicBezTo>
                        <a:pt x="305" y="25"/>
                        <a:pt x="274" y="27"/>
                        <a:pt x="274" y="27"/>
                      </a:cubicBezTo>
                      <a:cubicBezTo>
                        <a:pt x="274" y="27"/>
                        <a:pt x="266" y="22"/>
                        <a:pt x="257" y="20"/>
                      </a:cubicBezTo>
                      <a:cubicBezTo>
                        <a:pt x="248" y="18"/>
                        <a:pt x="236" y="23"/>
                        <a:pt x="236" y="23"/>
                      </a:cubicBezTo>
                      <a:cubicBezTo>
                        <a:pt x="231" y="18"/>
                        <a:pt x="231" y="18"/>
                        <a:pt x="231" y="18"/>
                      </a:cubicBezTo>
                      <a:cubicBezTo>
                        <a:pt x="231" y="19"/>
                        <a:pt x="231" y="19"/>
                        <a:pt x="231" y="19"/>
                      </a:cubicBezTo>
                      <a:cubicBezTo>
                        <a:pt x="231" y="19"/>
                        <a:pt x="195" y="23"/>
                        <a:pt x="189" y="22"/>
                      </a:cubicBezTo>
                      <a:cubicBezTo>
                        <a:pt x="183" y="21"/>
                        <a:pt x="178" y="4"/>
                        <a:pt x="178" y="4"/>
                      </a:cubicBezTo>
                      <a:cubicBezTo>
                        <a:pt x="178" y="4"/>
                        <a:pt x="164" y="0"/>
                        <a:pt x="149" y="0"/>
                      </a:cubicBezTo>
                      <a:cubicBezTo>
                        <a:pt x="134" y="0"/>
                        <a:pt x="94" y="17"/>
                        <a:pt x="94" y="17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41" y="33"/>
                        <a:pt x="41" y="33"/>
                        <a:pt x="41" y="33"/>
                      </a:cubicBezTo>
                      <a:cubicBezTo>
                        <a:pt x="41" y="33"/>
                        <a:pt x="10" y="44"/>
                        <a:pt x="12" y="48"/>
                      </a:cubicBezTo>
                      <a:cubicBezTo>
                        <a:pt x="14" y="52"/>
                        <a:pt x="14" y="62"/>
                        <a:pt x="14" y="62"/>
                      </a:cubicBezTo>
                      <a:cubicBezTo>
                        <a:pt x="7" y="58"/>
                        <a:pt x="7" y="58"/>
                        <a:pt x="7" y="58"/>
                      </a:cubicBezTo>
                      <a:cubicBezTo>
                        <a:pt x="8" y="61"/>
                        <a:pt x="9" y="65"/>
                        <a:pt x="8" y="68"/>
                      </a:cubicBezTo>
                      <a:cubicBezTo>
                        <a:pt x="6" y="74"/>
                        <a:pt x="11" y="66"/>
                        <a:pt x="14" y="75"/>
                      </a:cubicBezTo>
                      <a:cubicBezTo>
                        <a:pt x="16" y="83"/>
                        <a:pt x="18" y="85"/>
                        <a:pt x="12" y="89"/>
                      </a:cubicBezTo>
                      <a:cubicBezTo>
                        <a:pt x="6" y="94"/>
                        <a:pt x="0" y="95"/>
                        <a:pt x="3" y="102"/>
                      </a:cubicBezTo>
                      <a:cubicBezTo>
                        <a:pt x="6" y="109"/>
                        <a:pt x="10" y="105"/>
                        <a:pt x="10" y="105"/>
                      </a:cubicBezTo>
                      <a:cubicBezTo>
                        <a:pt x="14" y="111"/>
                        <a:pt x="14" y="111"/>
                        <a:pt x="14" y="111"/>
                      </a:cubicBezTo>
                      <a:cubicBezTo>
                        <a:pt x="14" y="111"/>
                        <a:pt x="18" y="107"/>
                        <a:pt x="21" y="111"/>
                      </a:cubicBezTo>
                      <a:cubicBezTo>
                        <a:pt x="24" y="116"/>
                        <a:pt x="24" y="122"/>
                        <a:pt x="24" y="122"/>
                      </a:cubicBezTo>
                      <a:cubicBezTo>
                        <a:pt x="24" y="122"/>
                        <a:pt x="18" y="125"/>
                        <a:pt x="19" y="128"/>
                      </a:cubicBezTo>
                      <a:cubicBezTo>
                        <a:pt x="20" y="131"/>
                        <a:pt x="25" y="132"/>
                        <a:pt x="25" y="132"/>
                      </a:cubicBezTo>
                      <a:cubicBezTo>
                        <a:pt x="25" y="132"/>
                        <a:pt x="22" y="139"/>
                        <a:pt x="24" y="139"/>
                      </a:cubicBezTo>
                      <a:cubicBezTo>
                        <a:pt x="26" y="140"/>
                        <a:pt x="29" y="142"/>
                        <a:pt x="29" y="142"/>
                      </a:cubicBezTo>
                      <a:cubicBezTo>
                        <a:pt x="29" y="142"/>
                        <a:pt x="20" y="148"/>
                        <a:pt x="20" y="153"/>
                      </a:cubicBezTo>
                      <a:cubicBezTo>
                        <a:pt x="21" y="159"/>
                        <a:pt x="30" y="161"/>
                        <a:pt x="30" y="161"/>
                      </a:cubicBezTo>
                      <a:cubicBezTo>
                        <a:pt x="29" y="173"/>
                        <a:pt x="29" y="173"/>
                        <a:pt x="29" y="173"/>
                      </a:cubicBezTo>
                      <a:cubicBezTo>
                        <a:pt x="29" y="173"/>
                        <a:pt x="37" y="167"/>
                        <a:pt x="38" y="173"/>
                      </a:cubicBezTo>
                      <a:cubicBezTo>
                        <a:pt x="40" y="178"/>
                        <a:pt x="36" y="183"/>
                        <a:pt x="36" y="183"/>
                      </a:cubicBezTo>
                      <a:cubicBezTo>
                        <a:pt x="36" y="183"/>
                        <a:pt x="42" y="184"/>
                        <a:pt x="41" y="187"/>
                      </a:cubicBezTo>
                      <a:cubicBezTo>
                        <a:pt x="40" y="189"/>
                        <a:pt x="39" y="192"/>
                        <a:pt x="37" y="195"/>
                      </a:cubicBezTo>
                      <a:cubicBezTo>
                        <a:pt x="50" y="197"/>
                        <a:pt x="50" y="197"/>
                        <a:pt x="50" y="197"/>
                      </a:cubicBezTo>
                      <a:cubicBezTo>
                        <a:pt x="53" y="206"/>
                        <a:pt x="53" y="206"/>
                        <a:pt x="53" y="206"/>
                      </a:cubicBezTo>
                      <a:cubicBezTo>
                        <a:pt x="53" y="206"/>
                        <a:pt x="55" y="203"/>
                        <a:pt x="67" y="207"/>
                      </a:cubicBezTo>
                      <a:cubicBezTo>
                        <a:pt x="79" y="211"/>
                        <a:pt x="77" y="217"/>
                        <a:pt x="80" y="217"/>
                      </a:cubicBezTo>
                      <a:cubicBezTo>
                        <a:pt x="83" y="217"/>
                        <a:pt x="96" y="216"/>
                        <a:pt x="96" y="216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92" y="225"/>
                        <a:pt x="92" y="225"/>
                        <a:pt x="92" y="225"/>
                      </a:cubicBezTo>
                      <a:cubicBezTo>
                        <a:pt x="98" y="228"/>
                        <a:pt x="98" y="228"/>
                        <a:pt x="98" y="228"/>
                      </a:cubicBezTo>
                      <a:cubicBezTo>
                        <a:pt x="98" y="228"/>
                        <a:pt x="98" y="234"/>
                        <a:pt x="102" y="236"/>
                      </a:cubicBezTo>
                      <a:cubicBezTo>
                        <a:pt x="106" y="238"/>
                        <a:pt x="117" y="240"/>
                        <a:pt x="117" y="240"/>
                      </a:cubicBezTo>
                      <a:cubicBezTo>
                        <a:pt x="117" y="240"/>
                        <a:pt x="119" y="236"/>
                        <a:pt x="132" y="232"/>
                      </a:cubicBezTo>
                      <a:cubicBezTo>
                        <a:pt x="145" y="228"/>
                        <a:pt x="140" y="235"/>
                        <a:pt x="140" y="235"/>
                      </a:cubicBezTo>
                      <a:cubicBezTo>
                        <a:pt x="140" y="235"/>
                        <a:pt x="140" y="235"/>
                        <a:pt x="148" y="236"/>
                      </a:cubicBezTo>
                      <a:cubicBezTo>
                        <a:pt x="156" y="237"/>
                        <a:pt x="161" y="250"/>
                        <a:pt x="161" y="250"/>
                      </a:cubicBezTo>
                      <a:cubicBezTo>
                        <a:pt x="168" y="244"/>
                        <a:pt x="168" y="244"/>
                        <a:pt x="168" y="244"/>
                      </a:cubicBezTo>
                      <a:cubicBezTo>
                        <a:pt x="168" y="244"/>
                        <a:pt x="172" y="253"/>
                        <a:pt x="176" y="253"/>
                      </a:cubicBezTo>
                      <a:cubicBezTo>
                        <a:pt x="180" y="253"/>
                        <a:pt x="190" y="255"/>
                        <a:pt x="190" y="255"/>
                      </a:cubicBezTo>
                      <a:cubicBezTo>
                        <a:pt x="189" y="260"/>
                        <a:pt x="189" y="260"/>
                        <a:pt x="189" y="260"/>
                      </a:cubicBezTo>
                      <a:cubicBezTo>
                        <a:pt x="196" y="266"/>
                        <a:pt x="196" y="266"/>
                        <a:pt x="196" y="266"/>
                      </a:cubicBezTo>
                      <a:cubicBezTo>
                        <a:pt x="196" y="266"/>
                        <a:pt x="206" y="278"/>
                        <a:pt x="209" y="278"/>
                      </a:cubicBezTo>
                      <a:cubicBezTo>
                        <a:pt x="212" y="278"/>
                        <a:pt x="222" y="270"/>
                        <a:pt x="229" y="272"/>
                      </a:cubicBezTo>
                      <a:cubicBezTo>
                        <a:pt x="236" y="274"/>
                        <a:pt x="237" y="281"/>
                        <a:pt x="237" y="281"/>
                      </a:cubicBezTo>
                      <a:cubicBezTo>
                        <a:pt x="244" y="281"/>
                        <a:pt x="244" y="281"/>
                        <a:pt x="244" y="281"/>
                      </a:cubicBezTo>
                      <a:cubicBezTo>
                        <a:pt x="244" y="281"/>
                        <a:pt x="241" y="288"/>
                        <a:pt x="250" y="288"/>
                      </a:cubicBezTo>
                      <a:cubicBezTo>
                        <a:pt x="259" y="288"/>
                        <a:pt x="258" y="279"/>
                        <a:pt x="258" y="279"/>
                      </a:cubicBezTo>
                      <a:cubicBezTo>
                        <a:pt x="277" y="280"/>
                        <a:pt x="277" y="280"/>
                        <a:pt x="277" y="280"/>
                      </a:cubicBezTo>
                      <a:cubicBezTo>
                        <a:pt x="277" y="280"/>
                        <a:pt x="283" y="284"/>
                        <a:pt x="288" y="284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1" name="Freeform 197"/>
                <p:cNvSpPr>
                  <a:spLocks/>
                </p:cNvSpPr>
                <p:nvPr/>
              </p:nvSpPr>
              <p:spPr bwMode="auto">
                <a:xfrm>
                  <a:off x="4325938" y="2289175"/>
                  <a:ext cx="17462" cy="15875"/>
                </a:xfrm>
                <a:custGeom>
                  <a:avLst/>
                  <a:gdLst>
                    <a:gd name="T0" fmla="*/ 2147483647 w 36"/>
                    <a:gd name="T1" fmla="*/ 2147483647 h 32"/>
                    <a:gd name="T2" fmla="*/ 2147483647 w 36"/>
                    <a:gd name="T3" fmla="*/ 2147483647 h 32"/>
                    <a:gd name="T4" fmla="*/ 2147483647 w 36"/>
                    <a:gd name="T5" fmla="*/ 2147483647 h 32"/>
                    <a:gd name="T6" fmla="*/ 2147483647 w 36"/>
                    <a:gd name="T7" fmla="*/ 2147483647 h 32"/>
                    <a:gd name="T8" fmla="*/ 2147483647 w 36"/>
                    <a:gd name="T9" fmla="*/ 2147483647 h 32"/>
                    <a:gd name="T10" fmla="*/ 2147483647 w 36"/>
                    <a:gd name="T11" fmla="*/ 0 h 32"/>
                    <a:gd name="T12" fmla="*/ 2147483647 w 36"/>
                    <a:gd name="T13" fmla="*/ 2147483647 h 32"/>
                    <a:gd name="T14" fmla="*/ 2147483647 w 36"/>
                    <a:gd name="T15" fmla="*/ 2147483647 h 32"/>
                    <a:gd name="T16" fmla="*/ 2147483647 w 36"/>
                    <a:gd name="T17" fmla="*/ 2147483647 h 3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6"/>
                    <a:gd name="T28" fmla="*/ 0 h 32"/>
                    <a:gd name="T29" fmla="*/ 36 w 36"/>
                    <a:gd name="T30" fmla="*/ 32 h 3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6" h="32">
                      <a:moveTo>
                        <a:pt x="13" y="32"/>
                      </a:move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29"/>
                        <a:pt x="36" y="25"/>
                        <a:pt x="35" y="20"/>
                      </a:cubicBezTo>
                      <a:cubicBezTo>
                        <a:pt x="34" y="16"/>
                        <a:pt x="24" y="14"/>
                        <a:pt x="20" y="8"/>
                      </a:cubicBezTo>
                      <a:cubicBezTo>
                        <a:pt x="19" y="6"/>
                        <a:pt x="19" y="3"/>
                        <a:pt x="20" y="0"/>
                      </a:cubicBezTo>
                      <a:cubicBezTo>
                        <a:pt x="19" y="1"/>
                        <a:pt x="16" y="2"/>
                        <a:pt x="12" y="4"/>
                      </a:cubicBezTo>
                      <a:cubicBezTo>
                        <a:pt x="1" y="10"/>
                        <a:pt x="0" y="16"/>
                        <a:pt x="2" y="18"/>
                      </a:cubicBezTo>
                      <a:cubicBezTo>
                        <a:pt x="3" y="20"/>
                        <a:pt x="9" y="27"/>
                        <a:pt x="13" y="32"/>
                      </a:cubicBezTo>
                      <a:close/>
                    </a:path>
                  </a:pathLst>
                </a:custGeom>
                <a:solidFill>
                  <a:srgbClr val="00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2" name="Freeform 198"/>
                <p:cNvSpPr>
                  <a:spLocks/>
                </p:cNvSpPr>
                <p:nvPr/>
              </p:nvSpPr>
              <p:spPr bwMode="auto">
                <a:xfrm>
                  <a:off x="4410075" y="2317750"/>
                  <a:ext cx="158750" cy="71438"/>
                </a:xfrm>
                <a:custGeom>
                  <a:avLst/>
                  <a:gdLst>
                    <a:gd name="T0" fmla="*/ 2147483647 w 308"/>
                    <a:gd name="T1" fmla="*/ 2147483647 h 138"/>
                    <a:gd name="T2" fmla="*/ 2147483647 w 308"/>
                    <a:gd name="T3" fmla="*/ 2147483647 h 138"/>
                    <a:gd name="T4" fmla="*/ 2147483647 w 308"/>
                    <a:gd name="T5" fmla="*/ 2147483647 h 138"/>
                    <a:gd name="T6" fmla="*/ 2147483647 w 308"/>
                    <a:gd name="T7" fmla="*/ 2147483647 h 138"/>
                    <a:gd name="T8" fmla="*/ 2147483647 w 308"/>
                    <a:gd name="T9" fmla="*/ 2147483647 h 138"/>
                    <a:gd name="T10" fmla="*/ 2147483647 w 308"/>
                    <a:gd name="T11" fmla="*/ 2147483647 h 138"/>
                    <a:gd name="T12" fmla="*/ 2147483647 w 308"/>
                    <a:gd name="T13" fmla="*/ 2147483647 h 138"/>
                    <a:gd name="T14" fmla="*/ 2147483647 w 308"/>
                    <a:gd name="T15" fmla="*/ 2147483647 h 138"/>
                    <a:gd name="T16" fmla="*/ 2147483647 w 308"/>
                    <a:gd name="T17" fmla="*/ 2147483647 h 138"/>
                    <a:gd name="T18" fmla="*/ 2147483647 w 308"/>
                    <a:gd name="T19" fmla="*/ 2147483647 h 138"/>
                    <a:gd name="T20" fmla="*/ 2147483647 w 308"/>
                    <a:gd name="T21" fmla="*/ 2147483647 h 138"/>
                    <a:gd name="T22" fmla="*/ 2147483647 w 308"/>
                    <a:gd name="T23" fmla="*/ 2147483647 h 138"/>
                    <a:gd name="T24" fmla="*/ 2147483647 w 308"/>
                    <a:gd name="T25" fmla="*/ 2147483647 h 138"/>
                    <a:gd name="T26" fmla="*/ 2147483647 w 308"/>
                    <a:gd name="T27" fmla="*/ 2147483647 h 138"/>
                    <a:gd name="T28" fmla="*/ 2147483647 w 308"/>
                    <a:gd name="T29" fmla="*/ 2147483647 h 138"/>
                    <a:gd name="T30" fmla="*/ 2147483647 w 308"/>
                    <a:gd name="T31" fmla="*/ 2147483647 h 138"/>
                    <a:gd name="T32" fmla="*/ 2147483647 w 308"/>
                    <a:gd name="T33" fmla="*/ 2147483647 h 138"/>
                    <a:gd name="T34" fmla="*/ 2147483647 w 308"/>
                    <a:gd name="T35" fmla="*/ 2147483647 h 138"/>
                    <a:gd name="T36" fmla="*/ 2147483647 w 308"/>
                    <a:gd name="T37" fmla="*/ 2147483647 h 138"/>
                    <a:gd name="T38" fmla="*/ 0 w 308"/>
                    <a:gd name="T39" fmla="*/ 2147483647 h 138"/>
                    <a:gd name="T40" fmla="*/ 2147483647 w 308"/>
                    <a:gd name="T41" fmla="*/ 2147483647 h 138"/>
                    <a:gd name="T42" fmla="*/ 2147483647 w 308"/>
                    <a:gd name="T43" fmla="*/ 2147483647 h 138"/>
                    <a:gd name="T44" fmla="*/ 2147483647 w 308"/>
                    <a:gd name="T45" fmla="*/ 2147483647 h 138"/>
                    <a:gd name="T46" fmla="*/ 2147483647 w 308"/>
                    <a:gd name="T47" fmla="*/ 2147483647 h 138"/>
                    <a:gd name="T48" fmla="*/ 2147483647 w 308"/>
                    <a:gd name="T49" fmla="*/ 2147483647 h 138"/>
                    <a:gd name="T50" fmla="*/ 2147483647 w 308"/>
                    <a:gd name="T51" fmla="*/ 2147483647 h 138"/>
                    <a:gd name="T52" fmla="*/ 2147483647 w 308"/>
                    <a:gd name="T53" fmla="*/ 2147483647 h 138"/>
                    <a:gd name="T54" fmla="*/ 2147483647 w 308"/>
                    <a:gd name="T55" fmla="*/ 2147483647 h 138"/>
                    <a:gd name="T56" fmla="*/ 2147483647 w 308"/>
                    <a:gd name="T57" fmla="*/ 2147483647 h 138"/>
                    <a:gd name="T58" fmla="*/ 2147483647 w 308"/>
                    <a:gd name="T59" fmla="*/ 2147483647 h 138"/>
                    <a:gd name="T60" fmla="*/ 2147483647 w 308"/>
                    <a:gd name="T61" fmla="*/ 2147483647 h 138"/>
                    <a:gd name="T62" fmla="*/ 2147483647 w 308"/>
                    <a:gd name="T63" fmla="*/ 2147483647 h 138"/>
                    <a:gd name="T64" fmla="*/ 2147483647 w 308"/>
                    <a:gd name="T65" fmla="*/ 2147483647 h 138"/>
                    <a:gd name="T66" fmla="*/ 2147483647 w 308"/>
                    <a:gd name="T67" fmla="*/ 2147483647 h 138"/>
                    <a:gd name="T68" fmla="*/ 2147483647 w 308"/>
                    <a:gd name="T69" fmla="*/ 2147483647 h 138"/>
                    <a:gd name="T70" fmla="*/ 2147483647 w 308"/>
                    <a:gd name="T71" fmla="*/ 2147483647 h 138"/>
                    <a:gd name="T72" fmla="*/ 2147483647 w 308"/>
                    <a:gd name="T73" fmla="*/ 2147483647 h 13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08"/>
                    <a:gd name="T112" fmla="*/ 0 h 138"/>
                    <a:gd name="T113" fmla="*/ 308 w 308"/>
                    <a:gd name="T114" fmla="*/ 138 h 13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08" h="138">
                      <a:moveTo>
                        <a:pt x="306" y="69"/>
                      </a:moveTo>
                      <a:cubicBezTo>
                        <a:pt x="306" y="69"/>
                        <a:pt x="308" y="55"/>
                        <a:pt x="307" y="48"/>
                      </a:cubicBezTo>
                      <a:cubicBezTo>
                        <a:pt x="306" y="42"/>
                        <a:pt x="300" y="43"/>
                        <a:pt x="300" y="43"/>
                      </a:cubicBezTo>
                      <a:cubicBezTo>
                        <a:pt x="301" y="33"/>
                        <a:pt x="301" y="33"/>
                        <a:pt x="301" y="33"/>
                      </a:cubicBezTo>
                      <a:cubicBezTo>
                        <a:pt x="303" y="19"/>
                        <a:pt x="303" y="19"/>
                        <a:pt x="303" y="19"/>
                      </a:cubicBezTo>
                      <a:cubicBezTo>
                        <a:pt x="303" y="19"/>
                        <a:pt x="295" y="14"/>
                        <a:pt x="287" y="11"/>
                      </a:cubicBezTo>
                      <a:cubicBezTo>
                        <a:pt x="280" y="9"/>
                        <a:pt x="276" y="16"/>
                        <a:pt x="276" y="16"/>
                      </a:cubicBezTo>
                      <a:cubicBezTo>
                        <a:pt x="268" y="17"/>
                        <a:pt x="268" y="17"/>
                        <a:pt x="268" y="17"/>
                      </a:cubicBezTo>
                      <a:cubicBezTo>
                        <a:pt x="261" y="9"/>
                        <a:pt x="261" y="9"/>
                        <a:pt x="261" y="9"/>
                      </a:cubicBezTo>
                      <a:cubicBezTo>
                        <a:pt x="254" y="14"/>
                        <a:pt x="254" y="14"/>
                        <a:pt x="254" y="14"/>
                      </a:cubicBezTo>
                      <a:cubicBezTo>
                        <a:pt x="245" y="8"/>
                        <a:pt x="245" y="8"/>
                        <a:pt x="245" y="8"/>
                      </a:cubicBezTo>
                      <a:cubicBezTo>
                        <a:pt x="245" y="8"/>
                        <a:pt x="232" y="0"/>
                        <a:pt x="228" y="1"/>
                      </a:cubicBezTo>
                      <a:cubicBezTo>
                        <a:pt x="225" y="2"/>
                        <a:pt x="218" y="15"/>
                        <a:pt x="218" y="15"/>
                      </a:cubicBezTo>
                      <a:cubicBezTo>
                        <a:pt x="214" y="16"/>
                        <a:pt x="214" y="16"/>
                        <a:pt x="214" y="16"/>
                      </a:cubicBezTo>
                      <a:cubicBezTo>
                        <a:pt x="213" y="28"/>
                        <a:pt x="213" y="28"/>
                        <a:pt x="213" y="28"/>
                      </a:cubicBezTo>
                      <a:cubicBezTo>
                        <a:pt x="204" y="23"/>
                        <a:pt x="204" y="23"/>
                        <a:pt x="204" y="23"/>
                      </a:cubicBezTo>
                      <a:cubicBezTo>
                        <a:pt x="204" y="23"/>
                        <a:pt x="198" y="27"/>
                        <a:pt x="190" y="27"/>
                      </a:cubicBezTo>
                      <a:cubicBezTo>
                        <a:pt x="183" y="27"/>
                        <a:pt x="175" y="15"/>
                        <a:pt x="175" y="15"/>
                      </a:cubicBezTo>
                      <a:cubicBezTo>
                        <a:pt x="168" y="26"/>
                        <a:pt x="168" y="26"/>
                        <a:pt x="168" y="26"/>
                      </a:cubicBezTo>
                      <a:cubicBezTo>
                        <a:pt x="156" y="27"/>
                        <a:pt x="156" y="27"/>
                        <a:pt x="156" y="27"/>
                      </a:cubicBezTo>
                      <a:cubicBezTo>
                        <a:pt x="160" y="34"/>
                        <a:pt x="160" y="34"/>
                        <a:pt x="160" y="34"/>
                      </a:cubicBezTo>
                      <a:cubicBezTo>
                        <a:pt x="160" y="45"/>
                        <a:pt x="160" y="45"/>
                        <a:pt x="160" y="45"/>
                      </a:cubicBezTo>
                      <a:cubicBezTo>
                        <a:pt x="160" y="45"/>
                        <a:pt x="147" y="42"/>
                        <a:pt x="142" y="43"/>
                      </a:cubicBezTo>
                      <a:cubicBezTo>
                        <a:pt x="138" y="44"/>
                        <a:pt x="133" y="57"/>
                        <a:pt x="133" y="57"/>
                      </a:cubicBezTo>
                      <a:cubicBezTo>
                        <a:pt x="141" y="59"/>
                        <a:pt x="141" y="59"/>
                        <a:pt x="141" y="59"/>
                      </a:cubicBezTo>
                      <a:cubicBezTo>
                        <a:pt x="141" y="68"/>
                        <a:pt x="141" y="68"/>
                        <a:pt x="141" y="68"/>
                      </a:cubicBezTo>
                      <a:cubicBezTo>
                        <a:pt x="141" y="68"/>
                        <a:pt x="142" y="78"/>
                        <a:pt x="141" y="84"/>
                      </a:cubicBezTo>
                      <a:cubicBezTo>
                        <a:pt x="139" y="91"/>
                        <a:pt x="131" y="77"/>
                        <a:pt x="131" y="77"/>
                      </a:cubicBezTo>
                      <a:cubicBezTo>
                        <a:pt x="118" y="72"/>
                        <a:pt x="118" y="72"/>
                        <a:pt x="118" y="72"/>
                      </a:cubicBezTo>
                      <a:cubicBezTo>
                        <a:pt x="109" y="71"/>
                        <a:pt x="109" y="71"/>
                        <a:pt x="109" y="71"/>
                      </a:cubicBezTo>
                      <a:cubicBezTo>
                        <a:pt x="98" y="77"/>
                        <a:pt x="98" y="77"/>
                        <a:pt x="98" y="77"/>
                      </a:cubicBezTo>
                      <a:cubicBezTo>
                        <a:pt x="84" y="78"/>
                        <a:pt x="84" y="78"/>
                        <a:pt x="84" y="78"/>
                      </a:cubicBezTo>
                      <a:cubicBezTo>
                        <a:pt x="75" y="86"/>
                        <a:pt x="75" y="86"/>
                        <a:pt x="75" y="86"/>
                      </a:cubicBezTo>
                      <a:cubicBezTo>
                        <a:pt x="75" y="86"/>
                        <a:pt x="69" y="88"/>
                        <a:pt x="63" y="88"/>
                      </a:cubicBezTo>
                      <a:cubicBezTo>
                        <a:pt x="56" y="88"/>
                        <a:pt x="46" y="77"/>
                        <a:pt x="46" y="77"/>
                      </a:cubicBezTo>
                      <a:cubicBezTo>
                        <a:pt x="33" y="76"/>
                        <a:pt x="33" y="76"/>
                        <a:pt x="33" y="76"/>
                      </a:cubicBezTo>
                      <a:cubicBezTo>
                        <a:pt x="33" y="85"/>
                        <a:pt x="33" y="85"/>
                        <a:pt x="33" y="85"/>
                      </a:cubicBezTo>
                      <a:cubicBezTo>
                        <a:pt x="33" y="85"/>
                        <a:pt x="30" y="90"/>
                        <a:pt x="26" y="91"/>
                      </a:cubicBezTo>
                      <a:cubicBezTo>
                        <a:pt x="22" y="92"/>
                        <a:pt x="21" y="82"/>
                        <a:pt x="12" y="81"/>
                      </a:cubicBezTo>
                      <a:cubicBezTo>
                        <a:pt x="6" y="79"/>
                        <a:pt x="2" y="82"/>
                        <a:pt x="0" y="84"/>
                      </a:cubicBezTo>
                      <a:cubicBezTo>
                        <a:pt x="1" y="86"/>
                        <a:pt x="2" y="89"/>
                        <a:pt x="0" y="91"/>
                      </a:cubicBezTo>
                      <a:cubicBezTo>
                        <a:pt x="1" y="93"/>
                        <a:pt x="2" y="95"/>
                        <a:pt x="2" y="97"/>
                      </a:cubicBezTo>
                      <a:cubicBezTo>
                        <a:pt x="2" y="100"/>
                        <a:pt x="2" y="105"/>
                        <a:pt x="2" y="107"/>
                      </a:cubicBezTo>
                      <a:cubicBezTo>
                        <a:pt x="11" y="106"/>
                        <a:pt x="11" y="106"/>
                        <a:pt x="11" y="106"/>
                      </a:cubicBezTo>
                      <a:cubicBezTo>
                        <a:pt x="11" y="106"/>
                        <a:pt x="8" y="120"/>
                        <a:pt x="16" y="118"/>
                      </a:cubicBezTo>
                      <a:cubicBezTo>
                        <a:pt x="23" y="115"/>
                        <a:pt x="21" y="106"/>
                        <a:pt x="32" y="106"/>
                      </a:cubicBezTo>
                      <a:cubicBezTo>
                        <a:pt x="37" y="107"/>
                        <a:pt x="40" y="113"/>
                        <a:pt x="41" y="117"/>
                      </a:cubicBezTo>
                      <a:cubicBezTo>
                        <a:pt x="50" y="117"/>
                        <a:pt x="50" y="117"/>
                        <a:pt x="50" y="117"/>
                      </a:cubicBezTo>
                      <a:cubicBezTo>
                        <a:pt x="56" y="121"/>
                        <a:pt x="56" y="121"/>
                        <a:pt x="56" y="121"/>
                      </a:cubicBezTo>
                      <a:cubicBezTo>
                        <a:pt x="66" y="109"/>
                        <a:pt x="66" y="109"/>
                        <a:pt x="66" y="109"/>
                      </a:cubicBezTo>
                      <a:cubicBezTo>
                        <a:pt x="92" y="111"/>
                        <a:pt x="92" y="111"/>
                        <a:pt x="92" y="111"/>
                      </a:cubicBezTo>
                      <a:cubicBezTo>
                        <a:pt x="92" y="111"/>
                        <a:pt x="94" y="102"/>
                        <a:pt x="104" y="103"/>
                      </a:cubicBezTo>
                      <a:cubicBezTo>
                        <a:pt x="113" y="104"/>
                        <a:pt x="114" y="118"/>
                        <a:pt x="114" y="118"/>
                      </a:cubicBezTo>
                      <a:cubicBezTo>
                        <a:pt x="119" y="118"/>
                        <a:pt x="119" y="118"/>
                        <a:pt x="119" y="118"/>
                      </a:cubicBezTo>
                      <a:cubicBezTo>
                        <a:pt x="124" y="131"/>
                        <a:pt x="124" y="131"/>
                        <a:pt x="124" y="131"/>
                      </a:cubicBezTo>
                      <a:cubicBezTo>
                        <a:pt x="136" y="131"/>
                        <a:pt x="136" y="131"/>
                        <a:pt x="136" y="131"/>
                      </a:cubicBezTo>
                      <a:cubicBezTo>
                        <a:pt x="136" y="131"/>
                        <a:pt x="159" y="127"/>
                        <a:pt x="162" y="132"/>
                      </a:cubicBezTo>
                      <a:cubicBezTo>
                        <a:pt x="162" y="134"/>
                        <a:pt x="162" y="135"/>
                        <a:pt x="162" y="136"/>
                      </a:cubicBezTo>
                      <a:cubicBezTo>
                        <a:pt x="171" y="136"/>
                        <a:pt x="171" y="136"/>
                        <a:pt x="171" y="136"/>
                      </a:cubicBezTo>
                      <a:cubicBezTo>
                        <a:pt x="171" y="136"/>
                        <a:pt x="180" y="132"/>
                        <a:pt x="183" y="132"/>
                      </a:cubicBezTo>
                      <a:cubicBezTo>
                        <a:pt x="186" y="132"/>
                        <a:pt x="192" y="136"/>
                        <a:pt x="192" y="136"/>
                      </a:cubicBezTo>
                      <a:cubicBezTo>
                        <a:pt x="192" y="136"/>
                        <a:pt x="200" y="138"/>
                        <a:pt x="207" y="138"/>
                      </a:cubicBezTo>
                      <a:cubicBezTo>
                        <a:pt x="214" y="138"/>
                        <a:pt x="214" y="129"/>
                        <a:pt x="214" y="129"/>
                      </a:cubicBezTo>
                      <a:cubicBezTo>
                        <a:pt x="247" y="130"/>
                        <a:pt x="247" y="130"/>
                        <a:pt x="247" y="130"/>
                      </a:cubicBezTo>
                      <a:cubicBezTo>
                        <a:pt x="254" y="126"/>
                        <a:pt x="254" y="126"/>
                        <a:pt x="254" y="126"/>
                      </a:cubicBezTo>
                      <a:cubicBezTo>
                        <a:pt x="270" y="131"/>
                        <a:pt x="270" y="131"/>
                        <a:pt x="270" y="131"/>
                      </a:cubicBezTo>
                      <a:cubicBezTo>
                        <a:pt x="272" y="119"/>
                        <a:pt x="272" y="119"/>
                        <a:pt x="272" y="119"/>
                      </a:cubicBezTo>
                      <a:cubicBezTo>
                        <a:pt x="277" y="107"/>
                        <a:pt x="277" y="107"/>
                        <a:pt x="277" y="107"/>
                      </a:cubicBezTo>
                      <a:cubicBezTo>
                        <a:pt x="290" y="105"/>
                        <a:pt x="290" y="105"/>
                        <a:pt x="290" y="105"/>
                      </a:cubicBezTo>
                      <a:cubicBezTo>
                        <a:pt x="290" y="91"/>
                        <a:pt x="290" y="91"/>
                        <a:pt x="290" y="91"/>
                      </a:cubicBezTo>
                      <a:cubicBezTo>
                        <a:pt x="298" y="79"/>
                        <a:pt x="298" y="79"/>
                        <a:pt x="298" y="79"/>
                      </a:cubicBezTo>
                      <a:cubicBezTo>
                        <a:pt x="290" y="78"/>
                        <a:pt x="290" y="78"/>
                        <a:pt x="290" y="78"/>
                      </a:cubicBezTo>
                      <a:cubicBezTo>
                        <a:pt x="291" y="69"/>
                        <a:pt x="291" y="69"/>
                        <a:pt x="291" y="69"/>
                      </a:cubicBezTo>
                      <a:lnTo>
                        <a:pt x="306" y="69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3" name="Freeform 199"/>
                <p:cNvSpPr>
                  <a:spLocks/>
                </p:cNvSpPr>
                <p:nvPr/>
              </p:nvSpPr>
              <p:spPr bwMode="auto">
                <a:xfrm>
                  <a:off x="4268788" y="2200275"/>
                  <a:ext cx="93662" cy="76200"/>
                </a:xfrm>
                <a:custGeom>
                  <a:avLst/>
                  <a:gdLst>
                    <a:gd name="T0" fmla="*/ 2147483647 w 182"/>
                    <a:gd name="T1" fmla="*/ 2147483647 h 145"/>
                    <a:gd name="T2" fmla="*/ 0 w 182"/>
                    <a:gd name="T3" fmla="*/ 2147483647 h 145"/>
                    <a:gd name="T4" fmla="*/ 0 w 182"/>
                    <a:gd name="T5" fmla="*/ 2147483647 h 145"/>
                    <a:gd name="T6" fmla="*/ 2147483647 w 182"/>
                    <a:gd name="T7" fmla="*/ 2147483647 h 145"/>
                    <a:gd name="T8" fmla="*/ 2147483647 w 182"/>
                    <a:gd name="T9" fmla="*/ 2147483647 h 145"/>
                    <a:gd name="T10" fmla="*/ 2147483647 w 182"/>
                    <a:gd name="T11" fmla="*/ 2147483647 h 145"/>
                    <a:gd name="T12" fmla="*/ 2147483647 w 182"/>
                    <a:gd name="T13" fmla="*/ 2147483647 h 145"/>
                    <a:gd name="T14" fmla="*/ 2147483647 w 182"/>
                    <a:gd name="T15" fmla="*/ 2147483647 h 145"/>
                    <a:gd name="T16" fmla="*/ 2147483647 w 182"/>
                    <a:gd name="T17" fmla="*/ 2147483647 h 145"/>
                    <a:gd name="T18" fmla="*/ 2147483647 w 182"/>
                    <a:gd name="T19" fmla="*/ 2147483647 h 145"/>
                    <a:gd name="T20" fmla="*/ 2147483647 w 182"/>
                    <a:gd name="T21" fmla="*/ 2147483647 h 145"/>
                    <a:gd name="T22" fmla="*/ 2147483647 w 182"/>
                    <a:gd name="T23" fmla="*/ 2147483647 h 145"/>
                    <a:gd name="T24" fmla="*/ 2147483647 w 182"/>
                    <a:gd name="T25" fmla="*/ 2147483647 h 145"/>
                    <a:gd name="T26" fmla="*/ 2147483647 w 182"/>
                    <a:gd name="T27" fmla="*/ 2147483647 h 145"/>
                    <a:gd name="T28" fmla="*/ 2147483647 w 182"/>
                    <a:gd name="T29" fmla="*/ 2147483647 h 145"/>
                    <a:gd name="T30" fmla="*/ 2147483647 w 182"/>
                    <a:gd name="T31" fmla="*/ 2147483647 h 145"/>
                    <a:gd name="T32" fmla="*/ 2147483647 w 182"/>
                    <a:gd name="T33" fmla="*/ 2147483647 h 145"/>
                    <a:gd name="T34" fmla="*/ 2147483647 w 182"/>
                    <a:gd name="T35" fmla="*/ 2147483647 h 145"/>
                    <a:gd name="T36" fmla="*/ 2147483647 w 182"/>
                    <a:gd name="T37" fmla="*/ 2147483647 h 145"/>
                    <a:gd name="T38" fmla="*/ 2147483647 w 182"/>
                    <a:gd name="T39" fmla="*/ 2147483647 h 145"/>
                    <a:gd name="T40" fmla="*/ 2147483647 w 182"/>
                    <a:gd name="T41" fmla="*/ 2147483647 h 145"/>
                    <a:gd name="T42" fmla="*/ 2147483647 w 182"/>
                    <a:gd name="T43" fmla="*/ 2147483647 h 145"/>
                    <a:gd name="T44" fmla="*/ 2147483647 w 182"/>
                    <a:gd name="T45" fmla="*/ 2147483647 h 145"/>
                    <a:gd name="T46" fmla="*/ 2147483647 w 182"/>
                    <a:gd name="T47" fmla="*/ 2147483647 h 145"/>
                    <a:gd name="T48" fmla="*/ 2147483647 w 182"/>
                    <a:gd name="T49" fmla="*/ 2147483647 h 145"/>
                    <a:gd name="T50" fmla="*/ 2147483647 w 182"/>
                    <a:gd name="T51" fmla="*/ 2147483647 h 145"/>
                    <a:gd name="T52" fmla="*/ 2147483647 w 182"/>
                    <a:gd name="T53" fmla="*/ 2147483647 h 145"/>
                    <a:gd name="T54" fmla="*/ 2147483647 w 182"/>
                    <a:gd name="T55" fmla="*/ 2147483647 h 145"/>
                    <a:gd name="T56" fmla="*/ 2147483647 w 182"/>
                    <a:gd name="T57" fmla="*/ 2147483647 h 145"/>
                    <a:gd name="T58" fmla="*/ 2147483647 w 182"/>
                    <a:gd name="T59" fmla="*/ 2147483647 h 145"/>
                    <a:gd name="T60" fmla="*/ 2147483647 w 182"/>
                    <a:gd name="T61" fmla="*/ 2147483647 h 145"/>
                    <a:gd name="T62" fmla="*/ 2147483647 w 182"/>
                    <a:gd name="T63" fmla="*/ 2147483647 h 145"/>
                    <a:gd name="T64" fmla="*/ 2147483647 w 182"/>
                    <a:gd name="T65" fmla="*/ 2147483647 h 145"/>
                    <a:gd name="T66" fmla="*/ 2147483647 w 182"/>
                    <a:gd name="T67" fmla="*/ 2147483647 h 145"/>
                    <a:gd name="T68" fmla="*/ 2147483647 w 182"/>
                    <a:gd name="T69" fmla="*/ 2147483647 h 145"/>
                    <a:gd name="T70" fmla="*/ 2147483647 w 182"/>
                    <a:gd name="T71" fmla="*/ 2147483647 h 145"/>
                    <a:gd name="T72" fmla="*/ 2147483647 w 182"/>
                    <a:gd name="T73" fmla="*/ 2147483647 h 145"/>
                    <a:gd name="T74" fmla="*/ 2147483647 w 182"/>
                    <a:gd name="T75" fmla="*/ 2147483647 h 145"/>
                    <a:gd name="T76" fmla="*/ 2147483647 w 182"/>
                    <a:gd name="T77" fmla="*/ 2147483647 h 145"/>
                    <a:gd name="T78" fmla="*/ 2147483647 w 182"/>
                    <a:gd name="T79" fmla="*/ 2147483647 h 145"/>
                    <a:gd name="T80" fmla="*/ 2147483647 w 182"/>
                    <a:gd name="T81" fmla="*/ 0 h 145"/>
                    <a:gd name="T82" fmla="*/ 2147483647 w 182"/>
                    <a:gd name="T83" fmla="*/ 2147483647 h 145"/>
                    <a:gd name="T84" fmla="*/ 2147483647 w 182"/>
                    <a:gd name="T85" fmla="*/ 2147483647 h 145"/>
                    <a:gd name="T86" fmla="*/ 2147483647 w 182"/>
                    <a:gd name="T87" fmla="*/ 2147483647 h 145"/>
                    <a:gd name="T88" fmla="*/ 2147483647 w 182"/>
                    <a:gd name="T89" fmla="*/ 2147483647 h 145"/>
                    <a:gd name="T90" fmla="*/ 2147483647 w 182"/>
                    <a:gd name="T91" fmla="*/ 2147483647 h 145"/>
                    <a:gd name="T92" fmla="*/ 2147483647 w 182"/>
                    <a:gd name="T93" fmla="*/ 2147483647 h 145"/>
                    <a:gd name="T94" fmla="*/ 2147483647 w 182"/>
                    <a:gd name="T95" fmla="*/ 2147483647 h 145"/>
                    <a:gd name="T96" fmla="*/ 2147483647 w 182"/>
                    <a:gd name="T97" fmla="*/ 2147483647 h 145"/>
                    <a:gd name="T98" fmla="*/ 2147483647 w 182"/>
                    <a:gd name="T99" fmla="*/ 2147483647 h 145"/>
                    <a:gd name="T100" fmla="*/ 2147483647 w 182"/>
                    <a:gd name="T101" fmla="*/ 2147483647 h 145"/>
                    <a:gd name="T102" fmla="*/ 2147483647 w 182"/>
                    <a:gd name="T103" fmla="*/ 2147483647 h 145"/>
                    <a:gd name="T104" fmla="*/ 2147483647 w 182"/>
                    <a:gd name="T105" fmla="*/ 2147483647 h 145"/>
                    <a:gd name="T106" fmla="*/ 2147483647 w 182"/>
                    <a:gd name="T107" fmla="*/ 2147483647 h 145"/>
                    <a:gd name="T108" fmla="*/ 2147483647 w 182"/>
                    <a:gd name="T109" fmla="*/ 2147483647 h 145"/>
                    <a:gd name="T110" fmla="*/ 2147483647 w 182"/>
                    <a:gd name="T111" fmla="*/ 2147483647 h 145"/>
                    <a:gd name="T112" fmla="*/ 2147483647 w 182"/>
                    <a:gd name="T113" fmla="*/ 2147483647 h 145"/>
                    <a:gd name="T114" fmla="*/ 2147483647 w 182"/>
                    <a:gd name="T115" fmla="*/ 2147483647 h 14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82"/>
                    <a:gd name="T175" fmla="*/ 0 h 145"/>
                    <a:gd name="T176" fmla="*/ 182 w 182"/>
                    <a:gd name="T177" fmla="*/ 145 h 14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82" h="145">
                      <a:moveTo>
                        <a:pt x="14" y="104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9" y="108"/>
                        <a:pt x="9" y="108"/>
                        <a:pt x="9" y="108"/>
                      </a:cubicBezTo>
                      <a:cubicBezTo>
                        <a:pt x="10" y="110"/>
                        <a:pt x="10" y="110"/>
                        <a:pt x="10" y="110"/>
                      </a:cubicBezTo>
                      <a:cubicBezTo>
                        <a:pt x="18" y="108"/>
                        <a:pt x="18" y="108"/>
                        <a:pt x="18" y="108"/>
                      </a:cubicBezTo>
                      <a:cubicBezTo>
                        <a:pt x="22" y="114"/>
                        <a:pt x="22" y="114"/>
                        <a:pt x="22" y="114"/>
                      </a:cubicBezTo>
                      <a:cubicBezTo>
                        <a:pt x="22" y="114"/>
                        <a:pt x="30" y="113"/>
                        <a:pt x="34" y="112"/>
                      </a:cubicBezTo>
                      <a:cubicBezTo>
                        <a:pt x="39" y="112"/>
                        <a:pt x="43" y="117"/>
                        <a:pt x="43" y="117"/>
                      </a:cubicBezTo>
                      <a:cubicBezTo>
                        <a:pt x="46" y="110"/>
                        <a:pt x="46" y="110"/>
                        <a:pt x="46" y="110"/>
                      </a:cubicBezTo>
                      <a:cubicBezTo>
                        <a:pt x="56" y="112"/>
                        <a:pt x="56" y="112"/>
                        <a:pt x="56" y="112"/>
                      </a:cubicBezTo>
                      <a:cubicBezTo>
                        <a:pt x="56" y="106"/>
                        <a:pt x="56" y="106"/>
                        <a:pt x="56" y="106"/>
                      </a:cubicBezTo>
                      <a:cubicBezTo>
                        <a:pt x="65" y="108"/>
                        <a:pt x="65" y="108"/>
                        <a:pt x="65" y="108"/>
                      </a:cubicBezTo>
                      <a:cubicBezTo>
                        <a:pt x="65" y="108"/>
                        <a:pt x="66" y="105"/>
                        <a:pt x="71" y="104"/>
                      </a:cubicBezTo>
                      <a:cubicBezTo>
                        <a:pt x="76" y="102"/>
                        <a:pt x="90" y="104"/>
                        <a:pt x="90" y="104"/>
                      </a:cubicBezTo>
                      <a:cubicBezTo>
                        <a:pt x="90" y="104"/>
                        <a:pt x="91" y="110"/>
                        <a:pt x="94" y="114"/>
                      </a:cubicBezTo>
                      <a:cubicBezTo>
                        <a:pt x="96" y="118"/>
                        <a:pt x="108" y="114"/>
                        <a:pt x="108" y="114"/>
                      </a:cubicBezTo>
                      <a:cubicBezTo>
                        <a:pt x="108" y="114"/>
                        <a:pt x="118" y="112"/>
                        <a:pt x="119" y="121"/>
                      </a:cubicBezTo>
                      <a:cubicBezTo>
                        <a:pt x="120" y="130"/>
                        <a:pt x="114" y="130"/>
                        <a:pt x="114" y="130"/>
                      </a:cubicBezTo>
                      <a:cubicBezTo>
                        <a:pt x="114" y="130"/>
                        <a:pt x="110" y="134"/>
                        <a:pt x="112" y="140"/>
                      </a:cubicBezTo>
                      <a:cubicBezTo>
                        <a:pt x="114" y="145"/>
                        <a:pt x="123" y="140"/>
                        <a:pt x="123" y="140"/>
                      </a:cubicBezTo>
                      <a:cubicBezTo>
                        <a:pt x="123" y="140"/>
                        <a:pt x="126" y="126"/>
                        <a:pt x="127" y="124"/>
                      </a:cubicBezTo>
                      <a:cubicBezTo>
                        <a:pt x="128" y="122"/>
                        <a:pt x="123" y="116"/>
                        <a:pt x="123" y="116"/>
                      </a:cubicBezTo>
                      <a:cubicBezTo>
                        <a:pt x="123" y="116"/>
                        <a:pt x="134" y="110"/>
                        <a:pt x="134" y="106"/>
                      </a:cubicBezTo>
                      <a:cubicBezTo>
                        <a:pt x="135" y="103"/>
                        <a:pt x="130" y="95"/>
                        <a:pt x="130" y="95"/>
                      </a:cubicBezTo>
                      <a:cubicBezTo>
                        <a:pt x="124" y="80"/>
                        <a:pt x="124" y="80"/>
                        <a:pt x="124" y="80"/>
                      </a:cubicBezTo>
                      <a:cubicBezTo>
                        <a:pt x="124" y="80"/>
                        <a:pt x="146" y="88"/>
                        <a:pt x="148" y="85"/>
                      </a:cubicBezTo>
                      <a:cubicBezTo>
                        <a:pt x="150" y="82"/>
                        <a:pt x="152" y="77"/>
                        <a:pt x="152" y="77"/>
                      </a:cubicBezTo>
                      <a:cubicBezTo>
                        <a:pt x="158" y="78"/>
                        <a:pt x="158" y="78"/>
                        <a:pt x="158" y="78"/>
                      </a:cubicBezTo>
                      <a:cubicBezTo>
                        <a:pt x="160" y="67"/>
                        <a:pt x="160" y="67"/>
                        <a:pt x="160" y="67"/>
                      </a:cubicBezTo>
                      <a:cubicBezTo>
                        <a:pt x="160" y="67"/>
                        <a:pt x="168" y="63"/>
                        <a:pt x="168" y="59"/>
                      </a:cubicBezTo>
                      <a:cubicBezTo>
                        <a:pt x="168" y="55"/>
                        <a:pt x="154" y="50"/>
                        <a:pt x="153" y="47"/>
                      </a:cubicBezTo>
                      <a:cubicBezTo>
                        <a:pt x="152" y="44"/>
                        <a:pt x="164" y="40"/>
                        <a:pt x="164" y="40"/>
                      </a:cubicBezTo>
                      <a:cubicBezTo>
                        <a:pt x="172" y="40"/>
                        <a:pt x="172" y="40"/>
                        <a:pt x="172" y="40"/>
                      </a:cubicBezTo>
                      <a:cubicBezTo>
                        <a:pt x="172" y="40"/>
                        <a:pt x="168" y="32"/>
                        <a:pt x="170" y="28"/>
                      </a:cubicBezTo>
                      <a:cubicBezTo>
                        <a:pt x="171" y="24"/>
                        <a:pt x="182" y="20"/>
                        <a:pt x="182" y="20"/>
                      </a:cubicBezTo>
                      <a:cubicBezTo>
                        <a:pt x="177" y="12"/>
                        <a:pt x="177" y="12"/>
                        <a:pt x="177" y="12"/>
                      </a:cubicBezTo>
                      <a:cubicBezTo>
                        <a:pt x="180" y="10"/>
                        <a:pt x="180" y="10"/>
                        <a:pt x="180" y="10"/>
                      </a:cubicBezTo>
                      <a:cubicBezTo>
                        <a:pt x="176" y="7"/>
                        <a:pt x="176" y="7"/>
                        <a:pt x="176" y="7"/>
                      </a:cubicBezTo>
                      <a:cubicBezTo>
                        <a:pt x="176" y="7"/>
                        <a:pt x="160" y="1"/>
                        <a:pt x="154" y="1"/>
                      </a:cubicBezTo>
                      <a:cubicBezTo>
                        <a:pt x="148" y="1"/>
                        <a:pt x="125" y="0"/>
                        <a:pt x="125" y="0"/>
                      </a:cubicBezTo>
                      <a:cubicBezTo>
                        <a:pt x="125" y="0"/>
                        <a:pt x="111" y="5"/>
                        <a:pt x="103" y="10"/>
                      </a:cubicBezTo>
                      <a:cubicBezTo>
                        <a:pt x="104" y="14"/>
                        <a:pt x="107" y="19"/>
                        <a:pt x="107" y="21"/>
                      </a:cubicBezTo>
                      <a:cubicBezTo>
                        <a:pt x="108" y="24"/>
                        <a:pt x="111" y="34"/>
                        <a:pt x="111" y="34"/>
                      </a:cubicBezTo>
                      <a:cubicBezTo>
                        <a:pt x="111" y="34"/>
                        <a:pt x="114" y="40"/>
                        <a:pt x="116" y="40"/>
                      </a:cubicBezTo>
                      <a:cubicBezTo>
                        <a:pt x="119" y="40"/>
                        <a:pt x="122" y="43"/>
                        <a:pt x="122" y="48"/>
                      </a:cubicBezTo>
                      <a:cubicBezTo>
                        <a:pt x="123" y="52"/>
                        <a:pt x="111" y="59"/>
                        <a:pt x="104" y="60"/>
                      </a:cubicBezTo>
                      <a:cubicBezTo>
                        <a:pt x="98" y="60"/>
                        <a:pt x="95" y="55"/>
                        <a:pt x="92" y="52"/>
                      </a:cubicBezTo>
                      <a:cubicBezTo>
                        <a:pt x="88" y="48"/>
                        <a:pt x="94" y="45"/>
                        <a:pt x="100" y="37"/>
                      </a:cubicBezTo>
                      <a:cubicBezTo>
                        <a:pt x="106" y="29"/>
                        <a:pt x="102" y="24"/>
                        <a:pt x="102" y="24"/>
                      </a:cubicBezTo>
                      <a:cubicBezTo>
                        <a:pt x="102" y="24"/>
                        <a:pt x="99" y="21"/>
                        <a:pt x="97" y="16"/>
                      </a:cubicBezTo>
                      <a:cubicBezTo>
                        <a:pt x="92" y="23"/>
                        <a:pt x="81" y="30"/>
                        <a:pt x="81" y="30"/>
                      </a:cubicBezTo>
                      <a:cubicBezTo>
                        <a:pt x="81" y="30"/>
                        <a:pt x="64" y="42"/>
                        <a:pt x="64" y="49"/>
                      </a:cubicBezTo>
                      <a:cubicBezTo>
                        <a:pt x="64" y="56"/>
                        <a:pt x="60" y="69"/>
                        <a:pt x="60" y="69"/>
                      </a:cubicBezTo>
                      <a:cubicBezTo>
                        <a:pt x="42" y="89"/>
                        <a:pt x="42" y="89"/>
                        <a:pt x="42" y="89"/>
                      </a:cubicBezTo>
                      <a:cubicBezTo>
                        <a:pt x="48" y="97"/>
                        <a:pt x="48" y="97"/>
                        <a:pt x="48" y="97"/>
                      </a:cubicBezTo>
                      <a:cubicBezTo>
                        <a:pt x="31" y="98"/>
                        <a:pt x="31" y="98"/>
                        <a:pt x="31" y="98"/>
                      </a:cubicBezTo>
                      <a:lnTo>
                        <a:pt x="14" y="104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4" name="Freeform 200"/>
                <p:cNvSpPr>
                  <a:spLocks/>
                </p:cNvSpPr>
                <p:nvPr/>
              </p:nvSpPr>
              <p:spPr bwMode="auto">
                <a:xfrm>
                  <a:off x="4264025" y="2254250"/>
                  <a:ext cx="77788" cy="52388"/>
                </a:xfrm>
                <a:custGeom>
                  <a:avLst/>
                  <a:gdLst>
                    <a:gd name="T0" fmla="*/ 0 w 149"/>
                    <a:gd name="T1" fmla="*/ 2147483647 h 102"/>
                    <a:gd name="T2" fmla="*/ 2147483647 w 149"/>
                    <a:gd name="T3" fmla="*/ 2147483647 h 102"/>
                    <a:gd name="T4" fmla="*/ 2147483647 w 149"/>
                    <a:gd name="T5" fmla="*/ 2147483647 h 102"/>
                    <a:gd name="T6" fmla="*/ 2147483647 w 149"/>
                    <a:gd name="T7" fmla="*/ 2147483647 h 102"/>
                    <a:gd name="T8" fmla="*/ 2147483647 w 149"/>
                    <a:gd name="T9" fmla="*/ 2147483647 h 102"/>
                    <a:gd name="T10" fmla="*/ 2147483647 w 149"/>
                    <a:gd name="T11" fmla="*/ 2147483647 h 102"/>
                    <a:gd name="T12" fmla="*/ 2147483647 w 149"/>
                    <a:gd name="T13" fmla="*/ 2147483647 h 102"/>
                    <a:gd name="T14" fmla="*/ 2147483647 w 149"/>
                    <a:gd name="T15" fmla="*/ 2147483647 h 102"/>
                    <a:gd name="T16" fmla="*/ 2147483647 w 149"/>
                    <a:gd name="T17" fmla="*/ 2147483647 h 102"/>
                    <a:gd name="T18" fmla="*/ 2147483647 w 149"/>
                    <a:gd name="T19" fmla="*/ 2147483647 h 102"/>
                    <a:gd name="T20" fmla="*/ 2147483647 w 149"/>
                    <a:gd name="T21" fmla="*/ 2147483647 h 102"/>
                    <a:gd name="T22" fmla="*/ 2147483647 w 149"/>
                    <a:gd name="T23" fmla="*/ 2147483647 h 102"/>
                    <a:gd name="T24" fmla="*/ 2147483647 w 149"/>
                    <a:gd name="T25" fmla="*/ 2147483647 h 102"/>
                    <a:gd name="T26" fmla="*/ 2147483647 w 149"/>
                    <a:gd name="T27" fmla="*/ 2147483647 h 102"/>
                    <a:gd name="T28" fmla="*/ 2147483647 w 149"/>
                    <a:gd name="T29" fmla="*/ 2147483647 h 102"/>
                    <a:gd name="T30" fmla="*/ 2147483647 w 149"/>
                    <a:gd name="T31" fmla="*/ 2147483647 h 102"/>
                    <a:gd name="T32" fmla="*/ 2147483647 w 149"/>
                    <a:gd name="T33" fmla="*/ 2147483647 h 102"/>
                    <a:gd name="T34" fmla="*/ 2147483647 w 149"/>
                    <a:gd name="T35" fmla="*/ 2147483647 h 102"/>
                    <a:gd name="T36" fmla="*/ 2147483647 w 149"/>
                    <a:gd name="T37" fmla="*/ 2147483647 h 102"/>
                    <a:gd name="T38" fmla="*/ 2147483647 w 149"/>
                    <a:gd name="T39" fmla="*/ 2147483647 h 102"/>
                    <a:gd name="T40" fmla="*/ 2147483647 w 149"/>
                    <a:gd name="T41" fmla="*/ 2147483647 h 102"/>
                    <a:gd name="T42" fmla="*/ 2147483647 w 149"/>
                    <a:gd name="T43" fmla="*/ 2147483647 h 102"/>
                    <a:gd name="T44" fmla="*/ 2147483647 w 149"/>
                    <a:gd name="T45" fmla="*/ 2147483647 h 102"/>
                    <a:gd name="T46" fmla="*/ 2147483647 w 149"/>
                    <a:gd name="T47" fmla="*/ 2147483647 h 102"/>
                    <a:gd name="T48" fmla="*/ 2147483647 w 149"/>
                    <a:gd name="T49" fmla="*/ 2147483647 h 102"/>
                    <a:gd name="T50" fmla="*/ 2147483647 w 149"/>
                    <a:gd name="T51" fmla="*/ 2147483647 h 102"/>
                    <a:gd name="T52" fmla="*/ 2147483647 w 149"/>
                    <a:gd name="T53" fmla="*/ 2147483647 h 102"/>
                    <a:gd name="T54" fmla="*/ 2147483647 w 149"/>
                    <a:gd name="T55" fmla="*/ 2147483647 h 102"/>
                    <a:gd name="T56" fmla="*/ 2147483647 w 149"/>
                    <a:gd name="T57" fmla="*/ 2147483647 h 102"/>
                    <a:gd name="T58" fmla="*/ 2147483647 w 149"/>
                    <a:gd name="T59" fmla="*/ 2147483647 h 102"/>
                    <a:gd name="T60" fmla="*/ 2147483647 w 149"/>
                    <a:gd name="T61" fmla="*/ 2147483647 h 102"/>
                    <a:gd name="T62" fmla="*/ 2147483647 w 149"/>
                    <a:gd name="T63" fmla="*/ 2147483647 h 102"/>
                    <a:gd name="T64" fmla="*/ 2147483647 w 149"/>
                    <a:gd name="T65" fmla="*/ 2147483647 h 102"/>
                    <a:gd name="T66" fmla="*/ 2147483647 w 149"/>
                    <a:gd name="T67" fmla="*/ 2147483647 h 102"/>
                    <a:gd name="T68" fmla="*/ 2147483647 w 149"/>
                    <a:gd name="T69" fmla="*/ 2147483647 h 102"/>
                    <a:gd name="T70" fmla="*/ 2147483647 w 149"/>
                    <a:gd name="T71" fmla="*/ 2147483647 h 102"/>
                    <a:gd name="T72" fmla="*/ 2147483647 w 149"/>
                    <a:gd name="T73" fmla="*/ 2147483647 h 102"/>
                    <a:gd name="T74" fmla="*/ 2147483647 w 149"/>
                    <a:gd name="T75" fmla="*/ 2147483647 h 102"/>
                    <a:gd name="T76" fmla="*/ 2147483647 w 149"/>
                    <a:gd name="T77" fmla="*/ 2147483647 h 102"/>
                    <a:gd name="T78" fmla="*/ 2147483647 w 149"/>
                    <a:gd name="T79" fmla="*/ 2147483647 h 102"/>
                    <a:gd name="T80" fmla="*/ 2147483647 w 149"/>
                    <a:gd name="T81" fmla="*/ 2147483647 h 102"/>
                    <a:gd name="T82" fmla="*/ 0 w 149"/>
                    <a:gd name="T83" fmla="*/ 2147483647 h 10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9"/>
                    <a:gd name="T127" fmla="*/ 0 h 102"/>
                    <a:gd name="T128" fmla="*/ 149 w 149"/>
                    <a:gd name="T129" fmla="*/ 102 h 10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9" h="102">
                      <a:moveTo>
                        <a:pt x="0" y="29"/>
                      </a:move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22" y="47"/>
                        <a:pt x="22" y="47"/>
                        <a:pt x="22" y="47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54"/>
                        <a:pt x="47" y="56"/>
                        <a:pt x="52" y="59"/>
                      </a:cubicBezTo>
                      <a:cubicBezTo>
                        <a:pt x="57" y="62"/>
                        <a:pt x="57" y="78"/>
                        <a:pt x="57" y="78"/>
                      </a:cubicBezTo>
                      <a:cubicBezTo>
                        <a:pt x="72" y="78"/>
                        <a:pt x="72" y="78"/>
                        <a:pt x="72" y="78"/>
                      </a:cubicBezTo>
                      <a:cubicBezTo>
                        <a:pt x="82" y="71"/>
                        <a:pt x="82" y="71"/>
                        <a:pt x="82" y="71"/>
                      </a:cubicBezTo>
                      <a:cubicBezTo>
                        <a:pt x="82" y="87"/>
                        <a:pt x="82" y="87"/>
                        <a:pt x="82" y="87"/>
                      </a:cubicBezTo>
                      <a:cubicBezTo>
                        <a:pt x="82" y="87"/>
                        <a:pt x="104" y="91"/>
                        <a:pt x="106" y="94"/>
                      </a:cubicBezTo>
                      <a:cubicBezTo>
                        <a:pt x="108" y="97"/>
                        <a:pt x="109" y="98"/>
                        <a:pt x="109" y="98"/>
                      </a:cubicBezTo>
                      <a:cubicBezTo>
                        <a:pt x="123" y="98"/>
                        <a:pt x="123" y="98"/>
                        <a:pt x="123" y="98"/>
                      </a:cubicBezTo>
                      <a:cubicBezTo>
                        <a:pt x="128" y="102"/>
                        <a:pt x="128" y="102"/>
                        <a:pt x="128" y="102"/>
                      </a:cubicBezTo>
                      <a:cubicBezTo>
                        <a:pt x="131" y="100"/>
                        <a:pt x="131" y="100"/>
                        <a:pt x="131" y="100"/>
                      </a:cubicBezTo>
                      <a:cubicBezTo>
                        <a:pt x="127" y="95"/>
                        <a:pt x="121" y="88"/>
                        <a:pt x="120" y="86"/>
                      </a:cubicBezTo>
                      <a:cubicBezTo>
                        <a:pt x="118" y="84"/>
                        <a:pt x="119" y="78"/>
                        <a:pt x="130" y="72"/>
                      </a:cubicBezTo>
                      <a:cubicBezTo>
                        <a:pt x="134" y="70"/>
                        <a:pt x="137" y="69"/>
                        <a:pt x="138" y="68"/>
                      </a:cubicBezTo>
                      <a:cubicBezTo>
                        <a:pt x="138" y="68"/>
                        <a:pt x="138" y="68"/>
                        <a:pt x="138" y="68"/>
                      </a:cubicBezTo>
                      <a:cubicBezTo>
                        <a:pt x="139" y="65"/>
                        <a:pt x="140" y="62"/>
                        <a:pt x="140" y="62"/>
                      </a:cubicBezTo>
                      <a:cubicBezTo>
                        <a:pt x="149" y="61"/>
                        <a:pt x="149" y="61"/>
                        <a:pt x="149" y="61"/>
                      </a:cubicBezTo>
                      <a:cubicBezTo>
                        <a:pt x="149" y="61"/>
                        <a:pt x="146" y="54"/>
                        <a:pt x="146" y="48"/>
                      </a:cubicBezTo>
                      <a:cubicBezTo>
                        <a:pt x="145" y="42"/>
                        <a:pt x="136" y="39"/>
                        <a:pt x="136" y="39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1" y="38"/>
                        <a:pt x="122" y="43"/>
                        <a:pt x="120" y="38"/>
                      </a:cubicBezTo>
                      <a:cubicBezTo>
                        <a:pt x="118" y="32"/>
                        <a:pt x="122" y="28"/>
                        <a:pt x="122" y="28"/>
                      </a:cubicBezTo>
                      <a:cubicBezTo>
                        <a:pt x="122" y="28"/>
                        <a:pt x="128" y="28"/>
                        <a:pt x="127" y="19"/>
                      </a:cubicBezTo>
                      <a:cubicBezTo>
                        <a:pt x="126" y="10"/>
                        <a:pt x="116" y="12"/>
                        <a:pt x="116" y="12"/>
                      </a:cubicBezTo>
                      <a:cubicBezTo>
                        <a:pt x="116" y="12"/>
                        <a:pt x="104" y="16"/>
                        <a:pt x="102" y="12"/>
                      </a:cubicBezTo>
                      <a:cubicBezTo>
                        <a:pt x="99" y="8"/>
                        <a:pt x="98" y="2"/>
                        <a:pt x="98" y="2"/>
                      </a:cubicBezTo>
                      <a:cubicBezTo>
                        <a:pt x="98" y="2"/>
                        <a:pt x="84" y="0"/>
                        <a:pt x="79" y="2"/>
                      </a:cubicBezTo>
                      <a:cubicBezTo>
                        <a:pt x="74" y="3"/>
                        <a:pt x="73" y="6"/>
                        <a:pt x="73" y="6"/>
                      </a:cubicBezTo>
                      <a:cubicBezTo>
                        <a:pt x="64" y="4"/>
                        <a:pt x="64" y="4"/>
                        <a:pt x="64" y="4"/>
                      </a:cubicBezTo>
                      <a:cubicBezTo>
                        <a:pt x="64" y="10"/>
                        <a:pt x="64" y="10"/>
                        <a:pt x="64" y="10"/>
                      </a:cubicBezTo>
                      <a:cubicBezTo>
                        <a:pt x="54" y="8"/>
                        <a:pt x="54" y="8"/>
                        <a:pt x="54" y="8"/>
                      </a:cubicBezTo>
                      <a:cubicBezTo>
                        <a:pt x="51" y="15"/>
                        <a:pt x="51" y="15"/>
                        <a:pt x="51" y="15"/>
                      </a:cubicBezTo>
                      <a:cubicBezTo>
                        <a:pt x="51" y="15"/>
                        <a:pt x="47" y="10"/>
                        <a:pt x="42" y="10"/>
                      </a:cubicBezTo>
                      <a:cubicBezTo>
                        <a:pt x="38" y="11"/>
                        <a:pt x="30" y="12"/>
                        <a:pt x="30" y="12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" y="20"/>
                        <a:pt x="1" y="20"/>
                        <a:pt x="1" y="20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5" name="Freeform 201"/>
                <p:cNvSpPr>
                  <a:spLocks/>
                </p:cNvSpPr>
                <p:nvPr/>
              </p:nvSpPr>
              <p:spPr bwMode="auto">
                <a:xfrm>
                  <a:off x="4332288" y="2162175"/>
                  <a:ext cx="193675" cy="203200"/>
                </a:xfrm>
                <a:custGeom>
                  <a:avLst/>
                  <a:gdLst>
                    <a:gd name="T0" fmla="*/ 2147483647 w 373"/>
                    <a:gd name="T1" fmla="*/ 2147483647 h 393"/>
                    <a:gd name="T2" fmla="*/ 2147483647 w 373"/>
                    <a:gd name="T3" fmla="*/ 2147483647 h 393"/>
                    <a:gd name="T4" fmla="*/ 2147483647 w 373"/>
                    <a:gd name="T5" fmla="*/ 2147483647 h 393"/>
                    <a:gd name="T6" fmla="*/ 2147483647 w 373"/>
                    <a:gd name="T7" fmla="*/ 2147483647 h 393"/>
                    <a:gd name="T8" fmla="*/ 2147483647 w 373"/>
                    <a:gd name="T9" fmla="*/ 2147483647 h 393"/>
                    <a:gd name="T10" fmla="*/ 2147483647 w 373"/>
                    <a:gd name="T11" fmla="*/ 2147483647 h 393"/>
                    <a:gd name="T12" fmla="*/ 2147483647 w 373"/>
                    <a:gd name="T13" fmla="*/ 2147483647 h 393"/>
                    <a:gd name="T14" fmla="*/ 2147483647 w 373"/>
                    <a:gd name="T15" fmla="*/ 2147483647 h 393"/>
                    <a:gd name="T16" fmla="*/ 2147483647 w 373"/>
                    <a:gd name="T17" fmla="*/ 2147483647 h 393"/>
                    <a:gd name="T18" fmla="*/ 2147483647 w 373"/>
                    <a:gd name="T19" fmla="*/ 2147483647 h 393"/>
                    <a:gd name="T20" fmla="*/ 2147483647 w 373"/>
                    <a:gd name="T21" fmla="*/ 2147483647 h 393"/>
                    <a:gd name="T22" fmla="*/ 2147483647 w 373"/>
                    <a:gd name="T23" fmla="*/ 2147483647 h 393"/>
                    <a:gd name="T24" fmla="*/ 2147483647 w 373"/>
                    <a:gd name="T25" fmla="*/ 2147483647 h 393"/>
                    <a:gd name="T26" fmla="*/ 2147483647 w 373"/>
                    <a:gd name="T27" fmla="*/ 2147483647 h 393"/>
                    <a:gd name="T28" fmla="*/ 2147483647 w 373"/>
                    <a:gd name="T29" fmla="*/ 2147483647 h 393"/>
                    <a:gd name="T30" fmla="*/ 2147483647 w 373"/>
                    <a:gd name="T31" fmla="*/ 2147483647 h 393"/>
                    <a:gd name="T32" fmla="*/ 2147483647 w 373"/>
                    <a:gd name="T33" fmla="*/ 2147483647 h 393"/>
                    <a:gd name="T34" fmla="*/ 2147483647 w 373"/>
                    <a:gd name="T35" fmla="*/ 2147483647 h 393"/>
                    <a:gd name="T36" fmla="*/ 2147483647 w 373"/>
                    <a:gd name="T37" fmla="*/ 2147483647 h 393"/>
                    <a:gd name="T38" fmla="*/ 2147483647 w 373"/>
                    <a:gd name="T39" fmla="*/ 2147483647 h 393"/>
                    <a:gd name="T40" fmla="*/ 2147483647 w 373"/>
                    <a:gd name="T41" fmla="*/ 2147483647 h 393"/>
                    <a:gd name="T42" fmla="*/ 2147483647 w 373"/>
                    <a:gd name="T43" fmla="*/ 2147483647 h 393"/>
                    <a:gd name="T44" fmla="*/ 2147483647 w 373"/>
                    <a:gd name="T45" fmla="*/ 2147483647 h 393"/>
                    <a:gd name="T46" fmla="*/ 2147483647 w 373"/>
                    <a:gd name="T47" fmla="*/ 2147483647 h 393"/>
                    <a:gd name="T48" fmla="*/ 2147483647 w 373"/>
                    <a:gd name="T49" fmla="*/ 2147483647 h 393"/>
                    <a:gd name="T50" fmla="*/ 2147483647 w 373"/>
                    <a:gd name="T51" fmla="*/ 2147483647 h 393"/>
                    <a:gd name="T52" fmla="*/ 2147483647 w 373"/>
                    <a:gd name="T53" fmla="*/ 2147483647 h 393"/>
                    <a:gd name="T54" fmla="*/ 2147483647 w 373"/>
                    <a:gd name="T55" fmla="*/ 2147483647 h 393"/>
                    <a:gd name="T56" fmla="*/ 2147483647 w 373"/>
                    <a:gd name="T57" fmla="*/ 2147483647 h 393"/>
                    <a:gd name="T58" fmla="*/ 2147483647 w 373"/>
                    <a:gd name="T59" fmla="*/ 2147483647 h 393"/>
                    <a:gd name="T60" fmla="*/ 2147483647 w 373"/>
                    <a:gd name="T61" fmla="*/ 2147483647 h 393"/>
                    <a:gd name="T62" fmla="*/ 2147483647 w 373"/>
                    <a:gd name="T63" fmla="*/ 2147483647 h 393"/>
                    <a:gd name="T64" fmla="*/ 2147483647 w 373"/>
                    <a:gd name="T65" fmla="*/ 2147483647 h 393"/>
                    <a:gd name="T66" fmla="*/ 2147483647 w 373"/>
                    <a:gd name="T67" fmla="*/ 2147483647 h 393"/>
                    <a:gd name="T68" fmla="*/ 2147483647 w 373"/>
                    <a:gd name="T69" fmla="*/ 2147483647 h 393"/>
                    <a:gd name="T70" fmla="*/ 2147483647 w 373"/>
                    <a:gd name="T71" fmla="*/ 2147483647 h 393"/>
                    <a:gd name="T72" fmla="*/ 2147483647 w 373"/>
                    <a:gd name="T73" fmla="*/ 2147483647 h 393"/>
                    <a:gd name="T74" fmla="*/ 2147483647 w 373"/>
                    <a:gd name="T75" fmla="*/ 0 h 393"/>
                    <a:gd name="T76" fmla="*/ 2147483647 w 373"/>
                    <a:gd name="T77" fmla="*/ 2147483647 h 393"/>
                    <a:gd name="T78" fmla="*/ 2147483647 w 373"/>
                    <a:gd name="T79" fmla="*/ 2147483647 h 393"/>
                    <a:gd name="T80" fmla="*/ 2147483647 w 373"/>
                    <a:gd name="T81" fmla="*/ 2147483647 h 393"/>
                    <a:gd name="T82" fmla="*/ 2147483647 w 373"/>
                    <a:gd name="T83" fmla="*/ 2147483647 h 393"/>
                    <a:gd name="T84" fmla="*/ 2147483647 w 373"/>
                    <a:gd name="T85" fmla="*/ 2147483647 h 393"/>
                    <a:gd name="T86" fmla="*/ 2147483647 w 373"/>
                    <a:gd name="T87" fmla="*/ 2147483647 h 393"/>
                    <a:gd name="T88" fmla="*/ 2147483647 w 373"/>
                    <a:gd name="T89" fmla="*/ 2147483647 h 393"/>
                    <a:gd name="T90" fmla="*/ 2147483647 w 373"/>
                    <a:gd name="T91" fmla="*/ 2147483647 h 393"/>
                    <a:gd name="T92" fmla="*/ 0 w 373"/>
                    <a:gd name="T93" fmla="*/ 2147483647 h 393"/>
                    <a:gd name="T94" fmla="*/ 2147483647 w 373"/>
                    <a:gd name="T95" fmla="*/ 2147483647 h 393"/>
                    <a:gd name="T96" fmla="*/ 2147483647 w 373"/>
                    <a:gd name="T97" fmla="*/ 2147483647 h 393"/>
                    <a:gd name="T98" fmla="*/ 2147483647 w 373"/>
                    <a:gd name="T99" fmla="*/ 2147483647 h 39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73"/>
                    <a:gd name="T151" fmla="*/ 0 h 393"/>
                    <a:gd name="T152" fmla="*/ 373 w 373"/>
                    <a:gd name="T153" fmla="*/ 393 h 39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73" h="393">
                      <a:moveTo>
                        <a:pt x="17" y="274"/>
                      </a:moveTo>
                      <a:cubicBezTo>
                        <a:pt x="17" y="274"/>
                        <a:pt x="19" y="278"/>
                        <a:pt x="22" y="281"/>
                      </a:cubicBezTo>
                      <a:cubicBezTo>
                        <a:pt x="25" y="284"/>
                        <a:pt x="21" y="294"/>
                        <a:pt x="21" y="294"/>
                      </a:cubicBezTo>
                      <a:cubicBezTo>
                        <a:pt x="38" y="294"/>
                        <a:pt x="38" y="294"/>
                        <a:pt x="38" y="294"/>
                      </a:cubicBezTo>
                      <a:cubicBezTo>
                        <a:pt x="38" y="294"/>
                        <a:pt x="36" y="299"/>
                        <a:pt x="42" y="300"/>
                      </a:cubicBezTo>
                      <a:cubicBezTo>
                        <a:pt x="48" y="301"/>
                        <a:pt x="62" y="297"/>
                        <a:pt x="62" y="297"/>
                      </a:cubicBezTo>
                      <a:cubicBezTo>
                        <a:pt x="62" y="301"/>
                        <a:pt x="62" y="301"/>
                        <a:pt x="62" y="301"/>
                      </a:cubicBezTo>
                      <a:cubicBezTo>
                        <a:pt x="80" y="300"/>
                        <a:pt x="80" y="300"/>
                        <a:pt x="80" y="300"/>
                      </a:cubicBezTo>
                      <a:cubicBezTo>
                        <a:pt x="90" y="305"/>
                        <a:pt x="90" y="305"/>
                        <a:pt x="90" y="305"/>
                      </a:cubicBezTo>
                      <a:cubicBezTo>
                        <a:pt x="88" y="311"/>
                        <a:pt x="88" y="311"/>
                        <a:pt x="88" y="311"/>
                      </a:cubicBezTo>
                      <a:cubicBezTo>
                        <a:pt x="74" y="322"/>
                        <a:pt x="74" y="322"/>
                        <a:pt x="74" y="322"/>
                      </a:cubicBezTo>
                      <a:cubicBezTo>
                        <a:pt x="74" y="330"/>
                        <a:pt x="74" y="330"/>
                        <a:pt x="74" y="330"/>
                      </a:cubicBezTo>
                      <a:cubicBezTo>
                        <a:pt x="74" y="330"/>
                        <a:pt x="64" y="349"/>
                        <a:pt x="62" y="360"/>
                      </a:cubicBezTo>
                      <a:cubicBezTo>
                        <a:pt x="60" y="369"/>
                        <a:pt x="63" y="377"/>
                        <a:pt x="64" y="379"/>
                      </a:cubicBezTo>
                      <a:cubicBezTo>
                        <a:pt x="75" y="381"/>
                        <a:pt x="75" y="381"/>
                        <a:pt x="75" y="381"/>
                      </a:cubicBezTo>
                      <a:cubicBezTo>
                        <a:pt x="87" y="381"/>
                        <a:pt x="87" y="381"/>
                        <a:pt x="87" y="381"/>
                      </a:cubicBezTo>
                      <a:cubicBezTo>
                        <a:pt x="97" y="374"/>
                        <a:pt x="97" y="374"/>
                        <a:pt x="97" y="374"/>
                      </a:cubicBezTo>
                      <a:cubicBezTo>
                        <a:pt x="101" y="378"/>
                        <a:pt x="101" y="378"/>
                        <a:pt x="101" y="378"/>
                      </a:cubicBezTo>
                      <a:cubicBezTo>
                        <a:pt x="101" y="378"/>
                        <a:pt x="96" y="366"/>
                        <a:pt x="103" y="365"/>
                      </a:cubicBezTo>
                      <a:cubicBezTo>
                        <a:pt x="110" y="364"/>
                        <a:pt x="119" y="372"/>
                        <a:pt x="119" y="372"/>
                      </a:cubicBezTo>
                      <a:cubicBezTo>
                        <a:pt x="128" y="372"/>
                        <a:pt x="128" y="372"/>
                        <a:pt x="128" y="372"/>
                      </a:cubicBezTo>
                      <a:cubicBezTo>
                        <a:pt x="138" y="375"/>
                        <a:pt x="138" y="375"/>
                        <a:pt x="138" y="375"/>
                      </a:cubicBezTo>
                      <a:cubicBezTo>
                        <a:pt x="144" y="383"/>
                        <a:pt x="144" y="383"/>
                        <a:pt x="144" y="383"/>
                      </a:cubicBezTo>
                      <a:cubicBezTo>
                        <a:pt x="148" y="383"/>
                        <a:pt x="148" y="383"/>
                        <a:pt x="148" y="383"/>
                      </a:cubicBezTo>
                      <a:cubicBezTo>
                        <a:pt x="148" y="383"/>
                        <a:pt x="149" y="384"/>
                        <a:pt x="149" y="385"/>
                      </a:cubicBezTo>
                      <a:cubicBezTo>
                        <a:pt x="149" y="385"/>
                        <a:pt x="149" y="385"/>
                        <a:pt x="149" y="385"/>
                      </a:cubicBezTo>
                      <a:cubicBezTo>
                        <a:pt x="151" y="383"/>
                        <a:pt x="155" y="380"/>
                        <a:pt x="161" y="382"/>
                      </a:cubicBezTo>
                      <a:cubicBezTo>
                        <a:pt x="170" y="383"/>
                        <a:pt x="171" y="393"/>
                        <a:pt x="175" y="392"/>
                      </a:cubicBezTo>
                      <a:cubicBezTo>
                        <a:pt x="179" y="391"/>
                        <a:pt x="182" y="386"/>
                        <a:pt x="182" y="386"/>
                      </a:cubicBezTo>
                      <a:cubicBezTo>
                        <a:pt x="182" y="377"/>
                        <a:pt x="182" y="377"/>
                        <a:pt x="182" y="377"/>
                      </a:cubicBezTo>
                      <a:cubicBezTo>
                        <a:pt x="195" y="378"/>
                        <a:pt x="195" y="378"/>
                        <a:pt x="195" y="378"/>
                      </a:cubicBezTo>
                      <a:cubicBezTo>
                        <a:pt x="195" y="378"/>
                        <a:pt x="205" y="389"/>
                        <a:pt x="212" y="389"/>
                      </a:cubicBezTo>
                      <a:cubicBezTo>
                        <a:pt x="218" y="389"/>
                        <a:pt x="224" y="387"/>
                        <a:pt x="224" y="387"/>
                      </a:cubicBezTo>
                      <a:cubicBezTo>
                        <a:pt x="233" y="379"/>
                        <a:pt x="233" y="379"/>
                        <a:pt x="233" y="379"/>
                      </a:cubicBezTo>
                      <a:cubicBezTo>
                        <a:pt x="247" y="378"/>
                        <a:pt x="247" y="378"/>
                        <a:pt x="247" y="378"/>
                      </a:cubicBezTo>
                      <a:cubicBezTo>
                        <a:pt x="258" y="372"/>
                        <a:pt x="258" y="372"/>
                        <a:pt x="258" y="372"/>
                      </a:cubicBezTo>
                      <a:cubicBezTo>
                        <a:pt x="267" y="373"/>
                        <a:pt x="267" y="373"/>
                        <a:pt x="267" y="373"/>
                      </a:cubicBezTo>
                      <a:cubicBezTo>
                        <a:pt x="280" y="378"/>
                        <a:pt x="280" y="378"/>
                        <a:pt x="280" y="378"/>
                      </a:cubicBezTo>
                      <a:cubicBezTo>
                        <a:pt x="280" y="378"/>
                        <a:pt x="288" y="392"/>
                        <a:pt x="290" y="385"/>
                      </a:cubicBezTo>
                      <a:cubicBezTo>
                        <a:pt x="291" y="379"/>
                        <a:pt x="290" y="369"/>
                        <a:pt x="290" y="369"/>
                      </a:cubicBezTo>
                      <a:cubicBezTo>
                        <a:pt x="290" y="360"/>
                        <a:pt x="290" y="360"/>
                        <a:pt x="290" y="360"/>
                      </a:cubicBezTo>
                      <a:cubicBezTo>
                        <a:pt x="282" y="358"/>
                        <a:pt x="282" y="358"/>
                        <a:pt x="282" y="358"/>
                      </a:cubicBezTo>
                      <a:cubicBezTo>
                        <a:pt x="282" y="358"/>
                        <a:pt x="287" y="345"/>
                        <a:pt x="291" y="344"/>
                      </a:cubicBezTo>
                      <a:cubicBezTo>
                        <a:pt x="296" y="343"/>
                        <a:pt x="309" y="346"/>
                        <a:pt x="309" y="346"/>
                      </a:cubicBezTo>
                      <a:cubicBezTo>
                        <a:pt x="309" y="335"/>
                        <a:pt x="309" y="335"/>
                        <a:pt x="309" y="335"/>
                      </a:cubicBezTo>
                      <a:cubicBezTo>
                        <a:pt x="305" y="328"/>
                        <a:pt x="305" y="328"/>
                        <a:pt x="305" y="328"/>
                      </a:cubicBezTo>
                      <a:cubicBezTo>
                        <a:pt x="317" y="327"/>
                        <a:pt x="317" y="327"/>
                        <a:pt x="317" y="327"/>
                      </a:cubicBezTo>
                      <a:cubicBezTo>
                        <a:pt x="324" y="316"/>
                        <a:pt x="324" y="316"/>
                        <a:pt x="324" y="316"/>
                      </a:cubicBezTo>
                      <a:cubicBezTo>
                        <a:pt x="324" y="316"/>
                        <a:pt x="323" y="309"/>
                        <a:pt x="317" y="305"/>
                      </a:cubicBezTo>
                      <a:cubicBezTo>
                        <a:pt x="312" y="302"/>
                        <a:pt x="307" y="304"/>
                        <a:pt x="307" y="304"/>
                      </a:cubicBezTo>
                      <a:cubicBezTo>
                        <a:pt x="301" y="295"/>
                        <a:pt x="301" y="295"/>
                        <a:pt x="301" y="295"/>
                      </a:cubicBezTo>
                      <a:cubicBezTo>
                        <a:pt x="297" y="295"/>
                        <a:pt x="297" y="295"/>
                        <a:pt x="297" y="295"/>
                      </a:cubicBezTo>
                      <a:cubicBezTo>
                        <a:pt x="294" y="287"/>
                        <a:pt x="294" y="287"/>
                        <a:pt x="294" y="287"/>
                      </a:cubicBezTo>
                      <a:cubicBezTo>
                        <a:pt x="294" y="287"/>
                        <a:pt x="288" y="285"/>
                        <a:pt x="281" y="285"/>
                      </a:cubicBezTo>
                      <a:cubicBezTo>
                        <a:pt x="273" y="284"/>
                        <a:pt x="279" y="279"/>
                        <a:pt x="279" y="279"/>
                      </a:cubicBezTo>
                      <a:cubicBezTo>
                        <a:pt x="273" y="277"/>
                        <a:pt x="273" y="277"/>
                        <a:pt x="273" y="277"/>
                      </a:cubicBezTo>
                      <a:cubicBezTo>
                        <a:pt x="271" y="271"/>
                        <a:pt x="271" y="271"/>
                        <a:pt x="271" y="271"/>
                      </a:cubicBezTo>
                      <a:cubicBezTo>
                        <a:pt x="271" y="271"/>
                        <a:pt x="263" y="265"/>
                        <a:pt x="262" y="263"/>
                      </a:cubicBezTo>
                      <a:cubicBezTo>
                        <a:pt x="261" y="261"/>
                        <a:pt x="269" y="257"/>
                        <a:pt x="269" y="257"/>
                      </a:cubicBezTo>
                      <a:cubicBezTo>
                        <a:pt x="263" y="248"/>
                        <a:pt x="263" y="248"/>
                        <a:pt x="263" y="248"/>
                      </a:cubicBezTo>
                      <a:cubicBezTo>
                        <a:pt x="257" y="247"/>
                        <a:pt x="257" y="247"/>
                        <a:pt x="257" y="247"/>
                      </a:cubicBezTo>
                      <a:cubicBezTo>
                        <a:pt x="257" y="247"/>
                        <a:pt x="252" y="238"/>
                        <a:pt x="255" y="235"/>
                      </a:cubicBezTo>
                      <a:cubicBezTo>
                        <a:pt x="259" y="233"/>
                        <a:pt x="259" y="239"/>
                        <a:pt x="263" y="239"/>
                      </a:cubicBezTo>
                      <a:cubicBezTo>
                        <a:pt x="267" y="238"/>
                        <a:pt x="266" y="233"/>
                        <a:pt x="266" y="233"/>
                      </a:cubicBezTo>
                      <a:cubicBezTo>
                        <a:pt x="273" y="233"/>
                        <a:pt x="273" y="233"/>
                        <a:pt x="273" y="233"/>
                      </a:cubicBezTo>
                      <a:cubicBezTo>
                        <a:pt x="273" y="233"/>
                        <a:pt x="275" y="225"/>
                        <a:pt x="283" y="227"/>
                      </a:cubicBezTo>
                      <a:cubicBezTo>
                        <a:pt x="292" y="229"/>
                        <a:pt x="290" y="233"/>
                        <a:pt x="290" y="233"/>
                      </a:cubicBezTo>
                      <a:cubicBezTo>
                        <a:pt x="297" y="224"/>
                        <a:pt x="297" y="224"/>
                        <a:pt x="297" y="224"/>
                      </a:cubicBezTo>
                      <a:cubicBezTo>
                        <a:pt x="308" y="221"/>
                        <a:pt x="308" y="221"/>
                        <a:pt x="308" y="221"/>
                      </a:cubicBezTo>
                      <a:cubicBezTo>
                        <a:pt x="310" y="217"/>
                        <a:pt x="310" y="217"/>
                        <a:pt x="310" y="217"/>
                      </a:cubicBezTo>
                      <a:cubicBezTo>
                        <a:pt x="310" y="217"/>
                        <a:pt x="321" y="217"/>
                        <a:pt x="324" y="216"/>
                      </a:cubicBezTo>
                      <a:cubicBezTo>
                        <a:pt x="327" y="215"/>
                        <a:pt x="325" y="210"/>
                        <a:pt x="325" y="210"/>
                      </a:cubicBezTo>
                      <a:cubicBezTo>
                        <a:pt x="325" y="210"/>
                        <a:pt x="336" y="211"/>
                        <a:pt x="339" y="208"/>
                      </a:cubicBezTo>
                      <a:cubicBezTo>
                        <a:pt x="341" y="205"/>
                        <a:pt x="346" y="199"/>
                        <a:pt x="348" y="198"/>
                      </a:cubicBezTo>
                      <a:cubicBezTo>
                        <a:pt x="350" y="197"/>
                        <a:pt x="355" y="209"/>
                        <a:pt x="360" y="208"/>
                      </a:cubicBezTo>
                      <a:cubicBezTo>
                        <a:pt x="365" y="207"/>
                        <a:pt x="371" y="195"/>
                        <a:pt x="372" y="191"/>
                      </a:cubicBezTo>
                      <a:cubicBezTo>
                        <a:pt x="373" y="188"/>
                        <a:pt x="367" y="187"/>
                        <a:pt x="367" y="187"/>
                      </a:cubicBezTo>
                      <a:cubicBezTo>
                        <a:pt x="367" y="187"/>
                        <a:pt x="371" y="182"/>
                        <a:pt x="369" y="177"/>
                      </a:cubicBezTo>
                      <a:cubicBezTo>
                        <a:pt x="368" y="171"/>
                        <a:pt x="360" y="177"/>
                        <a:pt x="360" y="177"/>
                      </a:cubicBezTo>
                      <a:cubicBezTo>
                        <a:pt x="361" y="165"/>
                        <a:pt x="361" y="165"/>
                        <a:pt x="361" y="165"/>
                      </a:cubicBezTo>
                      <a:cubicBezTo>
                        <a:pt x="361" y="165"/>
                        <a:pt x="352" y="163"/>
                        <a:pt x="351" y="157"/>
                      </a:cubicBezTo>
                      <a:cubicBezTo>
                        <a:pt x="351" y="152"/>
                        <a:pt x="360" y="146"/>
                        <a:pt x="360" y="146"/>
                      </a:cubicBezTo>
                      <a:cubicBezTo>
                        <a:pt x="360" y="146"/>
                        <a:pt x="357" y="144"/>
                        <a:pt x="355" y="143"/>
                      </a:cubicBezTo>
                      <a:cubicBezTo>
                        <a:pt x="353" y="143"/>
                        <a:pt x="356" y="136"/>
                        <a:pt x="356" y="136"/>
                      </a:cubicBezTo>
                      <a:cubicBezTo>
                        <a:pt x="356" y="136"/>
                        <a:pt x="351" y="135"/>
                        <a:pt x="350" y="132"/>
                      </a:cubicBezTo>
                      <a:cubicBezTo>
                        <a:pt x="349" y="129"/>
                        <a:pt x="355" y="126"/>
                        <a:pt x="355" y="126"/>
                      </a:cubicBezTo>
                      <a:cubicBezTo>
                        <a:pt x="355" y="126"/>
                        <a:pt x="355" y="120"/>
                        <a:pt x="352" y="115"/>
                      </a:cubicBezTo>
                      <a:cubicBezTo>
                        <a:pt x="349" y="111"/>
                        <a:pt x="345" y="115"/>
                        <a:pt x="345" y="115"/>
                      </a:cubicBezTo>
                      <a:cubicBezTo>
                        <a:pt x="341" y="109"/>
                        <a:pt x="341" y="109"/>
                        <a:pt x="341" y="109"/>
                      </a:cubicBezTo>
                      <a:cubicBezTo>
                        <a:pt x="341" y="109"/>
                        <a:pt x="337" y="113"/>
                        <a:pt x="334" y="106"/>
                      </a:cubicBezTo>
                      <a:cubicBezTo>
                        <a:pt x="331" y="99"/>
                        <a:pt x="337" y="98"/>
                        <a:pt x="343" y="93"/>
                      </a:cubicBezTo>
                      <a:cubicBezTo>
                        <a:pt x="349" y="89"/>
                        <a:pt x="347" y="87"/>
                        <a:pt x="345" y="79"/>
                      </a:cubicBezTo>
                      <a:cubicBezTo>
                        <a:pt x="342" y="70"/>
                        <a:pt x="337" y="78"/>
                        <a:pt x="339" y="72"/>
                      </a:cubicBezTo>
                      <a:cubicBezTo>
                        <a:pt x="340" y="69"/>
                        <a:pt x="339" y="65"/>
                        <a:pt x="338" y="62"/>
                      </a:cubicBezTo>
                      <a:cubicBezTo>
                        <a:pt x="334" y="60"/>
                        <a:pt x="334" y="60"/>
                        <a:pt x="334" y="60"/>
                      </a:cubicBezTo>
                      <a:cubicBezTo>
                        <a:pt x="321" y="55"/>
                        <a:pt x="321" y="55"/>
                        <a:pt x="321" y="55"/>
                      </a:cubicBezTo>
                      <a:cubicBezTo>
                        <a:pt x="321" y="55"/>
                        <a:pt x="323" y="50"/>
                        <a:pt x="318" y="44"/>
                      </a:cubicBezTo>
                      <a:cubicBezTo>
                        <a:pt x="313" y="38"/>
                        <a:pt x="301" y="41"/>
                        <a:pt x="301" y="41"/>
                      </a:cubicBezTo>
                      <a:cubicBezTo>
                        <a:pt x="296" y="35"/>
                        <a:pt x="296" y="35"/>
                        <a:pt x="296" y="35"/>
                      </a:cubicBezTo>
                      <a:cubicBezTo>
                        <a:pt x="296" y="35"/>
                        <a:pt x="270" y="23"/>
                        <a:pt x="265" y="26"/>
                      </a:cubicBezTo>
                      <a:cubicBezTo>
                        <a:pt x="260" y="29"/>
                        <a:pt x="253" y="36"/>
                        <a:pt x="253" y="36"/>
                      </a:cubicBezTo>
                      <a:cubicBezTo>
                        <a:pt x="226" y="35"/>
                        <a:pt x="226" y="35"/>
                        <a:pt x="226" y="35"/>
                      </a:cubicBezTo>
                      <a:cubicBezTo>
                        <a:pt x="226" y="47"/>
                        <a:pt x="226" y="47"/>
                        <a:pt x="226" y="47"/>
                      </a:cubicBezTo>
                      <a:cubicBezTo>
                        <a:pt x="200" y="46"/>
                        <a:pt x="200" y="46"/>
                        <a:pt x="200" y="46"/>
                      </a:cubicBezTo>
                      <a:cubicBezTo>
                        <a:pt x="200" y="46"/>
                        <a:pt x="198" y="38"/>
                        <a:pt x="202" y="35"/>
                      </a:cubicBezTo>
                      <a:cubicBezTo>
                        <a:pt x="206" y="32"/>
                        <a:pt x="209" y="20"/>
                        <a:pt x="209" y="20"/>
                      </a:cubicBezTo>
                      <a:cubicBezTo>
                        <a:pt x="196" y="27"/>
                        <a:pt x="196" y="27"/>
                        <a:pt x="196" y="27"/>
                      </a:cubicBezTo>
                      <a:cubicBezTo>
                        <a:pt x="168" y="22"/>
                        <a:pt x="168" y="22"/>
                        <a:pt x="168" y="22"/>
                      </a:cubicBezTo>
                      <a:cubicBezTo>
                        <a:pt x="168" y="22"/>
                        <a:pt x="160" y="14"/>
                        <a:pt x="156" y="4"/>
                      </a:cubicBezTo>
                      <a:cubicBezTo>
                        <a:pt x="154" y="5"/>
                        <a:pt x="153" y="6"/>
                        <a:pt x="153" y="6"/>
                      </a:cubicBezTo>
                      <a:cubicBezTo>
                        <a:pt x="153" y="6"/>
                        <a:pt x="152" y="2"/>
                        <a:pt x="145" y="3"/>
                      </a:cubicBezTo>
                      <a:cubicBezTo>
                        <a:pt x="137" y="3"/>
                        <a:pt x="135" y="5"/>
                        <a:pt x="135" y="5"/>
                      </a:cubicBezTo>
                      <a:cubicBezTo>
                        <a:pt x="135" y="5"/>
                        <a:pt x="127" y="0"/>
                        <a:pt x="123" y="0"/>
                      </a:cubicBezTo>
                      <a:cubicBezTo>
                        <a:pt x="119" y="0"/>
                        <a:pt x="112" y="0"/>
                        <a:pt x="112" y="0"/>
                      </a:cubicBezTo>
                      <a:cubicBezTo>
                        <a:pt x="126" y="23"/>
                        <a:pt x="126" y="23"/>
                        <a:pt x="126" y="23"/>
                      </a:cubicBezTo>
                      <a:cubicBezTo>
                        <a:pt x="117" y="31"/>
                        <a:pt x="117" y="31"/>
                        <a:pt x="117" y="31"/>
                      </a:cubicBezTo>
                      <a:cubicBezTo>
                        <a:pt x="130" y="49"/>
                        <a:pt x="130" y="49"/>
                        <a:pt x="130" y="49"/>
                      </a:cubicBezTo>
                      <a:cubicBezTo>
                        <a:pt x="142" y="58"/>
                        <a:pt x="142" y="58"/>
                        <a:pt x="142" y="58"/>
                      </a:cubicBezTo>
                      <a:cubicBezTo>
                        <a:pt x="123" y="51"/>
                        <a:pt x="123" y="51"/>
                        <a:pt x="123" y="51"/>
                      </a:cubicBezTo>
                      <a:cubicBezTo>
                        <a:pt x="105" y="55"/>
                        <a:pt x="105" y="55"/>
                        <a:pt x="105" y="55"/>
                      </a:cubicBezTo>
                      <a:cubicBezTo>
                        <a:pt x="105" y="55"/>
                        <a:pt x="110" y="70"/>
                        <a:pt x="104" y="72"/>
                      </a:cubicBezTo>
                      <a:cubicBezTo>
                        <a:pt x="98" y="74"/>
                        <a:pt x="88" y="72"/>
                        <a:pt x="88" y="72"/>
                      </a:cubicBezTo>
                      <a:cubicBezTo>
                        <a:pt x="82" y="62"/>
                        <a:pt x="82" y="62"/>
                        <a:pt x="82" y="62"/>
                      </a:cubicBezTo>
                      <a:cubicBezTo>
                        <a:pt x="82" y="62"/>
                        <a:pt x="55" y="59"/>
                        <a:pt x="54" y="64"/>
                      </a:cubicBezTo>
                      <a:cubicBezTo>
                        <a:pt x="53" y="69"/>
                        <a:pt x="53" y="82"/>
                        <a:pt x="53" y="82"/>
                      </a:cubicBezTo>
                      <a:cubicBezTo>
                        <a:pt x="57" y="85"/>
                        <a:pt x="57" y="85"/>
                        <a:pt x="57" y="85"/>
                      </a:cubicBezTo>
                      <a:cubicBezTo>
                        <a:pt x="54" y="87"/>
                        <a:pt x="54" y="87"/>
                        <a:pt x="54" y="87"/>
                      </a:cubicBezTo>
                      <a:cubicBezTo>
                        <a:pt x="59" y="95"/>
                        <a:pt x="59" y="95"/>
                        <a:pt x="59" y="95"/>
                      </a:cubicBezTo>
                      <a:cubicBezTo>
                        <a:pt x="59" y="95"/>
                        <a:pt x="48" y="99"/>
                        <a:pt x="47" y="103"/>
                      </a:cubicBezTo>
                      <a:cubicBezTo>
                        <a:pt x="45" y="107"/>
                        <a:pt x="49" y="115"/>
                        <a:pt x="49" y="115"/>
                      </a:cubicBezTo>
                      <a:cubicBezTo>
                        <a:pt x="41" y="115"/>
                        <a:pt x="41" y="115"/>
                        <a:pt x="41" y="115"/>
                      </a:cubicBezTo>
                      <a:cubicBezTo>
                        <a:pt x="41" y="115"/>
                        <a:pt x="29" y="119"/>
                        <a:pt x="30" y="122"/>
                      </a:cubicBezTo>
                      <a:cubicBezTo>
                        <a:pt x="31" y="125"/>
                        <a:pt x="45" y="130"/>
                        <a:pt x="45" y="134"/>
                      </a:cubicBezTo>
                      <a:cubicBezTo>
                        <a:pt x="45" y="138"/>
                        <a:pt x="37" y="142"/>
                        <a:pt x="37" y="142"/>
                      </a:cubicBezTo>
                      <a:cubicBezTo>
                        <a:pt x="35" y="153"/>
                        <a:pt x="35" y="153"/>
                        <a:pt x="35" y="153"/>
                      </a:cubicBezTo>
                      <a:cubicBezTo>
                        <a:pt x="29" y="152"/>
                        <a:pt x="29" y="152"/>
                        <a:pt x="29" y="152"/>
                      </a:cubicBezTo>
                      <a:cubicBezTo>
                        <a:pt x="29" y="152"/>
                        <a:pt x="27" y="157"/>
                        <a:pt x="25" y="160"/>
                      </a:cubicBezTo>
                      <a:cubicBezTo>
                        <a:pt x="23" y="163"/>
                        <a:pt x="1" y="155"/>
                        <a:pt x="1" y="155"/>
                      </a:cubicBezTo>
                      <a:cubicBezTo>
                        <a:pt x="7" y="170"/>
                        <a:pt x="7" y="170"/>
                        <a:pt x="7" y="170"/>
                      </a:cubicBezTo>
                      <a:cubicBezTo>
                        <a:pt x="7" y="170"/>
                        <a:pt x="12" y="178"/>
                        <a:pt x="11" y="181"/>
                      </a:cubicBezTo>
                      <a:cubicBezTo>
                        <a:pt x="11" y="185"/>
                        <a:pt x="0" y="191"/>
                        <a:pt x="0" y="191"/>
                      </a:cubicBezTo>
                      <a:cubicBezTo>
                        <a:pt x="0" y="191"/>
                        <a:pt x="5" y="197"/>
                        <a:pt x="4" y="199"/>
                      </a:cubicBezTo>
                      <a:cubicBezTo>
                        <a:pt x="3" y="201"/>
                        <a:pt x="0" y="215"/>
                        <a:pt x="0" y="215"/>
                      </a:cubicBezTo>
                      <a:cubicBezTo>
                        <a:pt x="5" y="216"/>
                        <a:pt x="5" y="216"/>
                        <a:pt x="5" y="216"/>
                      </a:cubicBezTo>
                      <a:cubicBezTo>
                        <a:pt x="5" y="216"/>
                        <a:pt x="14" y="219"/>
                        <a:pt x="15" y="225"/>
                      </a:cubicBezTo>
                      <a:cubicBezTo>
                        <a:pt x="15" y="231"/>
                        <a:pt x="18" y="238"/>
                        <a:pt x="18" y="238"/>
                      </a:cubicBezTo>
                      <a:cubicBezTo>
                        <a:pt x="9" y="239"/>
                        <a:pt x="9" y="239"/>
                        <a:pt x="9" y="239"/>
                      </a:cubicBezTo>
                      <a:cubicBezTo>
                        <a:pt x="9" y="239"/>
                        <a:pt x="4" y="247"/>
                        <a:pt x="7" y="253"/>
                      </a:cubicBezTo>
                      <a:cubicBezTo>
                        <a:pt x="11" y="259"/>
                        <a:pt x="21" y="261"/>
                        <a:pt x="22" y="265"/>
                      </a:cubicBezTo>
                      <a:cubicBezTo>
                        <a:pt x="23" y="270"/>
                        <a:pt x="17" y="274"/>
                        <a:pt x="17" y="274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6" name="Freeform 202"/>
                <p:cNvSpPr>
                  <a:spLocks/>
                </p:cNvSpPr>
                <p:nvPr/>
              </p:nvSpPr>
              <p:spPr bwMode="auto">
                <a:xfrm>
                  <a:off x="4225925" y="2493963"/>
                  <a:ext cx="9525" cy="6350"/>
                </a:xfrm>
                <a:custGeom>
                  <a:avLst/>
                  <a:gdLst>
                    <a:gd name="T0" fmla="*/ 2147483647 w 20"/>
                    <a:gd name="T1" fmla="*/ 2147483647 h 13"/>
                    <a:gd name="T2" fmla="*/ 2147483647 w 20"/>
                    <a:gd name="T3" fmla="*/ 2147483647 h 13"/>
                    <a:gd name="T4" fmla="*/ 2147483647 w 20"/>
                    <a:gd name="T5" fmla="*/ 2147483647 h 13"/>
                    <a:gd name="T6" fmla="*/ 2147483647 w 20"/>
                    <a:gd name="T7" fmla="*/ 2147483647 h 13"/>
                    <a:gd name="T8" fmla="*/ 2147483647 w 20"/>
                    <a:gd name="T9" fmla="*/ 2147483647 h 13"/>
                    <a:gd name="T10" fmla="*/ 0 w 20"/>
                    <a:gd name="T11" fmla="*/ 2147483647 h 13"/>
                    <a:gd name="T12" fmla="*/ 2147483647 w 20"/>
                    <a:gd name="T13" fmla="*/ 2147483647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"/>
                    <a:gd name="T22" fmla="*/ 0 h 13"/>
                    <a:gd name="T23" fmla="*/ 20 w 20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" h="13">
                      <a:moveTo>
                        <a:pt x="5" y="13"/>
                      </a:moveTo>
                      <a:cubicBezTo>
                        <a:pt x="5" y="13"/>
                        <a:pt x="14" y="11"/>
                        <a:pt x="18" y="10"/>
                      </a:cubicBezTo>
                      <a:cubicBezTo>
                        <a:pt x="19" y="10"/>
                        <a:pt x="20" y="10"/>
                        <a:pt x="20" y="10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5" y="0"/>
                        <a:pt x="5" y="1"/>
                      </a:cubicBezTo>
                      <a:cubicBezTo>
                        <a:pt x="3" y="1"/>
                        <a:pt x="1" y="1"/>
                        <a:pt x="0" y="2"/>
                      </a:cubicBez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7" name="Freeform 203"/>
                <p:cNvSpPr>
                  <a:spLocks/>
                </p:cNvSpPr>
                <p:nvPr/>
              </p:nvSpPr>
              <p:spPr bwMode="auto">
                <a:xfrm>
                  <a:off x="4611688" y="1782763"/>
                  <a:ext cx="219075" cy="249237"/>
                </a:xfrm>
                <a:custGeom>
                  <a:avLst/>
                  <a:gdLst>
                    <a:gd name="T0" fmla="*/ 2147483647 w 422"/>
                    <a:gd name="T1" fmla="*/ 2147483647 h 480"/>
                    <a:gd name="T2" fmla="*/ 2147483647 w 422"/>
                    <a:gd name="T3" fmla="*/ 2147483647 h 480"/>
                    <a:gd name="T4" fmla="*/ 2147483647 w 422"/>
                    <a:gd name="T5" fmla="*/ 2147483647 h 480"/>
                    <a:gd name="T6" fmla="*/ 2147483647 w 422"/>
                    <a:gd name="T7" fmla="*/ 2147483647 h 480"/>
                    <a:gd name="T8" fmla="*/ 2147483647 w 422"/>
                    <a:gd name="T9" fmla="*/ 2147483647 h 480"/>
                    <a:gd name="T10" fmla="*/ 2147483647 w 422"/>
                    <a:gd name="T11" fmla="*/ 2147483647 h 480"/>
                    <a:gd name="T12" fmla="*/ 2147483647 w 422"/>
                    <a:gd name="T13" fmla="*/ 2147483647 h 480"/>
                    <a:gd name="T14" fmla="*/ 2147483647 w 422"/>
                    <a:gd name="T15" fmla="*/ 2147483647 h 480"/>
                    <a:gd name="T16" fmla="*/ 2147483647 w 422"/>
                    <a:gd name="T17" fmla="*/ 2147483647 h 480"/>
                    <a:gd name="T18" fmla="*/ 2147483647 w 422"/>
                    <a:gd name="T19" fmla="*/ 2147483647 h 480"/>
                    <a:gd name="T20" fmla="*/ 2147483647 w 422"/>
                    <a:gd name="T21" fmla="*/ 2147483647 h 480"/>
                    <a:gd name="T22" fmla="*/ 2147483647 w 422"/>
                    <a:gd name="T23" fmla="*/ 2147483647 h 480"/>
                    <a:gd name="T24" fmla="*/ 2147483647 w 422"/>
                    <a:gd name="T25" fmla="*/ 2147483647 h 480"/>
                    <a:gd name="T26" fmla="*/ 2147483647 w 422"/>
                    <a:gd name="T27" fmla="*/ 2147483647 h 480"/>
                    <a:gd name="T28" fmla="*/ 2147483647 w 422"/>
                    <a:gd name="T29" fmla="*/ 2147483647 h 480"/>
                    <a:gd name="T30" fmla="*/ 2147483647 w 422"/>
                    <a:gd name="T31" fmla="*/ 2147483647 h 480"/>
                    <a:gd name="T32" fmla="*/ 2147483647 w 422"/>
                    <a:gd name="T33" fmla="*/ 2147483647 h 480"/>
                    <a:gd name="T34" fmla="*/ 2147483647 w 422"/>
                    <a:gd name="T35" fmla="*/ 2147483647 h 480"/>
                    <a:gd name="T36" fmla="*/ 2147483647 w 422"/>
                    <a:gd name="T37" fmla="*/ 2147483647 h 480"/>
                    <a:gd name="T38" fmla="*/ 2147483647 w 422"/>
                    <a:gd name="T39" fmla="*/ 2147483647 h 480"/>
                    <a:gd name="T40" fmla="*/ 2147483647 w 422"/>
                    <a:gd name="T41" fmla="*/ 2147483647 h 480"/>
                    <a:gd name="T42" fmla="*/ 2147483647 w 422"/>
                    <a:gd name="T43" fmla="*/ 2147483647 h 480"/>
                    <a:gd name="T44" fmla="*/ 2147483647 w 422"/>
                    <a:gd name="T45" fmla="*/ 2147483647 h 480"/>
                    <a:gd name="T46" fmla="*/ 2147483647 w 422"/>
                    <a:gd name="T47" fmla="*/ 2147483647 h 480"/>
                    <a:gd name="T48" fmla="*/ 2147483647 w 422"/>
                    <a:gd name="T49" fmla="*/ 2147483647 h 480"/>
                    <a:gd name="T50" fmla="*/ 2147483647 w 422"/>
                    <a:gd name="T51" fmla="*/ 2147483647 h 480"/>
                    <a:gd name="T52" fmla="*/ 2147483647 w 422"/>
                    <a:gd name="T53" fmla="*/ 2147483647 h 480"/>
                    <a:gd name="T54" fmla="*/ 2147483647 w 422"/>
                    <a:gd name="T55" fmla="*/ 2147483647 h 480"/>
                    <a:gd name="T56" fmla="*/ 2147483647 w 422"/>
                    <a:gd name="T57" fmla="*/ 2147483647 h 480"/>
                    <a:gd name="T58" fmla="*/ 2147483647 w 422"/>
                    <a:gd name="T59" fmla="*/ 2147483647 h 480"/>
                    <a:gd name="T60" fmla="*/ 2147483647 w 422"/>
                    <a:gd name="T61" fmla="*/ 2147483647 h 480"/>
                    <a:gd name="T62" fmla="*/ 2147483647 w 422"/>
                    <a:gd name="T63" fmla="*/ 2147483647 h 480"/>
                    <a:gd name="T64" fmla="*/ 2147483647 w 422"/>
                    <a:gd name="T65" fmla="*/ 2147483647 h 480"/>
                    <a:gd name="T66" fmla="*/ 2147483647 w 422"/>
                    <a:gd name="T67" fmla="*/ 2147483647 h 480"/>
                    <a:gd name="T68" fmla="*/ 2147483647 w 422"/>
                    <a:gd name="T69" fmla="*/ 2147483647 h 480"/>
                    <a:gd name="T70" fmla="*/ 2147483647 w 422"/>
                    <a:gd name="T71" fmla="*/ 2147483647 h 480"/>
                    <a:gd name="T72" fmla="*/ 2147483647 w 422"/>
                    <a:gd name="T73" fmla="*/ 2147483647 h 480"/>
                    <a:gd name="T74" fmla="*/ 2147483647 w 422"/>
                    <a:gd name="T75" fmla="*/ 2147483647 h 480"/>
                    <a:gd name="T76" fmla="*/ 2147483647 w 422"/>
                    <a:gd name="T77" fmla="*/ 2147483647 h 480"/>
                    <a:gd name="T78" fmla="*/ 2147483647 w 422"/>
                    <a:gd name="T79" fmla="*/ 2147483647 h 480"/>
                    <a:gd name="T80" fmla="*/ 2147483647 w 422"/>
                    <a:gd name="T81" fmla="*/ 2147483647 h 480"/>
                    <a:gd name="T82" fmla="*/ 2147483647 w 422"/>
                    <a:gd name="T83" fmla="*/ 2147483647 h 480"/>
                    <a:gd name="T84" fmla="*/ 2147483647 w 422"/>
                    <a:gd name="T85" fmla="*/ 2147483647 h 480"/>
                    <a:gd name="T86" fmla="*/ 2147483647 w 422"/>
                    <a:gd name="T87" fmla="*/ 2147483647 h 48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22"/>
                    <a:gd name="T133" fmla="*/ 0 h 480"/>
                    <a:gd name="T134" fmla="*/ 422 w 422"/>
                    <a:gd name="T135" fmla="*/ 480 h 48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22" h="480">
                      <a:moveTo>
                        <a:pt x="107" y="59"/>
                      </a:moveTo>
                      <a:cubicBezTo>
                        <a:pt x="107" y="59"/>
                        <a:pt x="98" y="67"/>
                        <a:pt x="88" y="64"/>
                      </a:cubicBezTo>
                      <a:cubicBezTo>
                        <a:pt x="78" y="61"/>
                        <a:pt x="78" y="61"/>
                        <a:pt x="78" y="61"/>
                      </a:cubicBezTo>
                      <a:cubicBezTo>
                        <a:pt x="78" y="61"/>
                        <a:pt x="78" y="60"/>
                        <a:pt x="64" y="59"/>
                      </a:cubicBezTo>
                      <a:cubicBezTo>
                        <a:pt x="50" y="58"/>
                        <a:pt x="49" y="48"/>
                        <a:pt x="49" y="48"/>
                      </a:cubicBezTo>
                      <a:cubicBezTo>
                        <a:pt x="40" y="47"/>
                        <a:pt x="40" y="47"/>
                        <a:pt x="40" y="47"/>
                      </a:cubicBezTo>
                      <a:cubicBezTo>
                        <a:pt x="40" y="47"/>
                        <a:pt x="31" y="33"/>
                        <a:pt x="27" y="33"/>
                      </a:cubicBezTo>
                      <a:cubicBezTo>
                        <a:pt x="23" y="33"/>
                        <a:pt x="16" y="36"/>
                        <a:pt x="16" y="36"/>
                      </a:cubicBezTo>
                      <a:cubicBezTo>
                        <a:pt x="14" y="45"/>
                        <a:pt x="14" y="45"/>
                        <a:pt x="14" y="45"/>
                      </a:cubicBezTo>
                      <a:cubicBezTo>
                        <a:pt x="2" y="40"/>
                        <a:pt x="2" y="40"/>
                        <a:pt x="2" y="40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45"/>
                        <a:pt x="7" y="52"/>
                        <a:pt x="17" y="56"/>
                      </a:cubicBezTo>
                      <a:cubicBezTo>
                        <a:pt x="27" y="60"/>
                        <a:pt x="40" y="64"/>
                        <a:pt x="40" y="64"/>
                      </a:cubicBezTo>
                      <a:cubicBezTo>
                        <a:pt x="48" y="72"/>
                        <a:pt x="48" y="72"/>
                        <a:pt x="48" y="72"/>
                      </a:cubicBezTo>
                      <a:cubicBezTo>
                        <a:pt x="70" y="73"/>
                        <a:pt x="70" y="73"/>
                        <a:pt x="70" y="73"/>
                      </a:cubicBezTo>
                      <a:cubicBezTo>
                        <a:pt x="92" y="85"/>
                        <a:pt x="92" y="85"/>
                        <a:pt x="92" y="85"/>
                      </a:cubicBezTo>
                      <a:cubicBezTo>
                        <a:pt x="92" y="85"/>
                        <a:pt x="110" y="90"/>
                        <a:pt x="109" y="95"/>
                      </a:cubicBezTo>
                      <a:cubicBezTo>
                        <a:pt x="108" y="100"/>
                        <a:pt x="103" y="114"/>
                        <a:pt x="103" y="114"/>
                      </a:cubicBezTo>
                      <a:cubicBezTo>
                        <a:pt x="111" y="119"/>
                        <a:pt x="111" y="119"/>
                        <a:pt x="111" y="119"/>
                      </a:cubicBezTo>
                      <a:cubicBezTo>
                        <a:pt x="107" y="132"/>
                        <a:pt x="107" y="132"/>
                        <a:pt x="107" y="132"/>
                      </a:cubicBezTo>
                      <a:cubicBezTo>
                        <a:pt x="124" y="142"/>
                        <a:pt x="124" y="142"/>
                        <a:pt x="124" y="142"/>
                      </a:cubicBezTo>
                      <a:cubicBezTo>
                        <a:pt x="124" y="142"/>
                        <a:pt x="111" y="157"/>
                        <a:pt x="113" y="165"/>
                      </a:cubicBezTo>
                      <a:cubicBezTo>
                        <a:pt x="115" y="173"/>
                        <a:pt x="130" y="183"/>
                        <a:pt x="130" y="183"/>
                      </a:cubicBezTo>
                      <a:cubicBezTo>
                        <a:pt x="138" y="204"/>
                        <a:pt x="138" y="204"/>
                        <a:pt x="138" y="204"/>
                      </a:cubicBezTo>
                      <a:cubicBezTo>
                        <a:pt x="148" y="198"/>
                        <a:pt x="148" y="198"/>
                        <a:pt x="148" y="198"/>
                      </a:cubicBezTo>
                      <a:cubicBezTo>
                        <a:pt x="148" y="198"/>
                        <a:pt x="177" y="205"/>
                        <a:pt x="179" y="217"/>
                      </a:cubicBezTo>
                      <a:cubicBezTo>
                        <a:pt x="181" y="229"/>
                        <a:pt x="182" y="239"/>
                        <a:pt x="182" y="239"/>
                      </a:cubicBezTo>
                      <a:cubicBezTo>
                        <a:pt x="182" y="239"/>
                        <a:pt x="170" y="233"/>
                        <a:pt x="167" y="234"/>
                      </a:cubicBezTo>
                      <a:cubicBezTo>
                        <a:pt x="164" y="235"/>
                        <a:pt x="142" y="260"/>
                        <a:pt x="142" y="260"/>
                      </a:cubicBezTo>
                      <a:cubicBezTo>
                        <a:pt x="119" y="283"/>
                        <a:pt x="119" y="283"/>
                        <a:pt x="119" y="283"/>
                      </a:cubicBezTo>
                      <a:cubicBezTo>
                        <a:pt x="96" y="288"/>
                        <a:pt x="96" y="288"/>
                        <a:pt x="96" y="288"/>
                      </a:cubicBezTo>
                      <a:cubicBezTo>
                        <a:pt x="96" y="288"/>
                        <a:pt x="81" y="300"/>
                        <a:pt x="81" y="309"/>
                      </a:cubicBezTo>
                      <a:cubicBezTo>
                        <a:pt x="81" y="318"/>
                        <a:pt x="61" y="318"/>
                        <a:pt x="61" y="318"/>
                      </a:cubicBezTo>
                      <a:cubicBezTo>
                        <a:pt x="45" y="336"/>
                        <a:pt x="45" y="336"/>
                        <a:pt x="45" y="336"/>
                      </a:cubicBezTo>
                      <a:cubicBezTo>
                        <a:pt x="45" y="336"/>
                        <a:pt x="41" y="348"/>
                        <a:pt x="43" y="352"/>
                      </a:cubicBezTo>
                      <a:cubicBezTo>
                        <a:pt x="45" y="356"/>
                        <a:pt x="49" y="364"/>
                        <a:pt x="49" y="364"/>
                      </a:cubicBezTo>
                      <a:cubicBezTo>
                        <a:pt x="47" y="380"/>
                        <a:pt x="47" y="380"/>
                        <a:pt x="47" y="380"/>
                      </a:cubicBezTo>
                      <a:cubicBezTo>
                        <a:pt x="62" y="393"/>
                        <a:pt x="62" y="393"/>
                        <a:pt x="62" y="393"/>
                      </a:cubicBezTo>
                      <a:cubicBezTo>
                        <a:pt x="62" y="393"/>
                        <a:pt x="52" y="425"/>
                        <a:pt x="56" y="434"/>
                      </a:cubicBezTo>
                      <a:cubicBezTo>
                        <a:pt x="60" y="443"/>
                        <a:pt x="71" y="452"/>
                        <a:pt x="71" y="452"/>
                      </a:cubicBezTo>
                      <a:cubicBezTo>
                        <a:pt x="86" y="463"/>
                        <a:pt x="86" y="463"/>
                        <a:pt x="86" y="463"/>
                      </a:cubicBezTo>
                      <a:cubicBezTo>
                        <a:pt x="114" y="460"/>
                        <a:pt x="114" y="460"/>
                        <a:pt x="114" y="460"/>
                      </a:cubicBezTo>
                      <a:cubicBezTo>
                        <a:pt x="114" y="460"/>
                        <a:pt x="105" y="476"/>
                        <a:pt x="125" y="478"/>
                      </a:cubicBezTo>
                      <a:cubicBezTo>
                        <a:pt x="145" y="480"/>
                        <a:pt x="180" y="475"/>
                        <a:pt x="180" y="475"/>
                      </a:cubicBezTo>
                      <a:cubicBezTo>
                        <a:pt x="199" y="465"/>
                        <a:pt x="199" y="465"/>
                        <a:pt x="199" y="465"/>
                      </a:cubicBezTo>
                      <a:cubicBezTo>
                        <a:pt x="222" y="465"/>
                        <a:pt x="222" y="465"/>
                        <a:pt x="222" y="465"/>
                      </a:cubicBezTo>
                      <a:cubicBezTo>
                        <a:pt x="255" y="448"/>
                        <a:pt x="255" y="448"/>
                        <a:pt x="255" y="448"/>
                      </a:cubicBezTo>
                      <a:cubicBezTo>
                        <a:pt x="304" y="451"/>
                        <a:pt x="304" y="451"/>
                        <a:pt x="304" y="451"/>
                      </a:cubicBezTo>
                      <a:cubicBezTo>
                        <a:pt x="309" y="448"/>
                        <a:pt x="309" y="448"/>
                        <a:pt x="309" y="448"/>
                      </a:cubicBezTo>
                      <a:cubicBezTo>
                        <a:pt x="305" y="441"/>
                        <a:pt x="305" y="441"/>
                        <a:pt x="305" y="441"/>
                      </a:cubicBezTo>
                      <a:cubicBezTo>
                        <a:pt x="305" y="441"/>
                        <a:pt x="346" y="417"/>
                        <a:pt x="350" y="412"/>
                      </a:cubicBezTo>
                      <a:cubicBezTo>
                        <a:pt x="354" y="407"/>
                        <a:pt x="382" y="381"/>
                        <a:pt x="382" y="381"/>
                      </a:cubicBezTo>
                      <a:cubicBezTo>
                        <a:pt x="382" y="381"/>
                        <a:pt x="403" y="369"/>
                        <a:pt x="407" y="362"/>
                      </a:cubicBezTo>
                      <a:cubicBezTo>
                        <a:pt x="411" y="355"/>
                        <a:pt x="420" y="348"/>
                        <a:pt x="421" y="340"/>
                      </a:cubicBezTo>
                      <a:cubicBezTo>
                        <a:pt x="422" y="332"/>
                        <a:pt x="399" y="313"/>
                        <a:pt x="399" y="313"/>
                      </a:cubicBezTo>
                      <a:cubicBezTo>
                        <a:pt x="360" y="295"/>
                        <a:pt x="360" y="295"/>
                        <a:pt x="360" y="295"/>
                      </a:cubicBezTo>
                      <a:cubicBezTo>
                        <a:pt x="360" y="295"/>
                        <a:pt x="381" y="281"/>
                        <a:pt x="380" y="277"/>
                      </a:cubicBezTo>
                      <a:cubicBezTo>
                        <a:pt x="379" y="273"/>
                        <a:pt x="368" y="265"/>
                        <a:pt x="368" y="265"/>
                      </a:cubicBezTo>
                      <a:cubicBezTo>
                        <a:pt x="353" y="262"/>
                        <a:pt x="353" y="262"/>
                        <a:pt x="353" y="262"/>
                      </a:cubicBezTo>
                      <a:cubicBezTo>
                        <a:pt x="353" y="262"/>
                        <a:pt x="360" y="251"/>
                        <a:pt x="359" y="247"/>
                      </a:cubicBezTo>
                      <a:cubicBezTo>
                        <a:pt x="358" y="243"/>
                        <a:pt x="339" y="238"/>
                        <a:pt x="339" y="238"/>
                      </a:cubicBezTo>
                      <a:cubicBezTo>
                        <a:pt x="339" y="228"/>
                        <a:pt x="339" y="228"/>
                        <a:pt x="339" y="228"/>
                      </a:cubicBezTo>
                      <a:cubicBezTo>
                        <a:pt x="332" y="222"/>
                        <a:pt x="332" y="222"/>
                        <a:pt x="332" y="222"/>
                      </a:cubicBezTo>
                      <a:cubicBezTo>
                        <a:pt x="337" y="202"/>
                        <a:pt x="337" y="202"/>
                        <a:pt x="337" y="202"/>
                      </a:cubicBezTo>
                      <a:cubicBezTo>
                        <a:pt x="337" y="202"/>
                        <a:pt x="365" y="208"/>
                        <a:pt x="359" y="198"/>
                      </a:cubicBezTo>
                      <a:cubicBezTo>
                        <a:pt x="353" y="188"/>
                        <a:pt x="312" y="156"/>
                        <a:pt x="312" y="156"/>
                      </a:cubicBezTo>
                      <a:cubicBezTo>
                        <a:pt x="299" y="145"/>
                        <a:pt x="299" y="145"/>
                        <a:pt x="299" y="145"/>
                      </a:cubicBezTo>
                      <a:cubicBezTo>
                        <a:pt x="299" y="145"/>
                        <a:pt x="316" y="138"/>
                        <a:pt x="316" y="133"/>
                      </a:cubicBezTo>
                      <a:cubicBezTo>
                        <a:pt x="316" y="128"/>
                        <a:pt x="340" y="126"/>
                        <a:pt x="331" y="116"/>
                      </a:cubicBezTo>
                      <a:cubicBezTo>
                        <a:pt x="322" y="106"/>
                        <a:pt x="316" y="103"/>
                        <a:pt x="312" y="98"/>
                      </a:cubicBezTo>
                      <a:cubicBezTo>
                        <a:pt x="308" y="93"/>
                        <a:pt x="303" y="86"/>
                        <a:pt x="297" y="86"/>
                      </a:cubicBezTo>
                      <a:cubicBezTo>
                        <a:pt x="291" y="86"/>
                        <a:pt x="277" y="94"/>
                        <a:pt x="275" y="82"/>
                      </a:cubicBezTo>
                      <a:cubicBezTo>
                        <a:pt x="273" y="70"/>
                        <a:pt x="270" y="67"/>
                        <a:pt x="270" y="67"/>
                      </a:cubicBezTo>
                      <a:cubicBezTo>
                        <a:pt x="270" y="67"/>
                        <a:pt x="283" y="65"/>
                        <a:pt x="282" y="62"/>
                      </a:cubicBezTo>
                      <a:cubicBezTo>
                        <a:pt x="281" y="59"/>
                        <a:pt x="277" y="53"/>
                        <a:pt x="277" y="53"/>
                      </a:cubicBezTo>
                      <a:cubicBezTo>
                        <a:pt x="280" y="36"/>
                        <a:pt x="280" y="36"/>
                        <a:pt x="280" y="36"/>
                      </a:cubicBezTo>
                      <a:cubicBezTo>
                        <a:pt x="280" y="36"/>
                        <a:pt x="293" y="48"/>
                        <a:pt x="289" y="31"/>
                      </a:cubicBezTo>
                      <a:cubicBezTo>
                        <a:pt x="285" y="14"/>
                        <a:pt x="271" y="13"/>
                        <a:pt x="271" y="13"/>
                      </a:cubicBezTo>
                      <a:cubicBezTo>
                        <a:pt x="248" y="8"/>
                        <a:pt x="248" y="8"/>
                        <a:pt x="248" y="8"/>
                      </a:cubicBezTo>
                      <a:cubicBezTo>
                        <a:pt x="248" y="8"/>
                        <a:pt x="255" y="2"/>
                        <a:pt x="240" y="1"/>
                      </a:cubicBezTo>
                      <a:cubicBezTo>
                        <a:pt x="225" y="0"/>
                        <a:pt x="214" y="7"/>
                        <a:pt x="214" y="7"/>
                      </a:cubicBezTo>
                      <a:cubicBezTo>
                        <a:pt x="214" y="7"/>
                        <a:pt x="203" y="6"/>
                        <a:pt x="198" y="5"/>
                      </a:cubicBezTo>
                      <a:cubicBezTo>
                        <a:pt x="193" y="4"/>
                        <a:pt x="176" y="13"/>
                        <a:pt x="176" y="13"/>
                      </a:cubicBezTo>
                      <a:cubicBezTo>
                        <a:pt x="176" y="13"/>
                        <a:pt x="172" y="26"/>
                        <a:pt x="173" y="30"/>
                      </a:cubicBezTo>
                      <a:cubicBezTo>
                        <a:pt x="174" y="34"/>
                        <a:pt x="173" y="50"/>
                        <a:pt x="173" y="50"/>
                      </a:cubicBezTo>
                      <a:cubicBezTo>
                        <a:pt x="173" y="50"/>
                        <a:pt x="164" y="45"/>
                        <a:pt x="157" y="50"/>
                      </a:cubicBezTo>
                      <a:cubicBezTo>
                        <a:pt x="150" y="55"/>
                        <a:pt x="156" y="65"/>
                        <a:pt x="148" y="65"/>
                      </a:cubicBezTo>
                      <a:cubicBezTo>
                        <a:pt x="140" y="65"/>
                        <a:pt x="128" y="57"/>
                        <a:pt x="123" y="56"/>
                      </a:cubicBezTo>
                      <a:cubicBezTo>
                        <a:pt x="118" y="55"/>
                        <a:pt x="107" y="59"/>
                        <a:pt x="107" y="59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8" name="Freeform 204"/>
                <p:cNvSpPr>
                  <a:spLocks noEditPoints="1"/>
                </p:cNvSpPr>
                <p:nvPr/>
              </p:nvSpPr>
              <p:spPr bwMode="auto">
                <a:xfrm>
                  <a:off x="4445000" y="1806575"/>
                  <a:ext cx="238125" cy="346075"/>
                </a:xfrm>
                <a:custGeom>
                  <a:avLst/>
                  <a:gdLst>
                    <a:gd name="T0" fmla="*/ 2147483647 w 459"/>
                    <a:gd name="T1" fmla="*/ 2147483647 h 664"/>
                    <a:gd name="T2" fmla="*/ 2147483647 w 459"/>
                    <a:gd name="T3" fmla="*/ 2147483647 h 664"/>
                    <a:gd name="T4" fmla="*/ 2147483647 w 459"/>
                    <a:gd name="T5" fmla="*/ 2147483647 h 664"/>
                    <a:gd name="T6" fmla="*/ 2147483647 w 459"/>
                    <a:gd name="T7" fmla="*/ 2147483647 h 664"/>
                    <a:gd name="T8" fmla="*/ 2147483647 w 459"/>
                    <a:gd name="T9" fmla="*/ 2147483647 h 664"/>
                    <a:gd name="T10" fmla="*/ 2147483647 w 459"/>
                    <a:gd name="T11" fmla="*/ 2147483647 h 664"/>
                    <a:gd name="T12" fmla="*/ 2147483647 w 459"/>
                    <a:gd name="T13" fmla="*/ 2147483647 h 664"/>
                    <a:gd name="T14" fmla="*/ 2147483647 w 459"/>
                    <a:gd name="T15" fmla="*/ 2147483647 h 664"/>
                    <a:gd name="T16" fmla="*/ 2147483647 w 459"/>
                    <a:gd name="T17" fmla="*/ 2147483647 h 664"/>
                    <a:gd name="T18" fmla="*/ 2147483647 w 459"/>
                    <a:gd name="T19" fmla="*/ 2147483647 h 664"/>
                    <a:gd name="T20" fmla="*/ 2147483647 w 459"/>
                    <a:gd name="T21" fmla="*/ 2147483647 h 664"/>
                    <a:gd name="T22" fmla="*/ 2147483647 w 459"/>
                    <a:gd name="T23" fmla="*/ 2147483647 h 664"/>
                    <a:gd name="T24" fmla="*/ 2147483647 w 459"/>
                    <a:gd name="T25" fmla="*/ 2147483647 h 664"/>
                    <a:gd name="T26" fmla="*/ 2147483647 w 459"/>
                    <a:gd name="T27" fmla="*/ 2147483647 h 664"/>
                    <a:gd name="T28" fmla="*/ 2147483647 w 459"/>
                    <a:gd name="T29" fmla="*/ 2147483647 h 664"/>
                    <a:gd name="T30" fmla="*/ 2147483647 w 459"/>
                    <a:gd name="T31" fmla="*/ 2147483647 h 664"/>
                    <a:gd name="T32" fmla="*/ 2147483647 w 459"/>
                    <a:gd name="T33" fmla="*/ 2147483647 h 664"/>
                    <a:gd name="T34" fmla="*/ 2147483647 w 459"/>
                    <a:gd name="T35" fmla="*/ 2147483647 h 664"/>
                    <a:gd name="T36" fmla="*/ 2147483647 w 459"/>
                    <a:gd name="T37" fmla="*/ 2147483647 h 664"/>
                    <a:gd name="T38" fmla="*/ 2147483647 w 459"/>
                    <a:gd name="T39" fmla="*/ 2147483647 h 664"/>
                    <a:gd name="T40" fmla="*/ 2147483647 w 459"/>
                    <a:gd name="T41" fmla="*/ 2147483647 h 664"/>
                    <a:gd name="T42" fmla="*/ 0 w 459"/>
                    <a:gd name="T43" fmla="*/ 2147483647 h 664"/>
                    <a:gd name="T44" fmla="*/ 2147483647 w 459"/>
                    <a:gd name="T45" fmla="*/ 2147483647 h 664"/>
                    <a:gd name="T46" fmla="*/ 2147483647 w 459"/>
                    <a:gd name="T47" fmla="*/ 2147483647 h 664"/>
                    <a:gd name="T48" fmla="*/ 2147483647 w 459"/>
                    <a:gd name="T49" fmla="*/ 2147483647 h 664"/>
                    <a:gd name="T50" fmla="*/ 2147483647 w 459"/>
                    <a:gd name="T51" fmla="*/ 2147483647 h 664"/>
                    <a:gd name="T52" fmla="*/ 2147483647 w 459"/>
                    <a:gd name="T53" fmla="*/ 2147483647 h 664"/>
                    <a:gd name="T54" fmla="*/ 2147483647 w 459"/>
                    <a:gd name="T55" fmla="*/ 2147483647 h 664"/>
                    <a:gd name="T56" fmla="*/ 2147483647 w 459"/>
                    <a:gd name="T57" fmla="*/ 2147483647 h 664"/>
                    <a:gd name="T58" fmla="*/ 2147483647 w 459"/>
                    <a:gd name="T59" fmla="*/ 2147483647 h 664"/>
                    <a:gd name="T60" fmla="*/ 2147483647 w 459"/>
                    <a:gd name="T61" fmla="*/ 2147483647 h 664"/>
                    <a:gd name="T62" fmla="*/ 2147483647 w 459"/>
                    <a:gd name="T63" fmla="*/ 2147483647 h 664"/>
                    <a:gd name="T64" fmla="*/ 2147483647 w 459"/>
                    <a:gd name="T65" fmla="*/ 2147483647 h 664"/>
                    <a:gd name="T66" fmla="*/ 2147483647 w 459"/>
                    <a:gd name="T67" fmla="*/ 2147483647 h 664"/>
                    <a:gd name="T68" fmla="*/ 2147483647 w 459"/>
                    <a:gd name="T69" fmla="*/ 2147483647 h 664"/>
                    <a:gd name="T70" fmla="*/ 2147483647 w 459"/>
                    <a:gd name="T71" fmla="*/ 2147483647 h 664"/>
                    <a:gd name="T72" fmla="*/ 2147483647 w 459"/>
                    <a:gd name="T73" fmla="*/ 2147483647 h 664"/>
                    <a:gd name="T74" fmla="*/ 2147483647 w 459"/>
                    <a:gd name="T75" fmla="*/ 2147483647 h 664"/>
                    <a:gd name="T76" fmla="*/ 2147483647 w 459"/>
                    <a:gd name="T77" fmla="*/ 2147483647 h 664"/>
                    <a:gd name="T78" fmla="*/ 2147483647 w 459"/>
                    <a:gd name="T79" fmla="*/ 2147483647 h 664"/>
                    <a:gd name="T80" fmla="*/ 2147483647 w 459"/>
                    <a:gd name="T81" fmla="*/ 2147483647 h 664"/>
                    <a:gd name="T82" fmla="*/ 2147483647 w 459"/>
                    <a:gd name="T83" fmla="*/ 2147483647 h 664"/>
                    <a:gd name="T84" fmla="*/ 2147483647 w 459"/>
                    <a:gd name="T85" fmla="*/ 2147483647 h 664"/>
                    <a:gd name="T86" fmla="*/ 2147483647 w 459"/>
                    <a:gd name="T87" fmla="*/ 2147483647 h 6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59"/>
                    <a:gd name="T133" fmla="*/ 0 h 664"/>
                    <a:gd name="T134" fmla="*/ 459 w 459"/>
                    <a:gd name="T135" fmla="*/ 664 h 66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59" h="664">
                      <a:moveTo>
                        <a:pt x="451" y="136"/>
                      </a:moveTo>
                      <a:cubicBezTo>
                        <a:pt x="451" y="136"/>
                        <a:pt x="436" y="126"/>
                        <a:pt x="434" y="118"/>
                      </a:cubicBezTo>
                      <a:cubicBezTo>
                        <a:pt x="432" y="110"/>
                        <a:pt x="445" y="95"/>
                        <a:pt x="445" y="95"/>
                      </a:cubicBezTo>
                      <a:cubicBezTo>
                        <a:pt x="428" y="85"/>
                        <a:pt x="428" y="85"/>
                        <a:pt x="428" y="85"/>
                      </a:cubicBezTo>
                      <a:cubicBezTo>
                        <a:pt x="432" y="72"/>
                        <a:pt x="432" y="72"/>
                        <a:pt x="432" y="72"/>
                      </a:cubicBezTo>
                      <a:cubicBezTo>
                        <a:pt x="424" y="67"/>
                        <a:pt x="424" y="67"/>
                        <a:pt x="424" y="67"/>
                      </a:cubicBezTo>
                      <a:cubicBezTo>
                        <a:pt x="424" y="67"/>
                        <a:pt x="429" y="53"/>
                        <a:pt x="430" y="48"/>
                      </a:cubicBezTo>
                      <a:cubicBezTo>
                        <a:pt x="431" y="43"/>
                        <a:pt x="413" y="38"/>
                        <a:pt x="413" y="38"/>
                      </a:cubicBezTo>
                      <a:cubicBezTo>
                        <a:pt x="391" y="26"/>
                        <a:pt x="391" y="26"/>
                        <a:pt x="391" y="26"/>
                      </a:cubicBezTo>
                      <a:cubicBezTo>
                        <a:pt x="369" y="25"/>
                        <a:pt x="369" y="25"/>
                        <a:pt x="369" y="25"/>
                      </a:cubicBezTo>
                      <a:cubicBezTo>
                        <a:pt x="361" y="17"/>
                        <a:pt x="361" y="17"/>
                        <a:pt x="361" y="17"/>
                      </a:cubicBezTo>
                      <a:cubicBezTo>
                        <a:pt x="361" y="17"/>
                        <a:pt x="348" y="13"/>
                        <a:pt x="338" y="9"/>
                      </a:cubicBezTo>
                      <a:cubicBezTo>
                        <a:pt x="332" y="7"/>
                        <a:pt x="327" y="3"/>
                        <a:pt x="324" y="1"/>
                      </a:cubicBezTo>
                      <a:cubicBezTo>
                        <a:pt x="304" y="0"/>
                        <a:pt x="304" y="0"/>
                        <a:pt x="304" y="0"/>
                      </a:cubicBezTo>
                      <a:cubicBezTo>
                        <a:pt x="305" y="14"/>
                        <a:pt x="305" y="14"/>
                        <a:pt x="305" y="14"/>
                      </a:cubicBezTo>
                      <a:cubicBezTo>
                        <a:pt x="305" y="14"/>
                        <a:pt x="298" y="11"/>
                        <a:pt x="298" y="16"/>
                      </a:cubicBezTo>
                      <a:cubicBezTo>
                        <a:pt x="298" y="21"/>
                        <a:pt x="311" y="27"/>
                        <a:pt x="303" y="29"/>
                      </a:cubicBezTo>
                      <a:cubicBezTo>
                        <a:pt x="295" y="31"/>
                        <a:pt x="284" y="25"/>
                        <a:pt x="284" y="25"/>
                      </a:cubicBezTo>
                      <a:cubicBezTo>
                        <a:pt x="275" y="25"/>
                        <a:pt x="275" y="25"/>
                        <a:pt x="275" y="25"/>
                      </a:cubicBezTo>
                      <a:cubicBezTo>
                        <a:pt x="262" y="21"/>
                        <a:pt x="262" y="21"/>
                        <a:pt x="262" y="21"/>
                      </a:cubicBezTo>
                      <a:cubicBezTo>
                        <a:pt x="243" y="25"/>
                        <a:pt x="243" y="25"/>
                        <a:pt x="243" y="25"/>
                      </a:cubicBezTo>
                      <a:cubicBezTo>
                        <a:pt x="243" y="25"/>
                        <a:pt x="243" y="12"/>
                        <a:pt x="235" y="18"/>
                      </a:cubicBezTo>
                      <a:cubicBezTo>
                        <a:pt x="227" y="24"/>
                        <a:pt x="237" y="35"/>
                        <a:pt x="234" y="40"/>
                      </a:cubicBezTo>
                      <a:cubicBezTo>
                        <a:pt x="231" y="45"/>
                        <a:pt x="216" y="45"/>
                        <a:pt x="216" y="45"/>
                      </a:cubicBezTo>
                      <a:cubicBezTo>
                        <a:pt x="190" y="49"/>
                        <a:pt x="190" y="49"/>
                        <a:pt x="190" y="49"/>
                      </a:cubicBezTo>
                      <a:cubicBezTo>
                        <a:pt x="181" y="59"/>
                        <a:pt x="181" y="59"/>
                        <a:pt x="181" y="59"/>
                      </a:cubicBezTo>
                      <a:cubicBezTo>
                        <a:pt x="181" y="59"/>
                        <a:pt x="164" y="67"/>
                        <a:pt x="165" y="71"/>
                      </a:cubicBezTo>
                      <a:cubicBezTo>
                        <a:pt x="166" y="75"/>
                        <a:pt x="177" y="83"/>
                        <a:pt x="177" y="83"/>
                      </a:cubicBezTo>
                      <a:cubicBezTo>
                        <a:pt x="172" y="93"/>
                        <a:pt x="172" y="93"/>
                        <a:pt x="172" y="93"/>
                      </a:cubicBezTo>
                      <a:cubicBezTo>
                        <a:pt x="172" y="93"/>
                        <a:pt x="167" y="94"/>
                        <a:pt x="161" y="99"/>
                      </a:cubicBezTo>
                      <a:cubicBezTo>
                        <a:pt x="155" y="104"/>
                        <a:pt x="153" y="111"/>
                        <a:pt x="153" y="111"/>
                      </a:cubicBezTo>
                      <a:cubicBezTo>
                        <a:pt x="139" y="112"/>
                        <a:pt x="139" y="112"/>
                        <a:pt x="139" y="112"/>
                      </a:cubicBezTo>
                      <a:cubicBezTo>
                        <a:pt x="139" y="112"/>
                        <a:pt x="153" y="126"/>
                        <a:pt x="146" y="128"/>
                      </a:cubicBezTo>
                      <a:cubicBezTo>
                        <a:pt x="139" y="130"/>
                        <a:pt x="130" y="135"/>
                        <a:pt x="130" y="135"/>
                      </a:cubicBezTo>
                      <a:cubicBezTo>
                        <a:pt x="116" y="128"/>
                        <a:pt x="116" y="128"/>
                        <a:pt x="116" y="128"/>
                      </a:cubicBezTo>
                      <a:cubicBezTo>
                        <a:pt x="118" y="144"/>
                        <a:pt x="118" y="144"/>
                        <a:pt x="118" y="144"/>
                      </a:cubicBezTo>
                      <a:cubicBezTo>
                        <a:pt x="115" y="149"/>
                        <a:pt x="115" y="149"/>
                        <a:pt x="115" y="149"/>
                      </a:cubicBezTo>
                      <a:cubicBezTo>
                        <a:pt x="111" y="178"/>
                        <a:pt x="111" y="178"/>
                        <a:pt x="111" y="178"/>
                      </a:cubicBezTo>
                      <a:cubicBezTo>
                        <a:pt x="111" y="178"/>
                        <a:pt x="101" y="190"/>
                        <a:pt x="96" y="194"/>
                      </a:cubicBezTo>
                      <a:cubicBezTo>
                        <a:pt x="91" y="198"/>
                        <a:pt x="82" y="204"/>
                        <a:pt x="82" y="204"/>
                      </a:cubicBezTo>
                      <a:cubicBezTo>
                        <a:pt x="82" y="204"/>
                        <a:pt x="103" y="214"/>
                        <a:pt x="99" y="223"/>
                      </a:cubicBezTo>
                      <a:cubicBezTo>
                        <a:pt x="95" y="232"/>
                        <a:pt x="68" y="227"/>
                        <a:pt x="68" y="227"/>
                      </a:cubicBezTo>
                      <a:cubicBezTo>
                        <a:pt x="68" y="227"/>
                        <a:pt x="53" y="239"/>
                        <a:pt x="46" y="244"/>
                      </a:cubicBezTo>
                      <a:cubicBezTo>
                        <a:pt x="39" y="249"/>
                        <a:pt x="33" y="254"/>
                        <a:pt x="33" y="254"/>
                      </a:cubicBezTo>
                      <a:cubicBezTo>
                        <a:pt x="28" y="260"/>
                        <a:pt x="28" y="260"/>
                        <a:pt x="28" y="260"/>
                      </a:cubicBezTo>
                      <a:cubicBezTo>
                        <a:pt x="28" y="260"/>
                        <a:pt x="22" y="265"/>
                        <a:pt x="22" y="268"/>
                      </a:cubicBezTo>
                      <a:cubicBezTo>
                        <a:pt x="22" y="271"/>
                        <a:pt x="40" y="271"/>
                        <a:pt x="34" y="277"/>
                      </a:cubicBezTo>
                      <a:cubicBezTo>
                        <a:pt x="28" y="283"/>
                        <a:pt x="19" y="285"/>
                        <a:pt x="21" y="290"/>
                      </a:cubicBezTo>
                      <a:cubicBezTo>
                        <a:pt x="23" y="295"/>
                        <a:pt x="29" y="303"/>
                        <a:pt x="29" y="303"/>
                      </a:cubicBezTo>
                      <a:cubicBezTo>
                        <a:pt x="29" y="303"/>
                        <a:pt x="40" y="310"/>
                        <a:pt x="39" y="315"/>
                      </a:cubicBezTo>
                      <a:cubicBezTo>
                        <a:pt x="38" y="320"/>
                        <a:pt x="32" y="327"/>
                        <a:pt x="33" y="334"/>
                      </a:cubicBezTo>
                      <a:cubicBezTo>
                        <a:pt x="34" y="341"/>
                        <a:pt x="42" y="348"/>
                        <a:pt x="42" y="348"/>
                      </a:cubicBezTo>
                      <a:cubicBezTo>
                        <a:pt x="42" y="348"/>
                        <a:pt x="61" y="354"/>
                        <a:pt x="59" y="361"/>
                      </a:cubicBezTo>
                      <a:cubicBezTo>
                        <a:pt x="57" y="368"/>
                        <a:pt x="50" y="374"/>
                        <a:pt x="50" y="374"/>
                      </a:cubicBezTo>
                      <a:cubicBezTo>
                        <a:pt x="35" y="377"/>
                        <a:pt x="35" y="377"/>
                        <a:pt x="35" y="377"/>
                      </a:cubicBezTo>
                      <a:cubicBezTo>
                        <a:pt x="35" y="377"/>
                        <a:pt x="41" y="394"/>
                        <a:pt x="44" y="397"/>
                      </a:cubicBezTo>
                      <a:cubicBezTo>
                        <a:pt x="47" y="400"/>
                        <a:pt x="51" y="409"/>
                        <a:pt x="51" y="409"/>
                      </a:cubicBezTo>
                      <a:cubicBezTo>
                        <a:pt x="44" y="409"/>
                        <a:pt x="44" y="409"/>
                        <a:pt x="44" y="409"/>
                      </a:cubicBezTo>
                      <a:cubicBezTo>
                        <a:pt x="44" y="426"/>
                        <a:pt x="44" y="426"/>
                        <a:pt x="44" y="426"/>
                      </a:cubicBezTo>
                      <a:cubicBezTo>
                        <a:pt x="44" y="426"/>
                        <a:pt x="41" y="431"/>
                        <a:pt x="36" y="431"/>
                      </a:cubicBezTo>
                      <a:cubicBezTo>
                        <a:pt x="31" y="431"/>
                        <a:pt x="17" y="425"/>
                        <a:pt x="19" y="431"/>
                      </a:cubicBezTo>
                      <a:cubicBezTo>
                        <a:pt x="21" y="437"/>
                        <a:pt x="21" y="441"/>
                        <a:pt x="21" y="441"/>
                      </a:cubicBezTo>
                      <a:cubicBezTo>
                        <a:pt x="21" y="441"/>
                        <a:pt x="12" y="444"/>
                        <a:pt x="15" y="452"/>
                      </a:cubicBezTo>
                      <a:cubicBezTo>
                        <a:pt x="18" y="460"/>
                        <a:pt x="24" y="461"/>
                        <a:pt x="22" y="466"/>
                      </a:cubicBezTo>
                      <a:cubicBezTo>
                        <a:pt x="20" y="471"/>
                        <a:pt x="14" y="482"/>
                        <a:pt x="14" y="482"/>
                      </a:cubicBezTo>
                      <a:cubicBezTo>
                        <a:pt x="0" y="469"/>
                        <a:pt x="0" y="469"/>
                        <a:pt x="0" y="469"/>
                      </a:cubicBezTo>
                      <a:cubicBezTo>
                        <a:pt x="2" y="510"/>
                        <a:pt x="2" y="510"/>
                        <a:pt x="2" y="510"/>
                      </a:cubicBezTo>
                      <a:cubicBezTo>
                        <a:pt x="2" y="510"/>
                        <a:pt x="16" y="499"/>
                        <a:pt x="23" y="511"/>
                      </a:cubicBezTo>
                      <a:cubicBezTo>
                        <a:pt x="30" y="523"/>
                        <a:pt x="19" y="515"/>
                        <a:pt x="19" y="515"/>
                      </a:cubicBezTo>
                      <a:cubicBezTo>
                        <a:pt x="19" y="515"/>
                        <a:pt x="14" y="549"/>
                        <a:pt x="18" y="553"/>
                      </a:cubicBezTo>
                      <a:cubicBezTo>
                        <a:pt x="22" y="557"/>
                        <a:pt x="34" y="562"/>
                        <a:pt x="34" y="562"/>
                      </a:cubicBezTo>
                      <a:cubicBezTo>
                        <a:pt x="34" y="562"/>
                        <a:pt x="43" y="579"/>
                        <a:pt x="49" y="586"/>
                      </a:cubicBezTo>
                      <a:cubicBezTo>
                        <a:pt x="55" y="593"/>
                        <a:pt x="66" y="597"/>
                        <a:pt x="66" y="597"/>
                      </a:cubicBezTo>
                      <a:cubicBezTo>
                        <a:pt x="65" y="605"/>
                        <a:pt x="65" y="605"/>
                        <a:pt x="65" y="605"/>
                      </a:cubicBezTo>
                      <a:cubicBezTo>
                        <a:pt x="53" y="607"/>
                        <a:pt x="53" y="607"/>
                        <a:pt x="53" y="607"/>
                      </a:cubicBezTo>
                      <a:cubicBezTo>
                        <a:pt x="53" y="607"/>
                        <a:pt x="51" y="615"/>
                        <a:pt x="52" y="621"/>
                      </a:cubicBezTo>
                      <a:cubicBezTo>
                        <a:pt x="53" y="627"/>
                        <a:pt x="68" y="640"/>
                        <a:pt x="68" y="640"/>
                      </a:cubicBezTo>
                      <a:cubicBezTo>
                        <a:pt x="68" y="640"/>
                        <a:pt x="64" y="653"/>
                        <a:pt x="69" y="656"/>
                      </a:cubicBezTo>
                      <a:cubicBezTo>
                        <a:pt x="74" y="659"/>
                        <a:pt x="94" y="657"/>
                        <a:pt x="94" y="657"/>
                      </a:cubicBezTo>
                      <a:cubicBezTo>
                        <a:pt x="94" y="657"/>
                        <a:pt x="122" y="664"/>
                        <a:pt x="121" y="655"/>
                      </a:cubicBezTo>
                      <a:cubicBezTo>
                        <a:pt x="120" y="646"/>
                        <a:pt x="120" y="631"/>
                        <a:pt x="120" y="631"/>
                      </a:cubicBezTo>
                      <a:cubicBezTo>
                        <a:pt x="132" y="625"/>
                        <a:pt x="132" y="625"/>
                        <a:pt x="132" y="625"/>
                      </a:cubicBezTo>
                      <a:cubicBezTo>
                        <a:pt x="133" y="615"/>
                        <a:pt x="133" y="615"/>
                        <a:pt x="133" y="615"/>
                      </a:cubicBezTo>
                      <a:cubicBezTo>
                        <a:pt x="176" y="618"/>
                        <a:pt x="176" y="618"/>
                        <a:pt x="176" y="618"/>
                      </a:cubicBezTo>
                      <a:cubicBezTo>
                        <a:pt x="185" y="623"/>
                        <a:pt x="185" y="623"/>
                        <a:pt x="185" y="623"/>
                      </a:cubicBezTo>
                      <a:cubicBezTo>
                        <a:pt x="199" y="581"/>
                        <a:pt x="199" y="581"/>
                        <a:pt x="199" y="581"/>
                      </a:cubicBezTo>
                      <a:cubicBezTo>
                        <a:pt x="199" y="581"/>
                        <a:pt x="208" y="555"/>
                        <a:pt x="206" y="549"/>
                      </a:cubicBezTo>
                      <a:cubicBezTo>
                        <a:pt x="204" y="543"/>
                        <a:pt x="198" y="532"/>
                        <a:pt x="198" y="532"/>
                      </a:cubicBezTo>
                      <a:cubicBezTo>
                        <a:pt x="198" y="532"/>
                        <a:pt x="219" y="529"/>
                        <a:pt x="217" y="518"/>
                      </a:cubicBezTo>
                      <a:cubicBezTo>
                        <a:pt x="215" y="507"/>
                        <a:pt x="196" y="507"/>
                        <a:pt x="196" y="507"/>
                      </a:cubicBezTo>
                      <a:cubicBezTo>
                        <a:pt x="209" y="502"/>
                        <a:pt x="209" y="502"/>
                        <a:pt x="209" y="502"/>
                      </a:cubicBezTo>
                      <a:cubicBezTo>
                        <a:pt x="200" y="498"/>
                        <a:pt x="200" y="498"/>
                        <a:pt x="200" y="498"/>
                      </a:cubicBezTo>
                      <a:cubicBezTo>
                        <a:pt x="200" y="498"/>
                        <a:pt x="234" y="500"/>
                        <a:pt x="237" y="489"/>
                      </a:cubicBezTo>
                      <a:cubicBezTo>
                        <a:pt x="240" y="478"/>
                        <a:pt x="245" y="472"/>
                        <a:pt x="245" y="472"/>
                      </a:cubicBezTo>
                      <a:cubicBezTo>
                        <a:pt x="245" y="472"/>
                        <a:pt x="256" y="490"/>
                        <a:pt x="266" y="478"/>
                      </a:cubicBezTo>
                      <a:cubicBezTo>
                        <a:pt x="276" y="466"/>
                        <a:pt x="270" y="456"/>
                        <a:pt x="270" y="456"/>
                      </a:cubicBezTo>
                      <a:cubicBezTo>
                        <a:pt x="270" y="456"/>
                        <a:pt x="297" y="451"/>
                        <a:pt x="290" y="437"/>
                      </a:cubicBezTo>
                      <a:cubicBezTo>
                        <a:pt x="283" y="423"/>
                        <a:pt x="271" y="420"/>
                        <a:pt x="271" y="420"/>
                      </a:cubicBezTo>
                      <a:cubicBezTo>
                        <a:pt x="271" y="409"/>
                        <a:pt x="271" y="409"/>
                        <a:pt x="271" y="409"/>
                      </a:cubicBezTo>
                      <a:cubicBezTo>
                        <a:pt x="247" y="399"/>
                        <a:pt x="247" y="399"/>
                        <a:pt x="247" y="399"/>
                      </a:cubicBezTo>
                      <a:cubicBezTo>
                        <a:pt x="247" y="399"/>
                        <a:pt x="236" y="406"/>
                        <a:pt x="228" y="399"/>
                      </a:cubicBezTo>
                      <a:cubicBezTo>
                        <a:pt x="220" y="392"/>
                        <a:pt x="217" y="350"/>
                        <a:pt x="217" y="350"/>
                      </a:cubicBezTo>
                      <a:cubicBezTo>
                        <a:pt x="217" y="350"/>
                        <a:pt x="228" y="340"/>
                        <a:pt x="229" y="329"/>
                      </a:cubicBezTo>
                      <a:cubicBezTo>
                        <a:pt x="230" y="318"/>
                        <a:pt x="219" y="308"/>
                        <a:pt x="219" y="308"/>
                      </a:cubicBezTo>
                      <a:cubicBezTo>
                        <a:pt x="219" y="308"/>
                        <a:pt x="233" y="311"/>
                        <a:pt x="237" y="303"/>
                      </a:cubicBezTo>
                      <a:cubicBezTo>
                        <a:pt x="241" y="295"/>
                        <a:pt x="232" y="283"/>
                        <a:pt x="232" y="283"/>
                      </a:cubicBezTo>
                      <a:cubicBezTo>
                        <a:pt x="232" y="283"/>
                        <a:pt x="249" y="292"/>
                        <a:pt x="254" y="287"/>
                      </a:cubicBezTo>
                      <a:cubicBezTo>
                        <a:pt x="259" y="282"/>
                        <a:pt x="271" y="270"/>
                        <a:pt x="271" y="270"/>
                      </a:cubicBezTo>
                      <a:cubicBezTo>
                        <a:pt x="291" y="273"/>
                        <a:pt x="291" y="273"/>
                        <a:pt x="291" y="273"/>
                      </a:cubicBezTo>
                      <a:cubicBezTo>
                        <a:pt x="299" y="258"/>
                        <a:pt x="299" y="258"/>
                        <a:pt x="299" y="258"/>
                      </a:cubicBezTo>
                      <a:cubicBezTo>
                        <a:pt x="299" y="258"/>
                        <a:pt x="330" y="259"/>
                        <a:pt x="340" y="249"/>
                      </a:cubicBezTo>
                      <a:cubicBezTo>
                        <a:pt x="350" y="239"/>
                        <a:pt x="364" y="213"/>
                        <a:pt x="364" y="213"/>
                      </a:cubicBezTo>
                      <a:cubicBezTo>
                        <a:pt x="352" y="198"/>
                        <a:pt x="352" y="198"/>
                        <a:pt x="352" y="198"/>
                      </a:cubicBezTo>
                      <a:cubicBezTo>
                        <a:pt x="372" y="175"/>
                        <a:pt x="372" y="175"/>
                        <a:pt x="372" y="175"/>
                      </a:cubicBezTo>
                      <a:cubicBezTo>
                        <a:pt x="361" y="162"/>
                        <a:pt x="361" y="162"/>
                        <a:pt x="361" y="162"/>
                      </a:cubicBezTo>
                      <a:cubicBezTo>
                        <a:pt x="386" y="156"/>
                        <a:pt x="386" y="156"/>
                        <a:pt x="386" y="156"/>
                      </a:cubicBezTo>
                      <a:cubicBezTo>
                        <a:pt x="396" y="144"/>
                        <a:pt x="396" y="144"/>
                        <a:pt x="396" y="144"/>
                      </a:cubicBezTo>
                      <a:cubicBezTo>
                        <a:pt x="449" y="146"/>
                        <a:pt x="449" y="146"/>
                        <a:pt x="449" y="146"/>
                      </a:cubicBezTo>
                      <a:cubicBezTo>
                        <a:pt x="457" y="159"/>
                        <a:pt x="457" y="159"/>
                        <a:pt x="457" y="159"/>
                      </a:cubicBezTo>
                      <a:cubicBezTo>
                        <a:pt x="459" y="157"/>
                        <a:pt x="459" y="157"/>
                        <a:pt x="459" y="157"/>
                      </a:cubicBezTo>
                      <a:lnTo>
                        <a:pt x="451" y="136"/>
                      </a:lnTo>
                      <a:close/>
                      <a:moveTo>
                        <a:pt x="262" y="549"/>
                      </a:moveTo>
                      <a:cubicBezTo>
                        <a:pt x="259" y="560"/>
                        <a:pt x="271" y="583"/>
                        <a:pt x="271" y="583"/>
                      </a:cubicBezTo>
                      <a:cubicBezTo>
                        <a:pt x="279" y="566"/>
                        <a:pt x="279" y="566"/>
                        <a:pt x="279" y="566"/>
                      </a:cubicBezTo>
                      <a:cubicBezTo>
                        <a:pt x="279" y="566"/>
                        <a:pt x="285" y="569"/>
                        <a:pt x="290" y="560"/>
                      </a:cubicBezTo>
                      <a:cubicBezTo>
                        <a:pt x="296" y="552"/>
                        <a:pt x="290" y="543"/>
                        <a:pt x="290" y="543"/>
                      </a:cubicBezTo>
                      <a:cubicBezTo>
                        <a:pt x="302" y="531"/>
                        <a:pt x="302" y="531"/>
                        <a:pt x="302" y="531"/>
                      </a:cubicBezTo>
                      <a:cubicBezTo>
                        <a:pt x="302" y="531"/>
                        <a:pt x="265" y="538"/>
                        <a:pt x="262" y="549"/>
                      </a:cubicBezTo>
                      <a:close/>
                      <a:moveTo>
                        <a:pt x="200" y="597"/>
                      </a:moveTo>
                      <a:cubicBezTo>
                        <a:pt x="200" y="602"/>
                        <a:pt x="199" y="615"/>
                        <a:pt x="199" y="615"/>
                      </a:cubicBezTo>
                      <a:cubicBezTo>
                        <a:pt x="207" y="615"/>
                        <a:pt x="216" y="584"/>
                        <a:pt x="216" y="584"/>
                      </a:cubicBezTo>
                      <a:cubicBezTo>
                        <a:pt x="230" y="570"/>
                        <a:pt x="230" y="570"/>
                        <a:pt x="230" y="570"/>
                      </a:cubicBezTo>
                      <a:cubicBezTo>
                        <a:pt x="226" y="557"/>
                        <a:pt x="226" y="557"/>
                        <a:pt x="226" y="557"/>
                      </a:cubicBezTo>
                      <a:cubicBezTo>
                        <a:pt x="226" y="557"/>
                        <a:pt x="200" y="591"/>
                        <a:pt x="200" y="597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9" name="Freeform 205"/>
                <p:cNvSpPr>
                  <a:spLocks noEditPoints="1"/>
                </p:cNvSpPr>
                <p:nvPr/>
              </p:nvSpPr>
              <p:spPr bwMode="auto">
                <a:xfrm>
                  <a:off x="4083050" y="1557338"/>
                  <a:ext cx="711200" cy="525462"/>
                </a:xfrm>
                <a:custGeom>
                  <a:avLst/>
                  <a:gdLst>
                    <a:gd name="T0" fmla="*/ 2147483647 w 1368"/>
                    <a:gd name="T1" fmla="*/ 2147483647 h 1010"/>
                    <a:gd name="T2" fmla="*/ 2147483647 w 1368"/>
                    <a:gd name="T3" fmla="*/ 2147483647 h 1010"/>
                    <a:gd name="T4" fmla="*/ 2147483647 w 1368"/>
                    <a:gd name="T5" fmla="*/ 2147483647 h 1010"/>
                    <a:gd name="T6" fmla="*/ 2147483647 w 1368"/>
                    <a:gd name="T7" fmla="*/ 2147483647 h 1010"/>
                    <a:gd name="T8" fmla="*/ 2147483647 w 1368"/>
                    <a:gd name="T9" fmla="*/ 2147483647 h 1010"/>
                    <a:gd name="T10" fmla="*/ 2147483647 w 1368"/>
                    <a:gd name="T11" fmla="*/ 2147483647 h 1010"/>
                    <a:gd name="T12" fmla="*/ 2147483647 w 1368"/>
                    <a:gd name="T13" fmla="*/ 2147483647 h 1010"/>
                    <a:gd name="T14" fmla="*/ 2147483647 w 1368"/>
                    <a:gd name="T15" fmla="*/ 2147483647 h 1010"/>
                    <a:gd name="T16" fmla="*/ 2147483647 w 1368"/>
                    <a:gd name="T17" fmla="*/ 2147483647 h 1010"/>
                    <a:gd name="T18" fmla="*/ 2147483647 w 1368"/>
                    <a:gd name="T19" fmla="*/ 2147483647 h 1010"/>
                    <a:gd name="T20" fmla="*/ 2147483647 w 1368"/>
                    <a:gd name="T21" fmla="*/ 2147483647 h 1010"/>
                    <a:gd name="T22" fmla="*/ 2147483647 w 1368"/>
                    <a:gd name="T23" fmla="*/ 2147483647 h 1010"/>
                    <a:gd name="T24" fmla="*/ 2147483647 w 1368"/>
                    <a:gd name="T25" fmla="*/ 2147483647 h 1010"/>
                    <a:gd name="T26" fmla="*/ 2147483647 w 1368"/>
                    <a:gd name="T27" fmla="*/ 2147483647 h 1010"/>
                    <a:gd name="T28" fmla="*/ 2147483647 w 1368"/>
                    <a:gd name="T29" fmla="*/ 2147483647 h 1010"/>
                    <a:gd name="T30" fmla="*/ 2147483647 w 1368"/>
                    <a:gd name="T31" fmla="*/ 2147483647 h 1010"/>
                    <a:gd name="T32" fmla="*/ 2147483647 w 1368"/>
                    <a:gd name="T33" fmla="*/ 2147483647 h 1010"/>
                    <a:gd name="T34" fmla="*/ 2147483647 w 1368"/>
                    <a:gd name="T35" fmla="*/ 2147483647 h 1010"/>
                    <a:gd name="T36" fmla="*/ 2147483647 w 1368"/>
                    <a:gd name="T37" fmla="*/ 2147483647 h 1010"/>
                    <a:gd name="T38" fmla="*/ 2147483647 w 1368"/>
                    <a:gd name="T39" fmla="*/ 2147483647 h 1010"/>
                    <a:gd name="T40" fmla="*/ 2147483647 w 1368"/>
                    <a:gd name="T41" fmla="*/ 2147483647 h 1010"/>
                    <a:gd name="T42" fmla="*/ 2147483647 w 1368"/>
                    <a:gd name="T43" fmla="*/ 2147483647 h 1010"/>
                    <a:gd name="T44" fmla="*/ 2147483647 w 1368"/>
                    <a:gd name="T45" fmla="*/ 2147483647 h 1010"/>
                    <a:gd name="T46" fmla="*/ 2147483647 w 1368"/>
                    <a:gd name="T47" fmla="*/ 2147483647 h 1010"/>
                    <a:gd name="T48" fmla="*/ 2147483647 w 1368"/>
                    <a:gd name="T49" fmla="*/ 2147483647 h 1010"/>
                    <a:gd name="T50" fmla="*/ 2147483647 w 1368"/>
                    <a:gd name="T51" fmla="*/ 2147483647 h 1010"/>
                    <a:gd name="T52" fmla="*/ 2147483647 w 1368"/>
                    <a:gd name="T53" fmla="*/ 2147483647 h 1010"/>
                    <a:gd name="T54" fmla="*/ 2147483647 w 1368"/>
                    <a:gd name="T55" fmla="*/ 2147483647 h 1010"/>
                    <a:gd name="T56" fmla="*/ 2147483647 w 1368"/>
                    <a:gd name="T57" fmla="*/ 2147483647 h 1010"/>
                    <a:gd name="T58" fmla="*/ 2147483647 w 1368"/>
                    <a:gd name="T59" fmla="*/ 2147483647 h 1010"/>
                    <a:gd name="T60" fmla="*/ 2147483647 w 1368"/>
                    <a:gd name="T61" fmla="*/ 2147483647 h 1010"/>
                    <a:gd name="T62" fmla="*/ 2147483647 w 1368"/>
                    <a:gd name="T63" fmla="*/ 2147483647 h 1010"/>
                    <a:gd name="T64" fmla="*/ 2147483647 w 1368"/>
                    <a:gd name="T65" fmla="*/ 2147483647 h 1010"/>
                    <a:gd name="T66" fmla="*/ 2147483647 w 1368"/>
                    <a:gd name="T67" fmla="*/ 2147483647 h 1010"/>
                    <a:gd name="T68" fmla="*/ 2147483647 w 1368"/>
                    <a:gd name="T69" fmla="*/ 2147483647 h 1010"/>
                    <a:gd name="T70" fmla="*/ 2147483647 w 1368"/>
                    <a:gd name="T71" fmla="*/ 2147483647 h 1010"/>
                    <a:gd name="T72" fmla="*/ 2147483647 w 1368"/>
                    <a:gd name="T73" fmla="*/ 2147483647 h 1010"/>
                    <a:gd name="T74" fmla="*/ 2147483647 w 1368"/>
                    <a:gd name="T75" fmla="*/ 2147483647 h 1010"/>
                    <a:gd name="T76" fmla="*/ 2147483647 w 1368"/>
                    <a:gd name="T77" fmla="*/ 2147483647 h 1010"/>
                    <a:gd name="T78" fmla="*/ 2147483647 w 1368"/>
                    <a:gd name="T79" fmla="*/ 2147483647 h 1010"/>
                    <a:gd name="T80" fmla="*/ 2147483647 w 1368"/>
                    <a:gd name="T81" fmla="*/ 2147483647 h 1010"/>
                    <a:gd name="T82" fmla="*/ 2147483647 w 1368"/>
                    <a:gd name="T83" fmla="*/ 2147483647 h 1010"/>
                    <a:gd name="T84" fmla="*/ 2147483647 w 1368"/>
                    <a:gd name="T85" fmla="*/ 2147483647 h 1010"/>
                    <a:gd name="T86" fmla="*/ 2147483647 w 1368"/>
                    <a:gd name="T87" fmla="*/ 2147483647 h 1010"/>
                    <a:gd name="T88" fmla="*/ 2147483647 w 1368"/>
                    <a:gd name="T89" fmla="*/ 2147483647 h 1010"/>
                    <a:gd name="T90" fmla="*/ 2147483647 w 1368"/>
                    <a:gd name="T91" fmla="*/ 2147483647 h 1010"/>
                    <a:gd name="T92" fmla="*/ 2147483647 w 1368"/>
                    <a:gd name="T93" fmla="*/ 2147483647 h 1010"/>
                    <a:gd name="T94" fmla="*/ 2147483647 w 1368"/>
                    <a:gd name="T95" fmla="*/ 2147483647 h 1010"/>
                    <a:gd name="T96" fmla="*/ 2147483647 w 1368"/>
                    <a:gd name="T97" fmla="*/ 2147483647 h 1010"/>
                    <a:gd name="T98" fmla="*/ 2147483647 w 1368"/>
                    <a:gd name="T99" fmla="*/ 2147483647 h 1010"/>
                    <a:gd name="T100" fmla="*/ 2147483647 w 1368"/>
                    <a:gd name="T101" fmla="*/ 2147483647 h 1010"/>
                    <a:gd name="T102" fmla="*/ 2147483647 w 1368"/>
                    <a:gd name="T103" fmla="*/ 2147483647 h 1010"/>
                    <a:gd name="T104" fmla="*/ 2147483647 w 1368"/>
                    <a:gd name="T105" fmla="*/ 2147483647 h 1010"/>
                    <a:gd name="T106" fmla="*/ 2147483647 w 1368"/>
                    <a:gd name="T107" fmla="*/ 2147483647 h 1010"/>
                    <a:gd name="T108" fmla="*/ 2147483647 w 1368"/>
                    <a:gd name="T109" fmla="*/ 2147483647 h 1010"/>
                    <a:gd name="T110" fmla="*/ 2147483647 w 1368"/>
                    <a:gd name="T111" fmla="*/ 2147483647 h 1010"/>
                    <a:gd name="T112" fmla="*/ 2147483647 w 1368"/>
                    <a:gd name="T113" fmla="*/ 2147483647 h 1010"/>
                    <a:gd name="T114" fmla="*/ 2147483647 w 1368"/>
                    <a:gd name="T115" fmla="*/ 2147483647 h 1010"/>
                    <a:gd name="T116" fmla="*/ 2147483647 w 1368"/>
                    <a:gd name="T117" fmla="*/ 2147483647 h 101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368"/>
                    <a:gd name="T178" fmla="*/ 0 h 1010"/>
                    <a:gd name="T179" fmla="*/ 1368 w 1368"/>
                    <a:gd name="T180" fmla="*/ 1010 h 101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368" h="1010">
                      <a:moveTo>
                        <a:pt x="678" y="87"/>
                      </a:moveTo>
                      <a:cubicBezTo>
                        <a:pt x="692" y="97"/>
                        <a:pt x="713" y="93"/>
                        <a:pt x="713" y="93"/>
                      </a:cubicBezTo>
                      <a:cubicBezTo>
                        <a:pt x="691" y="82"/>
                        <a:pt x="691" y="82"/>
                        <a:pt x="691" y="82"/>
                      </a:cubicBezTo>
                      <a:cubicBezTo>
                        <a:pt x="658" y="65"/>
                        <a:pt x="658" y="65"/>
                        <a:pt x="658" y="65"/>
                      </a:cubicBezTo>
                      <a:cubicBezTo>
                        <a:pt x="654" y="78"/>
                        <a:pt x="664" y="78"/>
                        <a:pt x="678" y="87"/>
                      </a:cubicBezTo>
                      <a:close/>
                      <a:moveTo>
                        <a:pt x="916" y="40"/>
                      </a:moveTo>
                      <a:cubicBezTo>
                        <a:pt x="944" y="40"/>
                        <a:pt x="944" y="40"/>
                        <a:pt x="944" y="40"/>
                      </a:cubicBezTo>
                      <a:cubicBezTo>
                        <a:pt x="944" y="40"/>
                        <a:pt x="975" y="51"/>
                        <a:pt x="979" y="49"/>
                      </a:cubicBezTo>
                      <a:cubicBezTo>
                        <a:pt x="983" y="48"/>
                        <a:pt x="1005" y="44"/>
                        <a:pt x="1010" y="44"/>
                      </a:cubicBezTo>
                      <a:cubicBezTo>
                        <a:pt x="1016" y="44"/>
                        <a:pt x="1062" y="62"/>
                        <a:pt x="1062" y="62"/>
                      </a:cubicBezTo>
                      <a:cubicBezTo>
                        <a:pt x="1076" y="47"/>
                        <a:pt x="1076" y="47"/>
                        <a:pt x="1076" y="47"/>
                      </a:cubicBezTo>
                      <a:cubicBezTo>
                        <a:pt x="1116" y="48"/>
                        <a:pt x="1116" y="48"/>
                        <a:pt x="1116" y="48"/>
                      </a:cubicBezTo>
                      <a:cubicBezTo>
                        <a:pt x="1119" y="35"/>
                        <a:pt x="1119" y="35"/>
                        <a:pt x="1119" y="35"/>
                      </a:cubicBezTo>
                      <a:cubicBezTo>
                        <a:pt x="1119" y="35"/>
                        <a:pt x="1140" y="42"/>
                        <a:pt x="1151" y="21"/>
                      </a:cubicBezTo>
                      <a:cubicBezTo>
                        <a:pt x="1162" y="0"/>
                        <a:pt x="1116" y="17"/>
                        <a:pt x="1116" y="17"/>
                      </a:cubicBezTo>
                      <a:cubicBezTo>
                        <a:pt x="1116" y="17"/>
                        <a:pt x="1113" y="7"/>
                        <a:pt x="1089" y="7"/>
                      </a:cubicBezTo>
                      <a:cubicBezTo>
                        <a:pt x="1065" y="7"/>
                        <a:pt x="1048" y="19"/>
                        <a:pt x="1041" y="17"/>
                      </a:cubicBezTo>
                      <a:cubicBezTo>
                        <a:pt x="1034" y="16"/>
                        <a:pt x="1040" y="4"/>
                        <a:pt x="1021" y="4"/>
                      </a:cubicBezTo>
                      <a:cubicBezTo>
                        <a:pt x="1003" y="4"/>
                        <a:pt x="998" y="20"/>
                        <a:pt x="998" y="20"/>
                      </a:cubicBezTo>
                      <a:cubicBezTo>
                        <a:pt x="954" y="4"/>
                        <a:pt x="954" y="4"/>
                        <a:pt x="954" y="4"/>
                      </a:cubicBezTo>
                      <a:cubicBezTo>
                        <a:pt x="954" y="4"/>
                        <a:pt x="933" y="11"/>
                        <a:pt x="910" y="16"/>
                      </a:cubicBezTo>
                      <a:cubicBezTo>
                        <a:pt x="888" y="20"/>
                        <a:pt x="903" y="4"/>
                        <a:pt x="903" y="4"/>
                      </a:cubicBezTo>
                      <a:cubicBezTo>
                        <a:pt x="882" y="14"/>
                        <a:pt x="882" y="14"/>
                        <a:pt x="882" y="14"/>
                      </a:cubicBezTo>
                      <a:cubicBezTo>
                        <a:pt x="892" y="28"/>
                        <a:pt x="892" y="28"/>
                        <a:pt x="892" y="28"/>
                      </a:cubicBezTo>
                      <a:lnTo>
                        <a:pt x="916" y="40"/>
                      </a:lnTo>
                      <a:close/>
                      <a:moveTo>
                        <a:pt x="677" y="49"/>
                      </a:moveTo>
                      <a:cubicBezTo>
                        <a:pt x="684" y="54"/>
                        <a:pt x="699" y="51"/>
                        <a:pt x="702" y="55"/>
                      </a:cubicBezTo>
                      <a:cubicBezTo>
                        <a:pt x="705" y="59"/>
                        <a:pt x="686" y="69"/>
                        <a:pt x="686" y="69"/>
                      </a:cubicBezTo>
                      <a:cubicBezTo>
                        <a:pt x="715" y="80"/>
                        <a:pt x="715" y="80"/>
                        <a:pt x="715" y="80"/>
                      </a:cubicBezTo>
                      <a:cubicBezTo>
                        <a:pt x="715" y="80"/>
                        <a:pt x="730" y="90"/>
                        <a:pt x="744" y="93"/>
                      </a:cubicBezTo>
                      <a:cubicBezTo>
                        <a:pt x="758" y="96"/>
                        <a:pt x="768" y="76"/>
                        <a:pt x="768" y="76"/>
                      </a:cubicBezTo>
                      <a:cubicBezTo>
                        <a:pt x="796" y="71"/>
                        <a:pt x="796" y="71"/>
                        <a:pt x="796" y="71"/>
                      </a:cubicBezTo>
                      <a:cubicBezTo>
                        <a:pt x="819" y="85"/>
                        <a:pt x="819" y="85"/>
                        <a:pt x="819" y="85"/>
                      </a:cubicBezTo>
                      <a:cubicBezTo>
                        <a:pt x="819" y="85"/>
                        <a:pt x="800" y="90"/>
                        <a:pt x="782" y="94"/>
                      </a:cubicBezTo>
                      <a:cubicBezTo>
                        <a:pt x="764" y="99"/>
                        <a:pt x="765" y="106"/>
                        <a:pt x="765" y="106"/>
                      </a:cubicBezTo>
                      <a:cubicBezTo>
                        <a:pt x="765" y="106"/>
                        <a:pt x="815" y="110"/>
                        <a:pt x="808" y="111"/>
                      </a:cubicBezTo>
                      <a:cubicBezTo>
                        <a:pt x="800" y="113"/>
                        <a:pt x="770" y="125"/>
                        <a:pt x="770" y="125"/>
                      </a:cubicBezTo>
                      <a:cubicBezTo>
                        <a:pt x="803" y="137"/>
                        <a:pt x="803" y="137"/>
                        <a:pt x="803" y="137"/>
                      </a:cubicBezTo>
                      <a:cubicBezTo>
                        <a:pt x="803" y="137"/>
                        <a:pt x="833" y="152"/>
                        <a:pt x="858" y="148"/>
                      </a:cubicBezTo>
                      <a:cubicBezTo>
                        <a:pt x="884" y="144"/>
                        <a:pt x="865" y="128"/>
                        <a:pt x="865" y="121"/>
                      </a:cubicBezTo>
                      <a:cubicBezTo>
                        <a:pt x="865" y="114"/>
                        <a:pt x="895" y="114"/>
                        <a:pt x="895" y="114"/>
                      </a:cubicBezTo>
                      <a:cubicBezTo>
                        <a:pt x="895" y="100"/>
                        <a:pt x="895" y="100"/>
                        <a:pt x="895" y="100"/>
                      </a:cubicBezTo>
                      <a:cubicBezTo>
                        <a:pt x="914" y="96"/>
                        <a:pt x="914" y="96"/>
                        <a:pt x="914" y="96"/>
                      </a:cubicBezTo>
                      <a:cubicBezTo>
                        <a:pt x="923" y="75"/>
                        <a:pt x="923" y="75"/>
                        <a:pt x="923" y="75"/>
                      </a:cubicBezTo>
                      <a:cubicBezTo>
                        <a:pt x="936" y="82"/>
                        <a:pt x="936" y="82"/>
                        <a:pt x="936" y="82"/>
                      </a:cubicBezTo>
                      <a:cubicBezTo>
                        <a:pt x="952" y="73"/>
                        <a:pt x="952" y="73"/>
                        <a:pt x="952" y="73"/>
                      </a:cubicBezTo>
                      <a:cubicBezTo>
                        <a:pt x="952" y="73"/>
                        <a:pt x="961" y="87"/>
                        <a:pt x="981" y="92"/>
                      </a:cubicBezTo>
                      <a:cubicBezTo>
                        <a:pt x="1000" y="96"/>
                        <a:pt x="978" y="123"/>
                        <a:pt x="978" y="123"/>
                      </a:cubicBezTo>
                      <a:cubicBezTo>
                        <a:pt x="1014" y="121"/>
                        <a:pt x="1014" y="121"/>
                        <a:pt x="1014" y="121"/>
                      </a:cubicBezTo>
                      <a:cubicBezTo>
                        <a:pt x="1014" y="121"/>
                        <a:pt x="1033" y="137"/>
                        <a:pt x="1034" y="132"/>
                      </a:cubicBezTo>
                      <a:cubicBezTo>
                        <a:pt x="1035" y="128"/>
                        <a:pt x="1086" y="114"/>
                        <a:pt x="1090" y="106"/>
                      </a:cubicBezTo>
                      <a:cubicBezTo>
                        <a:pt x="1095" y="97"/>
                        <a:pt x="1052" y="99"/>
                        <a:pt x="1052" y="99"/>
                      </a:cubicBezTo>
                      <a:cubicBezTo>
                        <a:pt x="1050" y="87"/>
                        <a:pt x="1050" y="87"/>
                        <a:pt x="1050" y="87"/>
                      </a:cubicBezTo>
                      <a:cubicBezTo>
                        <a:pt x="1014" y="82"/>
                        <a:pt x="1014" y="82"/>
                        <a:pt x="1014" y="82"/>
                      </a:cubicBezTo>
                      <a:cubicBezTo>
                        <a:pt x="1013" y="71"/>
                        <a:pt x="1013" y="71"/>
                        <a:pt x="1013" y="71"/>
                      </a:cubicBezTo>
                      <a:cubicBezTo>
                        <a:pt x="992" y="73"/>
                        <a:pt x="992" y="73"/>
                        <a:pt x="992" y="73"/>
                      </a:cubicBezTo>
                      <a:cubicBezTo>
                        <a:pt x="995" y="61"/>
                        <a:pt x="995" y="61"/>
                        <a:pt x="995" y="61"/>
                      </a:cubicBezTo>
                      <a:cubicBezTo>
                        <a:pt x="944" y="62"/>
                        <a:pt x="944" y="62"/>
                        <a:pt x="944" y="62"/>
                      </a:cubicBezTo>
                      <a:cubicBezTo>
                        <a:pt x="940" y="54"/>
                        <a:pt x="940" y="54"/>
                        <a:pt x="940" y="54"/>
                      </a:cubicBezTo>
                      <a:cubicBezTo>
                        <a:pt x="916" y="54"/>
                        <a:pt x="916" y="54"/>
                        <a:pt x="916" y="54"/>
                      </a:cubicBezTo>
                      <a:cubicBezTo>
                        <a:pt x="916" y="54"/>
                        <a:pt x="913" y="41"/>
                        <a:pt x="898" y="37"/>
                      </a:cubicBezTo>
                      <a:cubicBezTo>
                        <a:pt x="882" y="33"/>
                        <a:pt x="875" y="38"/>
                        <a:pt x="875" y="38"/>
                      </a:cubicBezTo>
                      <a:cubicBezTo>
                        <a:pt x="878" y="26"/>
                        <a:pt x="878" y="26"/>
                        <a:pt x="878" y="26"/>
                      </a:cubicBezTo>
                      <a:cubicBezTo>
                        <a:pt x="878" y="26"/>
                        <a:pt x="857" y="20"/>
                        <a:pt x="829" y="21"/>
                      </a:cubicBezTo>
                      <a:cubicBezTo>
                        <a:pt x="800" y="23"/>
                        <a:pt x="837" y="55"/>
                        <a:pt x="837" y="55"/>
                      </a:cubicBezTo>
                      <a:cubicBezTo>
                        <a:pt x="837" y="55"/>
                        <a:pt x="806" y="30"/>
                        <a:pt x="791" y="27"/>
                      </a:cubicBezTo>
                      <a:cubicBezTo>
                        <a:pt x="775" y="24"/>
                        <a:pt x="770" y="44"/>
                        <a:pt x="770" y="44"/>
                      </a:cubicBezTo>
                      <a:cubicBezTo>
                        <a:pt x="770" y="44"/>
                        <a:pt x="747" y="40"/>
                        <a:pt x="741" y="37"/>
                      </a:cubicBezTo>
                      <a:cubicBezTo>
                        <a:pt x="736" y="34"/>
                        <a:pt x="754" y="24"/>
                        <a:pt x="754" y="24"/>
                      </a:cubicBezTo>
                      <a:cubicBezTo>
                        <a:pt x="717" y="27"/>
                        <a:pt x="717" y="27"/>
                        <a:pt x="717" y="27"/>
                      </a:cubicBezTo>
                      <a:cubicBezTo>
                        <a:pt x="708" y="35"/>
                        <a:pt x="708" y="35"/>
                        <a:pt x="708" y="35"/>
                      </a:cubicBezTo>
                      <a:cubicBezTo>
                        <a:pt x="703" y="24"/>
                        <a:pt x="703" y="24"/>
                        <a:pt x="703" y="24"/>
                      </a:cubicBezTo>
                      <a:cubicBezTo>
                        <a:pt x="703" y="24"/>
                        <a:pt x="679" y="31"/>
                        <a:pt x="671" y="38"/>
                      </a:cubicBezTo>
                      <a:cubicBezTo>
                        <a:pt x="671" y="38"/>
                        <a:pt x="670" y="45"/>
                        <a:pt x="677" y="49"/>
                      </a:cubicBezTo>
                      <a:close/>
                      <a:moveTo>
                        <a:pt x="888" y="477"/>
                      </a:moveTo>
                      <a:cubicBezTo>
                        <a:pt x="904" y="474"/>
                        <a:pt x="903" y="464"/>
                        <a:pt x="910" y="464"/>
                      </a:cubicBezTo>
                      <a:cubicBezTo>
                        <a:pt x="916" y="464"/>
                        <a:pt x="910" y="453"/>
                        <a:pt x="910" y="453"/>
                      </a:cubicBezTo>
                      <a:cubicBezTo>
                        <a:pt x="880" y="467"/>
                        <a:pt x="880" y="467"/>
                        <a:pt x="880" y="467"/>
                      </a:cubicBezTo>
                      <a:lnTo>
                        <a:pt x="888" y="477"/>
                      </a:lnTo>
                      <a:close/>
                      <a:moveTo>
                        <a:pt x="976" y="437"/>
                      </a:moveTo>
                      <a:cubicBezTo>
                        <a:pt x="985" y="434"/>
                        <a:pt x="998" y="424"/>
                        <a:pt x="980" y="423"/>
                      </a:cubicBezTo>
                      <a:cubicBezTo>
                        <a:pt x="963" y="422"/>
                        <a:pt x="976" y="437"/>
                        <a:pt x="976" y="437"/>
                      </a:cubicBezTo>
                      <a:close/>
                      <a:moveTo>
                        <a:pt x="855" y="470"/>
                      </a:moveTo>
                      <a:cubicBezTo>
                        <a:pt x="836" y="465"/>
                        <a:pt x="826" y="482"/>
                        <a:pt x="826" y="482"/>
                      </a:cubicBezTo>
                      <a:cubicBezTo>
                        <a:pt x="842" y="486"/>
                        <a:pt x="842" y="486"/>
                        <a:pt x="842" y="486"/>
                      </a:cubicBezTo>
                      <a:cubicBezTo>
                        <a:pt x="848" y="482"/>
                        <a:pt x="874" y="474"/>
                        <a:pt x="855" y="470"/>
                      </a:cubicBezTo>
                      <a:close/>
                      <a:moveTo>
                        <a:pt x="1073" y="414"/>
                      </a:moveTo>
                      <a:cubicBezTo>
                        <a:pt x="1086" y="417"/>
                        <a:pt x="1086" y="417"/>
                        <a:pt x="1086" y="417"/>
                      </a:cubicBezTo>
                      <a:cubicBezTo>
                        <a:pt x="1094" y="408"/>
                        <a:pt x="1094" y="402"/>
                        <a:pt x="1094" y="402"/>
                      </a:cubicBezTo>
                      <a:cubicBezTo>
                        <a:pt x="1074" y="404"/>
                        <a:pt x="1074" y="404"/>
                        <a:pt x="1074" y="404"/>
                      </a:cubicBezTo>
                      <a:lnTo>
                        <a:pt x="1073" y="414"/>
                      </a:lnTo>
                      <a:close/>
                      <a:moveTo>
                        <a:pt x="783" y="509"/>
                      </a:moveTo>
                      <a:cubicBezTo>
                        <a:pt x="767" y="509"/>
                        <a:pt x="742" y="528"/>
                        <a:pt x="748" y="532"/>
                      </a:cubicBezTo>
                      <a:cubicBezTo>
                        <a:pt x="753" y="535"/>
                        <a:pt x="778" y="520"/>
                        <a:pt x="778" y="520"/>
                      </a:cubicBezTo>
                      <a:cubicBezTo>
                        <a:pt x="801" y="516"/>
                        <a:pt x="801" y="516"/>
                        <a:pt x="801" y="516"/>
                      </a:cubicBezTo>
                      <a:cubicBezTo>
                        <a:pt x="798" y="516"/>
                        <a:pt x="799" y="509"/>
                        <a:pt x="783" y="509"/>
                      </a:cubicBezTo>
                      <a:close/>
                      <a:moveTo>
                        <a:pt x="0" y="401"/>
                      </a:moveTo>
                      <a:cubicBezTo>
                        <a:pt x="5" y="403"/>
                        <a:pt x="43" y="400"/>
                        <a:pt x="41" y="389"/>
                      </a:cubicBezTo>
                      <a:cubicBezTo>
                        <a:pt x="38" y="377"/>
                        <a:pt x="0" y="401"/>
                        <a:pt x="0" y="401"/>
                      </a:cubicBezTo>
                      <a:close/>
                      <a:moveTo>
                        <a:pt x="1364" y="448"/>
                      </a:moveTo>
                      <a:cubicBezTo>
                        <a:pt x="1347" y="451"/>
                        <a:pt x="1347" y="451"/>
                        <a:pt x="1347" y="451"/>
                      </a:cubicBezTo>
                      <a:cubicBezTo>
                        <a:pt x="1319" y="444"/>
                        <a:pt x="1319" y="444"/>
                        <a:pt x="1319" y="444"/>
                      </a:cubicBezTo>
                      <a:cubicBezTo>
                        <a:pt x="1299" y="433"/>
                        <a:pt x="1299" y="433"/>
                        <a:pt x="1299" y="433"/>
                      </a:cubicBezTo>
                      <a:cubicBezTo>
                        <a:pt x="1299" y="433"/>
                        <a:pt x="1325" y="437"/>
                        <a:pt x="1336" y="432"/>
                      </a:cubicBezTo>
                      <a:cubicBezTo>
                        <a:pt x="1347" y="427"/>
                        <a:pt x="1365" y="421"/>
                        <a:pt x="1365" y="421"/>
                      </a:cubicBezTo>
                      <a:cubicBezTo>
                        <a:pt x="1365" y="421"/>
                        <a:pt x="1339" y="406"/>
                        <a:pt x="1325" y="406"/>
                      </a:cubicBezTo>
                      <a:cubicBezTo>
                        <a:pt x="1311" y="406"/>
                        <a:pt x="1290" y="395"/>
                        <a:pt x="1290" y="395"/>
                      </a:cubicBezTo>
                      <a:cubicBezTo>
                        <a:pt x="1290" y="395"/>
                        <a:pt x="1282" y="421"/>
                        <a:pt x="1266" y="418"/>
                      </a:cubicBezTo>
                      <a:cubicBezTo>
                        <a:pt x="1250" y="415"/>
                        <a:pt x="1278" y="397"/>
                        <a:pt x="1278" y="397"/>
                      </a:cubicBezTo>
                      <a:cubicBezTo>
                        <a:pt x="1234" y="382"/>
                        <a:pt x="1234" y="382"/>
                        <a:pt x="1234" y="382"/>
                      </a:cubicBezTo>
                      <a:cubicBezTo>
                        <a:pt x="1234" y="382"/>
                        <a:pt x="1226" y="431"/>
                        <a:pt x="1212" y="425"/>
                      </a:cubicBezTo>
                      <a:cubicBezTo>
                        <a:pt x="1198" y="419"/>
                        <a:pt x="1209" y="393"/>
                        <a:pt x="1209" y="393"/>
                      </a:cubicBezTo>
                      <a:cubicBezTo>
                        <a:pt x="1209" y="393"/>
                        <a:pt x="1171" y="437"/>
                        <a:pt x="1161" y="430"/>
                      </a:cubicBezTo>
                      <a:cubicBezTo>
                        <a:pt x="1151" y="423"/>
                        <a:pt x="1197" y="387"/>
                        <a:pt x="1197" y="387"/>
                      </a:cubicBezTo>
                      <a:cubicBezTo>
                        <a:pt x="1174" y="385"/>
                        <a:pt x="1174" y="385"/>
                        <a:pt x="1174" y="385"/>
                      </a:cubicBezTo>
                      <a:cubicBezTo>
                        <a:pt x="1162" y="395"/>
                        <a:pt x="1162" y="395"/>
                        <a:pt x="1162" y="395"/>
                      </a:cubicBezTo>
                      <a:cubicBezTo>
                        <a:pt x="1146" y="393"/>
                        <a:pt x="1146" y="393"/>
                        <a:pt x="1146" y="393"/>
                      </a:cubicBezTo>
                      <a:cubicBezTo>
                        <a:pt x="1116" y="411"/>
                        <a:pt x="1116" y="411"/>
                        <a:pt x="1116" y="411"/>
                      </a:cubicBezTo>
                      <a:cubicBezTo>
                        <a:pt x="1100" y="412"/>
                        <a:pt x="1100" y="412"/>
                        <a:pt x="1100" y="412"/>
                      </a:cubicBezTo>
                      <a:cubicBezTo>
                        <a:pt x="1098" y="432"/>
                        <a:pt x="1098" y="432"/>
                        <a:pt x="1098" y="432"/>
                      </a:cubicBezTo>
                      <a:cubicBezTo>
                        <a:pt x="1074" y="423"/>
                        <a:pt x="1074" y="423"/>
                        <a:pt x="1074" y="423"/>
                      </a:cubicBezTo>
                      <a:cubicBezTo>
                        <a:pt x="1048" y="428"/>
                        <a:pt x="1048" y="428"/>
                        <a:pt x="1048" y="428"/>
                      </a:cubicBezTo>
                      <a:cubicBezTo>
                        <a:pt x="1056" y="446"/>
                        <a:pt x="1056" y="446"/>
                        <a:pt x="1056" y="446"/>
                      </a:cubicBezTo>
                      <a:cubicBezTo>
                        <a:pt x="1025" y="437"/>
                        <a:pt x="1025" y="437"/>
                        <a:pt x="1025" y="437"/>
                      </a:cubicBezTo>
                      <a:cubicBezTo>
                        <a:pt x="1014" y="443"/>
                        <a:pt x="1014" y="443"/>
                        <a:pt x="1014" y="443"/>
                      </a:cubicBezTo>
                      <a:cubicBezTo>
                        <a:pt x="1017" y="459"/>
                        <a:pt x="1017" y="459"/>
                        <a:pt x="1017" y="459"/>
                      </a:cubicBezTo>
                      <a:cubicBezTo>
                        <a:pt x="987" y="465"/>
                        <a:pt x="987" y="465"/>
                        <a:pt x="987" y="465"/>
                      </a:cubicBezTo>
                      <a:cubicBezTo>
                        <a:pt x="990" y="444"/>
                        <a:pt x="990" y="444"/>
                        <a:pt x="990" y="444"/>
                      </a:cubicBezTo>
                      <a:cubicBezTo>
                        <a:pt x="970" y="444"/>
                        <a:pt x="970" y="444"/>
                        <a:pt x="970" y="444"/>
                      </a:cubicBezTo>
                      <a:cubicBezTo>
                        <a:pt x="976" y="457"/>
                        <a:pt x="976" y="457"/>
                        <a:pt x="976" y="457"/>
                      </a:cubicBezTo>
                      <a:cubicBezTo>
                        <a:pt x="960" y="447"/>
                        <a:pt x="960" y="447"/>
                        <a:pt x="960" y="447"/>
                      </a:cubicBezTo>
                      <a:cubicBezTo>
                        <a:pt x="962" y="467"/>
                        <a:pt x="962" y="467"/>
                        <a:pt x="962" y="467"/>
                      </a:cubicBezTo>
                      <a:cubicBezTo>
                        <a:pt x="945" y="466"/>
                        <a:pt x="945" y="466"/>
                        <a:pt x="945" y="466"/>
                      </a:cubicBezTo>
                      <a:cubicBezTo>
                        <a:pt x="945" y="466"/>
                        <a:pt x="942" y="453"/>
                        <a:pt x="944" y="450"/>
                      </a:cubicBezTo>
                      <a:cubicBezTo>
                        <a:pt x="946" y="447"/>
                        <a:pt x="957" y="437"/>
                        <a:pt x="957" y="437"/>
                      </a:cubicBezTo>
                      <a:cubicBezTo>
                        <a:pt x="934" y="434"/>
                        <a:pt x="934" y="434"/>
                        <a:pt x="934" y="434"/>
                      </a:cubicBezTo>
                      <a:cubicBezTo>
                        <a:pt x="931" y="463"/>
                        <a:pt x="931" y="463"/>
                        <a:pt x="931" y="463"/>
                      </a:cubicBezTo>
                      <a:cubicBezTo>
                        <a:pt x="913" y="472"/>
                        <a:pt x="913" y="472"/>
                        <a:pt x="913" y="472"/>
                      </a:cubicBezTo>
                      <a:cubicBezTo>
                        <a:pt x="923" y="480"/>
                        <a:pt x="923" y="480"/>
                        <a:pt x="923" y="480"/>
                      </a:cubicBezTo>
                      <a:cubicBezTo>
                        <a:pt x="901" y="483"/>
                        <a:pt x="901" y="483"/>
                        <a:pt x="901" y="483"/>
                      </a:cubicBezTo>
                      <a:cubicBezTo>
                        <a:pt x="909" y="491"/>
                        <a:pt x="909" y="491"/>
                        <a:pt x="909" y="491"/>
                      </a:cubicBezTo>
                      <a:cubicBezTo>
                        <a:pt x="881" y="492"/>
                        <a:pt x="881" y="492"/>
                        <a:pt x="881" y="492"/>
                      </a:cubicBezTo>
                      <a:cubicBezTo>
                        <a:pt x="881" y="500"/>
                        <a:pt x="881" y="500"/>
                        <a:pt x="881" y="500"/>
                      </a:cubicBezTo>
                      <a:cubicBezTo>
                        <a:pt x="902" y="505"/>
                        <a:pt x="902" y="505"/>
                        <a:pt x="902" y="505"/>
                      </a:cubicBezTo>
                      <a:cubicBezTo>
                        <a:pt x="895" y="514"/>
                        <a:pt x="895" y="514"/>
                        <a:pt x="895" y="514"/>
                      </a:cubicBezTo>
                      <a:cubicBezTo>
                        <a:pt x="871" y="504"/>
                        <a:pt x="871" y="504"/>
                        <a:pt x="871" y="504"/>
                      </a:cubicBezTo>
                      <a:cubicBezTo>
                        <a:pt x="862" y="505"/>
                        <a:pt x="862" y="505"/>
                        <a:pt x="862" y="505"/>
                      </a:cubicBezTo>
                      <a:cubicBezTo>
                        <a:pt x="878" y="516"/>
                        <a:pt x="878" y="516"/>
                        <a:pt x="878" y="516"/>
                      </a:cubicBezTo>
                      <a:cubicBezTo>
                        <a:pt x="863" y="527"/>
                        <a:pt x="863" y="527"/>
                        <a:pt x="863" y="527"/>
                      </a:cubicBezTo>
                      <a:cubicBezTo>
                        <a:pt x="855" y="514"/>
                        <a:pt x="855" y="514"/>
                        <a:pt x="855" y="514"/>
                      </a:cubicBezTo>
                      <a:cubicBezTo>
                        <a:pt x="845" y="520"/>
                        <a:pt x="845" y="520"/>
                        <a:pt x="845" y="520"/>
                      </a:cubicBezTo>
                      <a:cubicBezTo>
                        <a:pt x="846" y="525"/>
                        <a:pt x="846" y="525"/>
                        <a:pt x="846" y="525"/>
                      </a:cubicBezTo>
                      <a:cubicBezTo>
                        <a:pt x="823" y="526"/>
                        <a:pt x="823" y="526"/>
                        <a:pt x="823" y="526"/>
                      </a:cubicBezTo>
                      <a:cubicBezTo>
                        <a:pt x="820" y="535"/>
                        <a:pt x="820" y="535"/>
                        <a:pt x="820" y="535"/>
                      </a:cubicBezTo>
                      <a:cubicBezTo>
                        <a:pt x="837" y="544"/>
                        <a:pt x="837" y="544"/>
                        <a:pt x="837" y="544"/>
                      </a:cubicBezTo>
                      <a:cubicBezTo>
                        <a:pt x="835" y="554"/>
                        <a:pt x="835" y="554"/>
                        <a:pt x="835" y="554"/>
                      </a:cubicBezTo>
                      <a:cubicBezTo>
                        <a:pt x="813" y="546"/>
                        <a:pt x="813" y="546"/>
                        <a:pt x="813" y="546"/>
                      </a:cubicBezTo>
                      <a:cubicBezTo>
                        <a:pt x="810" y="556"/>
                        <a:pt x="810" y="556"/>
                        <a:pt x="810" y="556"/>
                      </a:cubicBezTo>
                      <a:cubicBezTo>
                        <a:pt x="828" y="561"/>
                        <a:pt x="828" y="561"/>
                        <a:pt x="828" y="561"/>
                      </a:cubicBezTo>
                      <a:cubicBezTo>
                        <a:pt x="828" y="561"/>
                        <a:pt x="807" y="562"/>
                        <a:pt x="800" y="563"/>
                      </a:cubicBezTo>
                      <a:cubicBezTo>
                        <a:pt x="793" y="564"/>
                        <a:pt x="797" y="574"/>
                        <a:pt x="797" y="574"/>
                      </a:cubicBezTo>
                      <a:cubicBezTo>
                        <a:pt x="797" y="574"/>
                        <a:pt x="784" y="567"/>
                        <a:pt x="776" y="573"/>
                      </a:cubicBezTo>
                      <a:cubicBezTo>
                        <a:pt x="768" y="579"/>
                        <a:pt x="761" y="584"/>
                        <a:pt x="766" y="587"/>
                      </a:cubicBezTo>
                      <a:cubicBezTo>
                        <a:pt x="771" y="590"/>
                        <a:pt x="760" y="596"/>
                        <a:pt x="760" y="596"/>
                      </a:cubicBezTo>
                      <a:cubicBezTo>
                        <a:pt x="760" y="596"/>
                        <a:pt x="753" y="605"/>
                        <a:pt x="756" y="606"/>
                      </a:cubicBezTo>
                      <a:cubicBezTo>
                        <a:pt x="759" y="607"/>
                        <a:pt x="779" y="608"/>
                        <a:pt x="779" y="608"/>
                      </a:cubicBezTo>
                      <a:cubicBezTo>
                        <a:pt x="772" y="616"/>
                        <a:pt x="772" y="616"/>
                        <a:pt x="772" y="616"/>
                      </a:cubicBezTo>
                      <a:cubicBezTo>
                        <a:pt x="749" y="612"/>
                        <a:pt x="749" y="612"/>
                        <a:pt x="749" y="612"/>
                      </a:cubicBezTo>
                      <a:cubicBezTo>
                        <a:pt x="749" y="612"/>
                        <a:pt x="736" y="614"/>
                        <a:pt x="736" y="622"/>
                      </a:cubicBezTo>
                      <a:cubicBezTo>
                        <a:pt x="736" y="630"/>
                        <a:pt x="746" y="636"/>
                        <a:pt x="742" y="639"/>
                      </a:cubicBezTo>
                      <a:cubicBezTo>
                        <a:pt x="738" y="642"/>
                        <a:pt x="734" y="642"/>
                        <a:pt x="729" y="642"/>
                      </a:cubicBezTo>
                      <a:cubicBezTo>
                        <a:pt x="724" y="642"/>
                        <a:pt x="718" y="643"/>
                        <a:pt x="720" y="650"/>
                      </a:cubicBezTo>
                      <a:cubicBezTo>
                        <a:pt x="722" y="657"/>
                        <a:pt x="730" y="661"/>
                        <a:pt x="730" y="661"/>
                      </a:cubicBezTo>
                      <a:cubicBezTo>
                        <a:pt x="730" y="661"/>
                        <a:pt x="736" y="672"/>
                        <a:pt x="729" y="673"/>
                      </a:cubicBezTo>
                      <a:cubicBezTo>
                        <a:pt x="722" y="674"/>
                        <a:pt x="715" y="673"/>
                        <a:pt x="712" y="673"/>
                      </a:cubicBezTo>
                      <a:cubicBezTo>
                        <a:pt x="709" y="673"/>
                        <a:pt x="706" y="674"/>
                        <a:pt x="703" y="678"/>
                      </a:cubicBezTo>
                      <a:cubicBezTo>
                        <a:pt x="700" y="682"/>
                        <a:pt x="700" y="689"/>
                        <a:pt x="700" y="689"/>
                      </a:cubicBezTo>
                      <a:cubicBezTo>
                        <a:pt x="700" y="689"/>
                        <a:pt x="702" y="696"/>
                        <a:pt x="695" y="696"/>
                      </a:cubicBezTo>
                      <a:cubicBezTo>
                        <a:pt x="688" y="696"/>
                        <a:pt x="685" y="689"/>
                        <a:pt x="679" y="690"/>
                      </a:cubicBezTo>
                      <a:cubicBezTo>
                        <a:pt x="673" y="691"/>
                        <a:pt x="675" y="691"/>
                        <a:pt x="670" y="695"/>
                      </a:cubicBezTo>
                      <a:cubicBezTo>
                        <a:pt x="665" y="699"/>
                        <a:pt x="665" y="700"/>
                        <a:pt x="662" y="704"/>
                      </a:cubicBezTo>
                      <a:cubicBezTo>
                        <a:pt x="659" y="708"/>
                        <a:pt x="650" y="708"/>
                        <a:pt x="650" y="708"/>
                      </a:cubicBezTo>
                      <a:cubicBezTo>
                        <a:pt x="650" y="708"/>
                        <a:pt x="646" y="709"/>
                        <a:pt x="643" y="715"/>
                      </a:cubicBezTo>
                      <a:cubicBezTo>
                        <a:pt x="640" y="721"/>
                        <a:pt x="649" y="725"/>
                        <a:pt x="644" y="728"/>
                      </a:cubicBezTo>
                      <a:cubicBezTo>
                        <a:pt x="639" y="731"/>
                        <a:pt x="638" y="733"/>
                        <a:pt x="633" y="733"/>
                      </a:cubicBezTo>
                      <a:cubicBezTo>
                        <a:pt x="628" y="733"/>
                        <a:pt x="619" y="728"/>
                        <a:pt x="616" y="728"/>
                      </a:cubicBezTo>
                      <a:cubicBezTo>
                        <a:pt x="613" y="728"/>
                        <a:pt x="620" y="720"/>
                        <a:pt x="607" y="727"/>
                      </a:cubicBezTo>
                      <a:cubicBezTo>
                        <a:pt x="594" y="734"/>
                        <a:pt x="593" y="735"/>
                        <a:pt x="589" y="734"/>
                      </a:cubicBezTo>
                      <a:cubicBezTo>
                        <a:pt x="585" y="733"/>
                        <a:pt x="580" y="731"/>
                        <a:pt x="581" y="741"/>
                      </a:cubicBezTo>
                      <a:cubicBezTo>
                        <a:pt x="582" y="751"/>
                        <a:pt x="588" y="750"/>
                        <a:pt x="589" y="753"/>
                      </a:cubicBezTo>
                      <a:cubicBezTo>
                        <a:pt x="590" y="756"/>
                        <a:pt x="593" y="764"/>
                        <a:pt x="585" y="760"/>
                      </a:cubicBezTo>
                      <a:cubicBezTo>
                        <a:pt x="577" y="756"/>
                        <a:pt x="576" y="747"/>
                        <a:pt x="571" y="750"/>
                      </a:cubicBezTo>
                      <a:cubicBezTo>
                        <a:pt x="566" y="753"/>
                        <a:pt x="560" y="760"/>
                        <a:pt x="565" y="763"/>
                      </a:cubicBezTo>
                      <a:cubicBezTo>
                        <a:pt x="570" y="766"/>
                        <a:pt x="585" y="762"/>
                        <a:pt x="582" y="768"/>
                      </a:cubicBezTo>
                      <a:cubicBezTo>
                        <a:pt x="579" y="774"/>
                        <a:pt x="589" y="777"/>
                        <a:pt x="574" y="775"/>
                      </a:cubicBezTo>
                      <a:cubicBezTo>
                        <a:pt x="559" y="773"/>
                        <a:pt x="555" y="773"/>
                        <a:pt x="555" y="773"/>
                      </a:cubicBezTo>
                      <a:cubicBezTo>
                        <a:pt x="555" y="773"/>
                        <a:pt x="557" y="767"/>
                        <a:pt x="551" y="772"/>
                      </a:cubicBezTo>
                      <a:cubicBezTo>
                        <a:pt x="545" y="777"/>
                        <a:pt x="547" y="786"/>
                        <a:pt x="547" y="786"/>
                      </a:cubicBezTo>
                      <a:cubicBezTo>
                        <a:pt x="547" y="786"/>
                        <a:pt x="518" y="773"/>
                        <a:pt x="522" y="781"/>
                      </a:cubicBezTo>
                      <a:cubicBezTo>
                        <a:pt x="526" y="789"/>
                        <a:pt x="548" y="794"/>
                        <a:pt x="548" y="794"/>
                      </a:cubicBezTo>
                      <a:cubicBezTo>
                        <a:pt x="535" y="808"/>
                        <a:pt x="535" y="808"/>
                        <a:pt x="535" y="808"/>
                      </a:cubicBezTo>
                      <a:cubicBezTo>
                        <a:pt x="535" y="808"/>
                        <a:pt x="536" y="798"/>
                        <a:pt x="529" y="797"/>
                      </a:cubicBezTo>
                      <a:cubicBezTo>
                        <a:pt x="522" y="796"/>
                        <a:pt x="516" y="804"/>
                        <a:pt x="516" y="804"/>
                      </a:cubicBezTo>
                      <a:cubicBezTo>
                        <a:pt x="503" y="793"/>
                        <a:pt x="503" y="793"/>
                        <a:pt x="503" y="793"/>
                      </a:cubicBezTo>
                      <a:cubicBezTo>
                        <a:pt x="497" y="802"/>
                        <a:pt x="497" y="802"/>
                        <a:pt x="497" y="802"/>
                      </a:cubicBezTo>
                      <a:cubicBezTo>
                        <a:pt x="506" y="805"/>
                        <a:pt x="506" y="805"/>
                        <a:pt x="506" y="805"/>
                      </a:cubicBezTo>
                      <a:cubicBezTo>
                        <a:pt x="483" y="804"/>
                        <a:pt x="483" y="804"/>
                        <a:pt x="483" y="804"/>
                      </a:cubicBezTo>
                      <a:cubicBezTo>
                        <a:pt x="482" y="813"/>
                        <a:pt x="482" y="813"/>
                        <a:pt x="482" y="813"/>
                      </a:cubicBezTo>
                      <a:cubicBezTo>
                        <a:pt x="515" y="815"/>
                        <a:pt x="515" y="815"/>
                        <a:pt x="515" y="815"/>
                      </a:cubicBezTo>
                      <a:cubicBezTo>
                        <a:pt x="498" y="820"/>
                        <a:pt x="498" y="820"/>
                        <a:pt x="498" y="820"/>
                      </a:cubicBezTo>
                      <a:cubicBezTo>
                        <a:pt x="474" y="814"/>
                        <a:pt x="474" y="814"/>
                        <a:pt x="474" y="814"/>
                      </a:cubicBezTo>
                      <a:cubicBezTo>
                        <a:pt x="474" y="814"/>
                        <a:pt x="466" y="821"/>
                        <a:pt x="466" y="827"/>
                      </a:cubicBezTo>
                      <a:cubicBezTo>
                        <a:pt x="466" y="833"/>
                        <a:pt x="484" y="834"/>
                        <a:pt x="484" y="834"/>
                      </a:cubicBezTo>
                      <a:cubicBezTo>
                        <a:pt x="473" y="839"/>
                        <a:pt x="473" y="839"/>
                        <a:pt x="473" y="839"/>
                      </a:cubicBezTo>
                      <a:cubicBezTo>
                        <a:pt x="473" y="839"/>
                        <a:pt x="464" y="846"/>
                        <a:pt x="473" y="847"/>
                      </a:cubicBezTo>
                      <a:cubicBezTo>
                        <a:pt x="482" y="848"/>
                        <a:pt x="505" y="848"/>
                        <a:pt x="505" y="848"/>
                      </a:cubicBezTo>
                      <a:cubicBezTo>
                        <a:pt x="515" y="854"/>
                        <a:pt x="515" y="854"/>
                        <a:pt x="515" y="854"/>
                      </a:cubicBezTo>
                      <a:cubicBezTo>
                        <a:pt x="526" y="846"/>
                        <a:pt x="526" y="846"/>
                        <a:pt x="526" y="846"/>
                      </a:cubicBezTo>
                      <a:cubicBezTo>
                        <a:pt x="534" y="854"/>
                        <a:pt x="534" y="854"/>
                        <a:pt x="534" y="854"/>
                      </a:cubicBezTo>
                      <a:cubicBezTo>
                        <a:pt x="552" y="845"/>
                        <a:pt x="552" y="845"/>
                        <a:pt x="552" y="845"/>
                      </a:cubicBezTo>
                      <a:cubicBezTo>
                        <a:pt x="552" y="845"/>
                        <a:pt x="549" y="858"/>
                        <a:pt x="543" y="858"/>
                      </a:cubicBezTo>
                      <a:cubicBezTo>
                        <a:pt x="537" y="858"/>
                        <a:pt x="525" y="857"/>
                        <a:pt x="525" y="857"/>
                      </a:cubicBezTo>
                      <a:cubicBezTo>
                        <a:pt x="507" y="858"/>
                        <a:pt x="507" y="858"/>
                        <a:pt x="507" y="858"/>
                      </a:cubicBezTo>
                      <a:cubicBezTo>
                        <a:pt x="507" y="858"/>
                        <a:pt x="491" y="856"/>
                        <a:pt x="488" y="856"/>
                      </a:cubicBezTo>
                      <a:cubicBezTo>
                        <a:pt x="485" y="856"/>
                        <a:pt x="463" y="858"/>
                        <a:pt x="463" y="858"/>
                      </a:cubicBezTo>
                      <a:cubicBezTo>
                        <a:pt x="463" y="858"/>
                        <a:pt x="465" y="870"/>
                        <a:pt x="470" y="872"/>
                      </a:cubicBezTo>
                      <a:cubicBezTo>
                        <a:pt x="475" y="874"/>
                        <a:pt x="483" y="874"/>
                        <a:pt x="483" y="874"/>
                      </a:cubicBezTo>
                      <a:cubicBezTo>
                        <a:pt x="483" y="874"/>
                        <a:pt x="470" y="884"/>
                        <a:pt x="476" y="891"/>
                      </a:cubicBezTo>
                      <a:cubicBezTo>
                        <a:pt x="482" y="898"/>
                        <a:pt x="492" y="899"/>
                        <a:pt x="492" y="899"/>
                      </a:cubicBezTo>
                      <a:cubicBezTo>
                        <a:pt x="510" y="888"/>
                        <a:pt x="510" y="888"/>
                        <a:pt x="510" y="888"/>
                      </a:cubicBezTo>
                      <a:cubicBezTo>
                        <a:pt x="528" y="884"/>
                        <a:pt x="528" y="884"/>
                        <a:pt x="528" y="884"/>
                      </a:cubicBezTo>
                      <a:cubicBezTo>
                        <a:pt x="522" y="898"/>
                        <a:pt x="522" y="898"/>
                        <a:pt x="522" y="898"/>
                      </a:cubicBezTo>
                      <a:cubicBezTo>
                        <a:pt x="512" y="895"/>
                        <a:pt x="512" y="895"/>
                        <a:pt x="512" y="895"/>
                      </a:cubicBezTo>
                      <a:cubicBezTo>
                        <a:pt x="506" y="907"/>
                        <a:pt x="506" y="907"/>
                        <a:pt x="506" y="907"/>
                      </a:cubicBezTo>
                      <a:cubicBezTo>
                        <a:pt x="506" y="907"/>
                        <a:pt x="476" y="901"/>
                        <a:pt x="480" y="908"/>
                      </a:cubicBezTo>
                      <a:cubicBezTo>
                        <a:pt x="484" y="915"/>
                        <a:pt x="493" y="918"/>
                        <a:pt x="493" y="918"/>
                      </a:cubicBezTo>
                      <a:cubicBezTo>
                        <a:pt x="477" y="926"/>
                        <a:pt x="477" y="926"/>
                        <a:pt x="477" y="926"/>
                      </a:cubicBezTo>
                      <a:cubicBezTo>
                        <a:pt x="465" y="926"/>
                        <a:pt x="465" y="926"/>
                        <a:pt x="465" y="926"/>
                      </a:cubicBezTo>
                      <a:cubicBezTo>
                        <a:pt x="465" y="926"/>
                        <a:pt x="467" y="938"/>
                        <a:pt x="470" y="938"/>
                      </a:cubicBezTo>
                      <a:cubicBezTo>
                        <a:pt x="473" y="938"/>
                        <a:pt x="505" y="939"/>
                        <a:pt x="505" y="939"/>
                      </a:cubicBezTo>
                      <a:cubicBezTo>
                        <a:pt x="496" y="953"/>
                        <a:pt x="496" y="953"/>
                        <a:pt x="496" y="953"/>
                      </a:cubicBezTo>
                      <a:cubicBezTo>
                        <a:pt x="504" y="955"/>
                        <a:pt x="504" y="955"/>
                        <a:pt x="504" y="955"/>
                      </a:cubicBezTo>
                      <a:cubicBezTo>
                        <a:pt x="499" y="967"/>
                        <a:pt x="499" y="967"/>
                        <a:pt x="499" y="967"/>
                      </a:cubicBezTo>
                      <a:cubicBezTo>
                        <a:pt x="499" y="967"/>
                        <a:pt x="473" y="954"/>
                        <a:pt x="474" y="962"/>
                      </a:cubicBezTo>
                      <a:cubicBezTo>
                        <a:pt x="475" y="970"/>
                        <a:pt x="486" y="981"/>
                        <a:pt x="486" y="981"/>
                      </a:cubicBezTo>
                      <a:cubicBezTo>
                        <a:pt x="518" y="995"/>
                        <a:pt x="518" y="995"/>
                        <a:pt x="518" y="995"/>
                      </a:cubicBezTo>
                      <a:cubicBezTo>
                        <a:pt x="518" y="995"/>
                        <a:pt x="511" y="1000"/>
                        <a:pt x="518" y="1003"/>
                      </a:cubicBezTo>
                      <a:cubicBezTo>
                        <a:pt x="525" y="1006"/>
                        <a:pt x="546" y="1001"/>
                        <a:pt x="546" y="1001"/>
                      </a:cubicBezTo>
                      <a:cubicBezTo>
                        <a:pt x="546" y="1001"/>
                        <a:pt x="549" y="1010"/>
                        <a:pt x="566" y="1004"/>
                      </a:cubicBezTo>
                      <a:cubicBezTo>
                        <a:pt x="583" y="998"/>
                        <a:pt x="611" y="973"/>
                        <a:pt x="611" y="973"/>
                      </a:cubicBezTo>
                      <a:cubicBezTo>
                        <a:pt x="635" y="954"/>
                        <a:pt x="635" y="954"/>
                        <a:pt x="635" y="954"/>
                      </a:cubicBezTo>
                      <a:cubicBezTo>
                        <a:pt x="635" y="954"/>
                        <a:pt x="646" y="959"/>
                        <a:pt x="656" y="950"/>
                      </a:cubicBezTo>
                      <a:cubicBezTo>
                        <a:pt x="666" y="941"/>
                        <a:pt x="656" y="922"/>
                        <a:pt x="656" y="922"/>
                      </a:cubicBezTo>
                      <a:cubicBezTo>
                        <a:pt x="668" y="920"/>
                        <a:pt x="668" y="920"/>
                        <a:pt x="668" y="920"/>
                      </a:cubicBezTo>
                      <a:cubicBezTo>
                        <a:pt x="668" y="920"/>
                        <a:pt x="655" y="937"/>
                        <a:pt x="670" y="942"/>
                      </a:cubicBezTo>
                      <a:cubicBezTo>
                        <a:pt x="685" y="947"/>
                        <a:pt x="696" y="949"/>
                        <a:pt x="696" y="949"/>
                      </a:cubicBezTo>
                      <a:cubicBezTo>
                        <a:pt x="710" y="962"/>
                        <a:pt x="710" y="962"/>
                        <a:pt x="710" y="962"/>
                      </a:cubicBezTo>
                      <a:cubicBezTo>
                        <a:pt x="710" y="962"/>
                        <a:pt x="716" y="951"/>
                        <a:pt x="718" y="946"/>
                      </a:cubicBezTo>
                      <a:cubicBezTo>
                        <a:pt x="720" y="941"/>
                        <a:pt x="714" y="940"/>
                        <a:pt x="711" y="932"/>
                      </a:cubicBezTo>
                      <a:cubicBezTo>
                        <a:pt x="708" y="924"/>
                        <a:pt x="717" y="921"/>
                        <a:pt x="717" y="921"/>
                      </a:cubicBezTo>
                      <a:cubicBezTo>
                        <a:pt x="717" y="921"/>
                        <a:pt x="717" y="917"/>
                        <a:pt x="715" y="911"/>
                      </a:cubicBezTo>
                      <a:cubicBezTo>
                        <a:pt x="713" y="905"/>
                        <a:pt x="727" y="911"/>
                        <a:pt x="732" y="911"/>
                      </a:cubicBezTo>
                      <a:cubicBezTo>
                        <a:pt x="737" y="911"/>
                        <a:pt x="740" y="906"/>
                        <a:pt x="740" y="906"/>
                      </a:cubicBezTo>
                      <a:cubicBezTo>
                        <a:pt x="740" y="889"/>
                        <a:pt x="740" y="889"/>
                        <a:pt x="740" y="889"/>
                      </a:cubicBezTo>
                      <a:cubicBezTo>
                        <a:pt x="747" y="889"/>
                        <a:pt x="747" y="889"/>
                        <a:pt x="747" y="889"/>
                      </a:cubicBezTo>
                      <a:cubicBezTo>
                        <a:pt x="747" y="889"/>
                        <a:pt x="743" y="880"/>
                        <a:pt x="740" y="877"/>
                      </a:cubicBezTo>
                      <a:cubicBezTo>
                        <a:pt x="737" y="874"/>
                        <a:pt x="731" y="857"/>
                        <a:pt x="731" y="857"/>
                      </a:cubicBezTo>
                      <a:cubicBezTo>
                        <a:pt x="746" y="854"/>
                        <a:pt x="746" y="854"/>
                        <a:pt x="746" y="854"/>
                      </a:cubicBezTo>
                      <a:cubicBezTo>
                        <a:pt x="746" y="854"/>
                        <a:pt x="753" y="848"/>
                        <a:pt x="755" y="841"/>
                      </a:cubicBezTo>
                      <a:cubicBezTo>
                        <a:pt x="757" y="834"/>
                        <a:pt x="738" y="828"/>
                        <a:pt x="738" y="828"/>
                      </a:cubicBezTo>
                      <a:cubicBezTo>
                        <a:pt x="738" y="828"/>
                        <a:pt x="730" y="821"/>
                        <a:pt x="729" y="814"/>
                      </a:cubicBezTo>
                      <a:cubicBezTo>
                        <a:pt x="728" y="807"/>
                        <a:pt x="734" y="800"/>
                        <a:pt x="735" y="795"/>
                      </a:cubicBezTo>
                      <a:cubicBezTo>
                        <a:pt x="736" y="790"/>
                        <a:pt x="725" y="783"/>
                        <a:pt x="725" y="783"/>
                      </a:cubicBezTo>
                      <a:cubicBezTo>
                        <a:pt x="725" y="783"/>
                        <a:pt x="719" y="775"/>
                        <a:pt x="717" y="770"/>
                      </a:cubicBezTo>
                      <a:cubicBezTo>
                        <a:pt x="715" y="765"/>
                        <a:pt x="724" y="763"/>
                        <a:pt x="730" y="757"/>
                      </a:cubicBezTo>
                      <a:cubicBezTo>
                        <a:pt x="736" y="751"/>
                        <a:pt x="718" y="751"/>
                        <a:pt x="718" y="748"/>
                      </a:cubicBezTo>
                      <a:cubicBezTo>
                        <a:pt x="718" y="745"/>
                        <a:pt x="724" y="740"/>
                        <a:pt x="724" y="740"/>
                      </a:cubicBezTo>
                      <a:cubicBezTo>
                        <a:pt x="729" y="734"/>
                        <a:pt x="729" y="734"/>
                        <a:pt x="729" y="734"/>
                      </a:cubicBezTo>
                      <a:cubicBezTo>
                        <a:pt x="729" y="734"/>
                        <a:pt x="735" y="729"/>
                        <a:pt x="742" y="724"/>
                      </a:cubicBezTo>
                      <a:cubicBezTo>
                        <a:pt x="749" y="719"/>
                        <a:pt x="764" y="707"/>
                        <a:pt x="764" y="707"/>
                      </a:cubicBezTo>
                      <a:cubicBezTo>
                        <a:pt x="764" y="707"/>
                        <a:pt x="791" y="712"/>
                        <a:pt x="795" y="703"/>
                      </a:cubicBezTo>
                      <a:cubicBezTo>
                        <a:pt x="799" y="694"/>
                        <a:pt x="778" y="684"/>
                        <a:pt x="778" y="684"/>
                      </a:cubicBezTo>
                      <a:cubicBezTo>
                        <a:pt x="778" y="684"/>
                        <a:pt x="787" y="678"/>
                        <a:pt x="792" y="674"/>
                      </a:cubicBezTo>
                      <a:cubicBezTo>
                        <a:pt x="797" y="670"/>
                        <a:pt x="807" y="658"/>
                        <a:pt x="807" y="658"/>
                      </a:cubicBezTo>
                      <a:cubicBezTo>
                        <a:pt x="811" y="629"/>
                        <a:pt x="811" y="629"/>
                        <a:pt x="811" y="629"/>
                      </a:cubicBezTo>
                      <a:cubicBezTo>
                        <a:pt x="814" y="624"/>
                        <a:pt x="814" y="624"/>
                        <a:pt x="814" y="624"/>
                      </a:cubicBezTo>
                      <a:cubicBezTo>
                        <a:pt x="812" y="608"/>
                        <a:pt x="812" y="608"/>
                        <a:pt x="812" y="608"/>
                      </a:cubicBezTo>
                      <a:cubicBezTo>
                        <a:pt x="826" y="615"/>
                        <a:pt x="826" y="615"/>
                        <a:pt x="826" y="615"/>
                      </a:cubicBezTo>
                      <a:cubicBezTo>
                        <a:pt x="826" y="615"/>
                        <a:pt x="835" y="610"/>
                        <a:pt x="842" y="608"/>
                      </a:cubicBezTo>
                      <a:cubicBezTo>
                        <a:pt x="849" y="606"/>
                        <a:pt x="835" y="592"/>
                        <a:pt x="835" y="592"/>
                      </a:cubicBezTo>
                      <a:cubicBezTo>
                        <a:pt x="849" y="591"/>
                        <a:pt x="849" y="591"/>
                        <a:pt x="849" y="591"/>
                      </a:cubicBezTo>
                      <a:cubicBezTo>
                        <a:pt x="849" y="591"/>
                        <a:pt x="851" y="584"/>
                        <a:pt x="857" y="579"/>
                      </a:cubicBezTo>
                      <a:cubicBezTo>
                        <a:pt x="863" y="574"/>
                        <a:pt x="868" y="573"/>
                        <a:pt x="868" y="573"/>
                      </a:cubicBezTo>
                      <a:cubicBezTo>
                        <a:pt x="873" y="563"/>
                        <a:pt x="873" y="563"/>
                        <a:pt x="873" y="563"/>
                      </a:cubicBezTo>
                      <a:cubicBezTo>
                        <a:pt x="873" y="563"/>
                        <a:pt x="862" y="555"/>
                        <a:pt x="861" y="551"/>
                      </a:cubicBezTo>
                      <a:cubicBezTo>
                        <a:pt x="860" y="547"/>
                        <a:pt x="877" y="539"/>
                        <a:pt x="877" y="539"/>
                      </a:cubicBezTo>
                      <a:cubicBezTo>
                        <a:pt x="886" y="529"/>
                        <a:pt x="886" y="529"/>
                        <a:pt x="886" y="529"/>
                      </a:cubicBezTo>
                      <a:cubicBezTo>
                        <a:pt x="912" y="525"/>
                        <a:pt x="912" y="525"/>
                        <a:pt x="912" y="525"/>
                      </a:cubicBezTo>
                      <a:cubicBezTo>
                        <a:pt x="912" y="525"/>
                        <a:pt x="927" y="525"/>
                        <a:pt x="930" y="520"/>
                      </a:cubicBezTo>
                      <a:cubicBezTo>
                        <a:pt x="933" y="515"/>
                        <a:pt x="923" y="504"/>
                        <a:pt x="931" y="498"/>
                      </a:cubicBezTo>
                      <a:cubicBezTo>
                        <a:pt x="939" y="492"/>
                        <a:pt x="939" y="505"/>
                        <a:pt x="939" y="505"/>
                      </a:cubicBezTo>
                      <a:cubicBezTo>
                        <a:pt x="958" y="501"/>
                        <a:pt x="958" y="501"/>
                        <a:pt x="958" y="501"/>
                      </a:cubicBezTo>
                      <a:cubicBezTo>
                        <a:pt x="971" y="505"/>
                        <a:pt x="971" y="505"/>
                        <a:pt x="971" y="505"/>
                      </a:cubicBezTo>
                      <a:cubicBezTo>
                        <a:pt x="980" y="505"/>
                        <a:pt x="980" y="505"/>
                        <a:pt x="980" y="505"/>
                      </a:cubicBezTo>
                      <a:cubicBezTo>
                        <a:pt x="980" y="505"/>
                        <a:pt x="991" y="511"/>
                        <a:pt x="999" y="509"/>
                      </a:cubicBezTo>
                      <a:cubicBezTo>
                        <a:pt x="1007" y="507"/>
                        <a:pt x="994" y="501"/>
                        <a:pt x="994" y="496"/>
                      </a:cubicBezTo>
                      <a:cubicBezTo>
                        <a:pt x="994" y="491"/>
                        <a:pt x="1001" y="494"/>
                        <a:pt x="1001" y="494"/>
                      </a:cubicBezTo>
                      <a:cubicBezTo>
                        <a:pt x="1000" y="480"/>
                        <a:pt x="1000" y="480"/>
                        <a:pt x="1000" y="480"/>
                      </a:cubicBezTo>
                      <a:cubicBezTo>
                        <a:pt x="1020" y="481"/>
                        <a:pt x="1020" y="481"/>
                        <a:pt x="1020" y="481"/>
                      </a:cubicBezTo>
                      <a:cubicBezTo>
                        <a:pt x="1018" y="479"/>
                        <a:pt x="1017" y="478"/>
                        <a:pt x="1017" y="478"/>
                      </a:cubicBezTo>
                      <a:cubicBezTo>
                        <a:pt x="1019" y="473"/>
                        <a:pt x="1019" y="473"/>
                        <a:pt x="1019" y="473"/>
                      </a:cubicBezTo>
                      <a:cubicBezTo>
                        <a:pt x="1031" y="478"/>
                        <a:pt x="1031" y="478"/>
                        <a:pt x="1031" y="478"/>
                      </a:cubicBezTo>
                      <a:cubicBezTo>
                        <a:pt x="1033" y="469"/>
                        <a:pt x="1033" y="469"/>
                        <a:pt x="1033" y="469"/>
                      </a:cubicBezTo>
                      <a:cubicBezTo>
                        <a:pt x="1033" y="469"/>
                        <a:pt x="1040" y="466"/>
                        <a:pt x="1044" y="466"/>
                      </a:cubicBezTo>
                      <a:cubicBezTo>
                        <a:pt x="1048" y="466"/>
                        <a:pt x="1057" y="480"/>
                        <a:pt x="1057" y="480"/>
                      </a:cubicBezTo>
                      <a:cubicBezTo>
                        <a:pt x="1066" y="481"/>
                        <a:pt x="1066" y="481"/>
                        <a:pt x="1066" y="481"/>
                      </a:cubicBezTo>
                      <a:cubicBezTo>
                        <a:pt x="1066" y="481"/>
                        <a:pt x="1067" y="491"/>
                        <a:pt x="1081" y="492"/>
                      </a:cubicBezTo>
                      <a:cubicBezTo>
                        <a:pt x="1095" y="493"/>
                        <a:pt x="1095" y="494"/>
                        <a:pt x="1095" y="494"/>
                      </a:cubicBezTo>
                      <a:cubicBezTo>
                        <a:pt x="1095" y="494"/>
                        <a:pt x="1095" y="494"/>
                        <a:pt x="1105" y="497"/>
                      </a:cubicBezTo>
                      <a:cubicBezTo>
                        <a:pt x="1115" y="500"/>
                        <a:pt x="1124" y="492"/>
                        <a:pt x="1124" y="492"/>
                      </a:cubicBezTo>
                      <a:cubicBezTo>
                        <a:pt x="1124" y="492"/>
                        <a:pt x="1135" y="488"/>
                        <a:pt x="1140" y="489"/>
                      </a:cubicBezTo>
                      <a:cubicBezTo>
                        <a:pt x="1145" y="490"/>
                        <a:pt x="1157" y="498"/>
                        <a:pt x="1165" y="498"/>
                      </a:cubicBezTo>
                      <a:cubicBezTo>
                        <a:pt x="1173" y="498"/>
                        <a:pt x="1167" y="488"/>
                        <a:pt x="1174" y="483"/>
                      </a:cubicBezTo>
                      <a:cubicBezTo>
                        <a:pt x="1181" y="478"/>
                        <a:pt x="1190" y="483"/>
                        <a:pt x="1190" y="483"/>
                      </a:cubicBezTo>
                      <a:cubicBezTo>
                        <a:pt x="1190" y="483"/>
                        <a:pt x="1191" y="467"/>
                        <a:pt x="1190" y="463"/>
                      </a:cubicBezTo>
                      <a:cubicBezTo>
                        <a:pt x="1189" y="459"/>
                        <a:pt x="1193" y="446"/>
                        <a:pt x="1193" y="446"/>
                      </a:cubicBezTo>
                      <a:cubicBezTo>
                        <a:pt x="1193" y="446"/>
                        <a:pt x="1210" y="437"/>
                        <a:pt x="1215" y="438"/>
                      </a:cubicBezTo>
                      <a:cubicBezTo>
                        <a:pt x="1220" y="439"/>
                        <a:pt x="1231" y="440"/>
                        <a:pt x="1231" y="440"/>
                      </a:cubicBezTo>
                      <a:cubicBezTo>
                        <a:pt x="1231" y="440"/>
                        <a:pt x="1242" y="433"/>
                        <a:pt x="1257" y="434"/>
                      </a:cubicBezTo>
                      <a:cubicBezTo>
                        <a:pt x="1272" y="435"/>
                        <a:pt x="1265" y="441"/>
                        <a:pt x="1265" y="441"/>
                      </a:cubicBezTo>
                      <a:cubicBezTo>
                        <a:pt x="1288" y="446"/>
                        <a:pt x="1288" y="446"/>
                        <a:pt x="1288" y="446"/>
                      </a:cubicBezTo>
                      <a:cubicBezTo>
                        <a:pt x="1288" y="446"/>
                        <a:pt x="1302" y="447"/>
                        <a:pt x="1306" y="464"/>
                      </a:cubicBezTo>
                      <a:cubicBezTo>
                        <a:pt x="1310" y="481"/>
                        <a:pt x="1297" y="469"/>
                        <a:pt x="1297" y="469"/>
                      </a:cubicBezTo>
                      <a:cubicBezTo>
                        <a:pt x="1295" y="477"/>
                        <a:pt x="1295" y="477"/>
                        <a:pt x="1295" y="477"/>
                      </a:cubicBezTo>
                      <a:cubicBezTo>
                        <a:pt x="1299" y="479"/>
                        <a:pt x="1303" y="480"/>
                        <a:pt x="1308" y="480"/>
                      </a:cubicBezTo>
                      <a:cubicBezTo>
                        <a:pt x="1317" y="479"/>
                        <a:pt x="1318" y="465"/>
                        <a:pt x="1318" y="465"/>
                      </a:cubicBezTo>
                      <a:cubicBezTo>
                        <a:pt x="1333" y="464"/>
                        <a:pt x="1333" y="464"/>
                        <a:pt x="1333" y="464"/>
                      </a:cubicBezTo>
                      <a:cubicBezTo>
                        <a:pt x="1337" y="456"/>
                        <a:pt x="1337" y="456"/>
                        <a:pt x="1337" y="456"/>
                      </a:cubicBezTo>
                      <a:cubicBezTo>
                        <a:pt x="1337" y="456"/>
                        <a:pt x="1336" y="459"/>
                        <a:pt x="1354" y="456"/>
                      </a:cubicBezTo>
                      <a:cubicBezTo>
                        <a:pt x="1362" y="455"/>
                        <a:pt x="1366" y="451"/>
                        <a:pt x="1368" y="448"/>
                      </a:cubicBezTo>
                      <a:lnTo>
                        <a:pt x="1364" y="448"/>
                      </a:lnTo>
                      <a:close/>
                      <a:moveTo>
                        <a:pt x="835" y="489"/>
                      </a:moveTo>
                      <a:cubicBezTo>
                        <a:pt x="820" y="498"/>
                        <a:pt x="820" y="498"/>
                        <a:pt x="820" y="498"/>
                      </a:cubicBezTo>
                      <a:cubicBezTo>
                        <a:pt x="825" y="511"/>
                        <a:pt x="825" y="511"/>
                        <a:pt x="825" y="511"/>
                      </a:cubicBezTo>
                      <a:cubicBezTo>
                        <a:pt x="843" y="512"/>
                        <a:pt x="843" y="512"/>
                        <a:pt x="843" y="512"/>
                      </a:cubicBezTo>
                      <a:cubicBezTo>
                        <a:pt x="839" y="499"/>
                        <a:pt x="839" y="499"/>
                        <a:pt x="839" y="499"/>
                      </a:cubicBezTo>
                      <a:lnTo>
                        <a:pt x="835" y="489"/>
                      </a:lnTo>
                      <a:close/>
                      <a:moveTo>
                        <a:pt x="809" y="483"/>
                      </a:moveTo>
                      <a:cubicBezTo>
                        <a:pt x="798" y="487"/>
                        <a:pt x="802" y="504"/>
                        <a:pt x="802" y="504"/>
                      </a:cubicBezTo>
                      <a:cubicBezTo>
                        <a:pt x="814" y="516"/>
                        <a:pt x="814" y="516"/>
                        <a:pt x="814" y="516"/>
                      </a:cubicBezTo>
                      <a:cubicBezTo>
                        <a:pt x="814" y="516"/>
                        <a:pt x="820" y="479"/>
                        <a:pt x="809" y="483"/>
                      </a:cubicBezTo>
                      <a:close/>
                      <a:moveTo>
                        <a:pt x="866" y="498"/>
                      </a:moveTo>
                      <a:cubicBezTo>
                        <a:pt x="875" y="493"/>
                        <a:pt x="890" y="490"/>
                        <a:pt x="871" y="486"/>
                      </a:cubicBezTo>
                      <a:cubicBezTo>
                        <a:pt x="852" y="483"/>
                        <a:pt x="843" y="494"/>
                        <a:pt x="843" y="494"/>
                      </a:cubicBezTo>
                      <a:cubicBezTo>
                        <a:pt x="849" y="501"/>
                        <a:pt x="849" y="501"/>
                        <a:pt x="849" y="501"/>
                      </a:cubicBezTo>
                      <a:lnTo>
                        <a:pt x="866" y="498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0" name="Freeform 206"/>
                <p:cNvSpPr>
                  <a:spLocks noEditPoints="1"/>
                </p:cNvSpPr>
                <p:nvPr/>
              </p:nvSpPr>
              <p:spPr bwMode="auto">
                <a:xfrm>
                  <a:off x="3744913" y="2463800"/>
                  <a:ext cx="547687" cy="447675"/>
                </a:xfrm>
                <a:custGeom>
                  <a:avLst/>
                  <a:gdLst>
                    <a:gd name="T0" fmla="*/ 2147483647 w 1057"/>
                    <a:gd name="T1" fmla="*/ 2147483647 h 863"/>
                    <a:gd name="T2" fmla="*/ 2147483647 w 1057"/>
                    <a:gd name="T3" fmla="*/ 2147483647 h 863"/>
                    <a:gd name="T4" fmla="*/ 2147483647 w 1057"/>
                    <a:gd name="T5" fmla="*/ 2147483647 h 863"/>
                    <a:gd name="T6" fmla="*/ 2147483647 w 1057"/>
                    <a:gd name="T7" fmla="*/ 2147483647 h 863"/>
                    <a:gd name="T8" fmla="*/ 2147483647 w 1057"/>
                    <a:gd name="T9" fmla="*/ 2147483647 h 863"/>
                    <a:gd name="T10" fmla="*/ 2147483647 w 1057"/>
                    <a:gd name="T11" fmla="*/ 2147483647 h 863"/>
                    <a:gd name="T12" fmla="*/ 2147483647 w 1057"/>
                    <a:gd name="T13" fmla="*/ 2147483647 h 863"/>
                    <a:gd name="T14" fmla="*/ 2147483647 w 1057"/>
                    <a:gd name="T15" fmla="*/ 2147483647 h 863"/>
                    <a:gd name="T16" fmla="*/ 2147483647 w 1057"/>
                    <a:gd name="T17" fmla="*/ 2147483647 h 863"/>
                    <a:gd name="T18" fmla="*/ 2147483647 w 1057"/>
                    <a:gd name="T19" fmla="*/ 2147483647 h 863"/>
                    <a:gd name="T20" fmla="*/ 2147483647 w 1057"/>
                    <a:gd name="T21" fmla="*/ 2147483647 h 863"/>
                    <a:gd name="T22" fmla="*/ 2147483647 w 1057"/>
                    <a:gd name="T23" fmla="*/ 2147483647 h 863"/>
                    <a:gd name="T24" fmla="*/ 2147483647 w 1057"/>
                    <a:gd name="T25" fmla="*/ 2147483647 h 863"/>
                    <a:gd name="T26" fmla="*/ 2147483647 w 1057"/>
                    <a:gd name="T27" fmla="*/ 2147483647 h 863"/>
                    <a:gd name="T28" fmla="*/ 2147483647 w 1057"/>
                    <a:gd name="T29" fmla="*/ 2147483647 h 863"/>
                    <a:gd name="T30" fmla="*/ 2147483647 w 1057"/>
                    <a:gd name="T31" fmla="*/ 2147483647 h 863"/>
                    <a:gd name="T32" fmla="*/ 2147483647 w 1057"/>
                    <a:gd name="T33" fmla="*/ 2147483647 h 863"/>
                    <a:gd name="T34" fmla="*/ 2147483647 w 1057"/>
                    <a:gd name="T35" fmla="*/ 2147483647 h 863"/>
                    <a:gd name="T36" fmla="*/ 2147483647 w 1057"/>
                    <a:gd name="T37" fmla="*/ 2147483647 h 863"/>
                    <a:gd name="T38" fmla="*/ 2147483647 w 1057"/>
                    <a:gd name="T39" fmla="*/ 2147483647 h 863"/>
                    <a:gd name="T40" fmla="*/ 2147483647 w 1057"/>
                    <a:gd name="T41" fmla="*/ 2147483647 h 863"/>
                    <a:gd name="T42" fmla="*/ 2147483647 w 1057"/>
                    <a:gd name="T43" fmla="*/ 2147483647 h 863"/>
                    <a:gd name="T44" fmla="*/ 2147483647 w 1057"/>
                    <a:gd name="T45" fmla="*/ 2147483647 h 863"/>
                    <a:gd name="T46" fmla="*/ 2147483647 w 1057"/>
                    <a:gd name="T47" fmla="*/ 2147483647 h 863"/>
                    <a:gd name="T48" fmla="*/ 2147483647 w 1057"/>
                    <a:gd name="T49" fmla="*/ 2147483647 h 863"/>
                    <a:gd name="T50" fmla="*/ 2147483647 w 1057"/>
                    <a:gd name="T51" fmla="*/ 2147483647 h 863"/>
                    <a:gd name="T52" fmla="*/ 2147483647 w 1057"/>
                    <a:gd name="T53" fmla="*/ 2147483647 h 863"/>
                    <a:gd name="T54" fmla="*/ 2147483647 w 1057"/>
                    <a:gd name="T55" fmla="*/ 2147483647 h 863"/>
                    <a:gd name="T56" fmla="*/ 2147483647 w 1057"/>
                    <a:gd name="T57" fmla="*/ 2147483647 h 863"/>
                    <a:gd name="T58" fmla="*/ 2147483647 w 1057"/>
                    <a:gd name="T59" fmla="*/ 2147483647 h 863"/>
                    <a:gd name="T60" fmla="*/ 2147483647 w 1057"/>
                    <a:gd name="T61" fmla="*/ 2147483647 h 863"/>
                    <a:gd name="T62" fmla="*/ 2147483647 w 1057"/>
                    <a:gd name="T63" fmla="*/ 2147483647 h 863"/>
                    <a:gd name="T64" fmla="*/ 2147483647 w 1057"/>
                    <a:gd name="T65" fmla="*/ 2147483647 h 863"/>
                    <a:gd name="T66" fmla="*/ 2147483647 w 1057"/>
                    <a:gd name="T67" fmla="*/ 2147483647 h 863"/>
                    <a:gd name="T68" fmla="*/ 2147483647 w 1057"/>
                    <a:gd name="T69" fmla="*/ 2147483647 h 863"/>
                    <a:gd name="T70" fmla="*/ 2147483647 w 1057"/>
                    <a:gd name="T71" fmla="*/ 2147483647 h 863"/>
                    <a:gd name="T72" fmla="*/ 2147483647 w 1057"/>
                    <a:gd name="T73" fmla="*/ 2147483647 h 863"/>
                    <a:gd name="T74" fmla="*/ 2147483647 w 1057"/>
                    <a:gd name="T75" fmla="*/ 2147483647 h 863"/>
                    <a:gd name="T76" fmla="*/ 2147483647 w 1057"/>
                    <a:gd name="T77" fmla="*/ 2147483647 h 863"/>
                    <a:gd name="T78" fmla="*/ 2147483647 w 1057"/>
                    <a:gd name="T79" fmla="*/ 2147483647 h 863"/>
                    <a:gd name="T80" fmla="*/ 2147483647 w 1057"/>
                    <a:gd name="T81" fmla="*/ 2147483647 h 863"/>
                    <a:gd name="T82" fmla="*/ 2147483647 w 1057"/>
                    <a:gd name="T83" fmla="*/ 2147483647 h 863"/>
                    <a:gd name="T84" fmla="*/ 2147483647 w 1057"/>
                    <a:gd name="T85" fmla="*/ 2147483647 h 863"/>
                    <a:gd name="T86" fmla="*/ 2147483647 w 1057"/>
                    <a:gd name="T87" fmla="*/ 2147483647 h 863"/>
                    <a:gd name="T88" fmla="*/ 2147483647 w 1057"/>
                    <a:gd name="T89" fmla="*/ 2147483647 h 86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057"/>
                    <a:gd name="T136" fmla="*/ 0 h 863"/>
                    <a:gd name="T137" fmla="*/ 1057 w 1057"/>
                    <a:gd name="T138" fmla="*/ 863 h 86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057" h="863">
                      <a:moveTo>
                        <a:pt x="1002" y="212"/>
                      </a:moveTo>
                      <a:cubicBezTo>
                        <a:pt x="1002" y="212"/>
                        <a:pt x="999" y="205"/>
                        <a:pt x="993" y="205"/>
                      </a:cubicBezTo>
                      <a:cubicBezTo>
                        <a:pt x="987" y="205"/>
                        <a:pt x="964" y="218"/>
                        <a:pt x="967" y="223"/>
                      </a:cubicBezTo>
                      <a:cubicBezTo>
                        <a:pt x="970" y="228"/>
                        <a:pt x="977" y="226"/>
                        <a:pt x="977" y="226"/>
                      </a:cubicBezTo>
                      <a:cubicBezTo>
                        <a:pt x="977" y="226"/>
                        <a:pt x="981" y="235"/>
                        <a:pt x="985" y="236"/>
                      </a:cubicBezTo>
                      <a:cubicBezTo>
                        <a:pt x="989" y="237"/>
                        <a:pt x="997" y="237"/>
                        <a:pt x="997" y="237"/>
                      </a:cubicBezTo>
                      <a:cubicBezTo>
                        <a:pt x="1003" y="235"/>
                        <a:pt x="1013" y="225"/>
                        <a:pt x="1012" y="218"/>
                      </a:cubicBezTo>
                      <a:cubicBezTo>
                        <a:pt x="1011" y="211"/>
                        <a:pt x="1002" y="212"/>
                        <a:pt x="1002" y="212"/>
                      </a:cubicBezTo>
                      <a:close/>
                      <a:moveTo>
                        <a:pt x="913" y="261"/>
                      </a:moveTo>
                      <a:cubicBezTo>
                        <a:pt x="922" y="270"/>
                        <a:pt x="932" y="259"/>
                        <a:pt x="927" y="249"/>
                      </a:cubicBezTo>
                      <a:cubicBezTo>
                        <a:pt x="922" y="239"/>
                        <a:pt x="913" y="261"/>
                        <a:pt x="913" y="261"/>
                      </a:cubicBezTo>
                      <a:close/>
                      <a:moveTo>
                        <a:pt x="1026" y="198"/>
                      </a:moveTo>
                      <a:cubicBezTo>
                        <a:pt x="1026" y="198"/>
                        <a:pt x="1039" y="218"/>
                        <a:pt x="1048" y="213"/>
                      </a:cubicBezTo>
                      <a:cubicBezTo>
                        <a:pt x="1057" y="208"/>
                        <a:pt x="1036" y="191"/>
                        <a:pt x="1026" y="198"/>
                      </a:cubicBezTo>
                      <a:close/>
                      <a:moveTo>
                        <a:pt x="50" y="831"/>
                      </a:moveTo>
                      <a:cubicBezTo>
                        <a:pt x="40" y="833"/>
                        <a:pt x="47" y="844"/>
                        <a:pt x="47" y="844"/>
                      </a:cubicBezTo>
                      <a:cubicBezTo>
                        <a:pt x="58" y="841"/>
                        <a:pt x="60" y="829"/>
                        <a:pt x="50" y="831"/>
                      </a:cubicBezTo>
                      <a:close/>
                      <a:moveTo>
                        <a:pt x="1001" y="101"/>
                      </a:moveTo>
                      <a:cubicBezTo>
                        <a:pt x="1002" y="98"/>
                        <a:pt x="1000" y="86"/>
                        <a:pt x="1000" y="86"/>
                      </a:cubicBezTo>
                      <a:cubicBezTo>
                        <a:pt x="1008" y="81"/>
                        <a:pt x="1008" y="81"/>
                        <a:pt x="1008" y="81"/>
                      </a:cubicBezTo>
                      <a:cubicBezTo>
                        <a:pt x="1008" y="81"/>
                        <a:pt x="996" y="75"/>
                        <a:pt x="993" y="67"/>
                      </a:cubicBezTo>
                      <a:cubicBezTo>
                        <a:pt x="987" y="67"/>
                        <a:pt x="987" y="67"/>
                        <a:pt x="987" y="67"/>
                      </a:cubicBezTo>
                      <a:cubicBezTo>
                        <a:pt x="987" y="67"/>
                        <a:pt x="987" y="77"/>
                        <a:pt x="980" y="77"/>
                      </a:cubicBezTo>
                      <a:cubicBezTo>
                        <a:pt x="973" y="77"/>
                        <a:pt x="972" y="77"/>
                        <a:pt x="972" y="77"/>
                      </a:cubicBezTo>
                      <a:cubicBezTo>
                        <a:pt x="972" y="77"/>
                        <a:pt x="965" y="69"/>
                        <a:pt x="962" y="70"/>
                      </a:cubicBezTo>
                      <a:cubicBezTo>
                        <a:pt x="959" y="71"/>
                        <a:pt x="952" y="73"/>
                        <a:pt x="952" y="73"/>
                      </a:cubicBezTo>
                      <a:cubicBezTo>
                        <a:pt x="952" y="73"/>
                        <a:pt x="949" y="67"/>
                        <a:pt x="945" y="68"/>
                      </a:cubicBezTo>
                      <a:cubicBezTo>
                        <a:pt x="941" y="69"/>
                        <a:pt x="932" y="71"/>
                        <a:pt x="932" y="71"/>
                      </a:cubicBezTo>
                      <a:cubicBezTo>
                        <a:pt x="925" y="56"/>
                        <a:pt x="925" y="56"/>
                        <a:pt x="925" y="56"/>
                      </a:cubicBezTo>
                      <a:cubicBezTo>
                        <a:pt x="916" y="55"/>
                        <a:pt x="916" y="55"/>
                        <a:pt x="916" y="55"/>
                      </a:cubicBezTo>
                      <a:cubicBezTo>
                        <a:pt x="916" y="55"/>
                        <a:pt x="916" y="48"/>
                        <a:pt x="903" y="48"/>
                      </a:cubicBezTo>
                      <a:cubicBezTo>
                        <a:pt x="890" y="48"/>
                        <a:pt x="896" y="60"/>
                        <a:pt x="896" y="60"/>
                      </a:cubicBezTo>
                      <a:cubicBezTo>
                        <a:pt x="883" y="63"/>
                        <a:pt x="883" y="63"/>
                        <a:pt x="883" y="63"/>
                      </a:cubicBezTo>
                      <a:cubicBezTo>
                        <a:pt x="881" y="55"/>
                        <a:pt x="881" y="55"/>
                        <a:pt x="881" y="55"/>
                      </a:cubicBezTo>
                      <a:cubicBezTo>
                        <a:pt x="861" y="54"/>
                        <a:pt x="861" y="54"/>
                        <a:pt x="861" y="54"/>
                      </a:cubicBezTo>
                      <a:cubicBezTo>
                        <a:pt x="861" y="54"/>
                        <a:pt x="860" y="51"/>
                        <a:pt x="856" y="49"/>
                      </a:cubicBezTo>
                      <a:cubicBezTo>
                        <a:pt x="852" y="47"/>
                        <a:pt x="842" y="51"/>
                        <a:pt x="842" y="51"/>
                      </a:cubicBezTo>
                      <a:cubicBezTo>
                        <a:pt x="842" y="51"/>
                        <a:pt x="836" y="42"/>
                        <a:pt x="829" y="41"/>
                      </a:cubicBezTo>
                      <a:cubicBezTo>
                        <a:pt x="822" y="40"/>
                        <a:pt x="808" y="38"/>
                        <a:pt x="808" y="38"/>
                      </a:cubicBezTo>
                      <a:cubicBezTo>
                        <a:pt x="808" y="38"/>
                        <a:pt x="814" y="35"/>
                        <a:pt x="808" y="28"/>
                      </a:cubicBezTo>
                      <a:cubicBezTo>
                        <a:pt x="802" y="21"/>
                        <a:pt x="793" y="29"/>
                        <a:pt x="793" y="29"/>
                      </a:cubicBezTo>
                      <a:cubicBezTo>
                        <a:pt x="792" y="23"/>
                        <a:pt x="792" y="23"/>
                        <a:pt x="792" y="23"/>
                      </a:cubicBezTo>
                      <a:cubicBezTo>
                        <a:pt x="790" y="23"/>
                        <a:pt x="788" y="23"/>
                        <a:pt x="786" y="23"/>
                      </a:cubicBezTo>
                      <a:cubicBezTo>
                        <a:pt x="767" y="23"/>
                        <a:pt x="720" y="14"/>
                        <a:pt x="720" y="14"/>
                      </a:cubicBezTo>
                      <a:cubicBezTo>
                        <a:pt x="700" y="22"/>
                        <a:pt x="700" y="22"/>
                        <a:pt x="700" y="22"/>
                      </a:cubicBezTo>
                      <a:cubicBezTo>
                        <a:pt x="662" y="18"/>
                        <a:pt x="662" y="18"/>
                        <a:pt x="662" y="18"/>
                      </a:cubicBezTo>
                      <a:cubicBezTo>
                        <a:pt x="662" y="18"/>
                        <a:pt x="637" y="4"/>
                        <a:pt x="622" y="7"/>
                      </a:cubicBezTo>
                      <a:cubicBezTo>
                        <a:pt x="607" y="10"/>
                        <a:pt x="586" y="11"/>
                        <a:pt x="581" y="11"/>
                      </a:cubicBezTo>
                      <a:cubicBezTo>
                        <a:pt x="576" y="11"/>
                        <a:pt x="557" y="8"/>
                        <a:pt x="557" y="8"/>
                      </a:cubicBezTo>
                      <a:cubicBezTo>
                        <a:pt x="557" y="8"/>
                        <a:pt x="547" y="0"/>
                        <a:pt x="541" y="0"/>
                      </a:cubicBezTo>
                      <a:cubicBezTo>
                        <a:pt x="535" y="0"/>
                        <a:pt x="515" y="18"/>
                        <a:pt x="515" y="18"/>
                      </a:cubicBezTo>
                      <a:cubicBezTo>
                        <a:pt x="515" y="18"/>
                        <a:pt x="470" y="25"/>
                        <a:pt x="468" y="38"/>
                      </a:cubicBezTo>
                      <a:cubicBezTo>
                        <a:pt x="466" y="51"/>
                        <a:pt x="487" y="67"/>
                        <a:pt x="487" y="67"/>
                      </a:cubicBezTo>
                      <a:cubicBezTo>
                        <a:pt x="479" y="90"/>
                        <a:pt x="479" y="90"/>
                        <a:pt x="479" y="90"/>
                      </a:cubicBezTo>
                      <a:cubicBezTo>
                        <a:pt x="479" y="90"/>
                        <a:pt x="480" y="94"/>
                        <a:pt x="481" y="101"/>
                      </a:cubicBezTo>
                      <a:cubicBezTo>
                        <a:pt x="486" y="95"/>
                        <a:pt x="493" y="88"/>
                        <a:pt x="502" y="88"/>
                      </a:cubicBezTo>
                      <a:cubicBezTo>
                        <a:pt x="516" y="88"/>
                        <a:pt x="521" y="89"/>
                        <a:pt x="516" y="94"/>
                      </a:cubicBezTo>
                      <a:cubicBezTo>
                        <a:pt x="511" y="99"/>
                        <a:pt x="504" y="103"/>
                        <a:pt x="510" y="103"/>
                      </a:cubicBezTo>
                      <a:cubicBezTo>
                        <a:pt x="516" y="103"/>
                        <a:pt x="520" y="99"/>
                        <a:pt x="527" y="99"/>
                      </a:cubicBezTo>
                      <a:cubicBezTo>
                        <a:pt x="534" y="99"/>
                        <a:pt x="536" y="108"/>
                        <a:pt x="544" y="104"/>
                      </a:cubicBezTo>
                      <a:cubicBezTo>
                        <a:pt x="552" y="100"/>
                        <a:pt x="542" y="96"/>
                        <a:pt x="551" y="96"/>
                      </a:cubicBezTo>
                      <a:cubicBezTo>
                        <a:pt x="560" y="96"/>
                        <a:pt x="576" y="93"/>
                        <a:pt x="580" y="95"/>
                      </a:cubicBezTo>
                      <a:cubicBezTo>
                        <a:pt x="584" y="97"/>
                        <a:pt x="581" y="108"/>
                        <a:pt x="581" y="108"/>
                      </a:cubicBezTo>
                      <a:cubicBezTo>
                        <a:pt x="581" y="108"/>
                        <a:pt x="595" y="109"/>
                        <a:pt x="594" y="117"/>
                      </a:cubicBezTo>
                      <a:cubicBezTo>
                        <a:pt x="593" y="125"/>
                        <a:pt x="561" y="140"/>
                        <a:pt x="560" y="144"/>
                      </a:cubicBezTo>
                      <a:cubicBezTo>
                        <a:pt x="559" y="148"/>
                        <a:pt x="568" y="153"/>
                        <a:pt x="568" y="153"/>
                      </a:cubicBezTo>
                      <a:cubicBezTo>
                        <a:pt x="568" y="153"/>
                        <a:pt x="563" y="178"/>
                        <a:pt x="562" y="181"/>
                      </a:cubicBezTo>
                      <a:cubicBezTo>
                        <a:pt x="561" y="184"/>
                        <a:pt x="556" y="188"/>
                        <a:pt x="556" y="188"/>
                      </a:cubicBezTo>
                      <a:cubicBezTo>
                        <a:pt x="556" y="188"/>
                        <a:pt x="560" y="202"/>
                        <a:pt x="560" y="205"/>
                      </a:cubicBezTo>
                      <a:cubicBezTo>
                        <a:pt x="560" y="208"/>
                        <a:pt x="552" y="215"/>
                        <a:pt x="548" y="216"/>
                      </a:cubicBezTo>
                      <a:cubicBezTo>
                        <a:pt x="544" y="217"/>
                        <a:pt x="527" y="217"/>
                        <a:pt x="527" y="217"/>
                      </a:cubicBezTo>
                      <a:cubicBezTo>
                        <a:pt x="543" y="231"/>
                        <a:pt x="543" y="231"/>
                        <a:pt x="543" y="231"/>
                      </a:cubicBezTo>
                      <a:cubicBezTo>
                        <a:pt x="543" y="240"/>
                        <a:pt x="543" y="240"/>
                        <a:pt x="543" y="240"/>
                      </a:cubicBezTo>
                      <a:cubicBezTo>
                        <a:pt x="543" y="240"/>
                        <a:pt x="556" y="242"/>
                        <a:pt x="554" y="250"/>
                      </a:cubicBezTo>
                      <a:cubicBezTo>
                        <a:pt x="552" y="258"/>
                        <a:pt x="528" y="272"/>
                        <a:pt x="532" y="276"/>
                      </a:cubicBezTo>
                      <a:cubicBezTo>
                        <a:pt x="536" y="280"/>
                        <a:pt x="541" y="294"/>
                        <a:pt x="541" y="294"/>
                      </a:cubicBezTo>
                      <a:cubicBezTo>
                        <a:pt x="541" y="294"/>
                        <a:pt x="554" y="295"/>
                        <a:pt x="550" y="301"/>
                      </a:cubicBezTo>
                      <a:cubicBezTo>
                        <a:pt x="546" y="307"/>
                        <a:pt x="536" y="308"/>
                        <a:pt x="536" y="308"/>
                      </a:cubicBezTo>
                      <a:cubicBezTo>
                        <a:pt x="536" y="308"/>
                        <a:pt x="528" y="318"/>
                        <a:pt x="526" y="325"/>
                      </a:cubicBezTo>
                      <a:cubicBezTo>
                        <a:pt x="524" y="332"/>
                        <a:pt x="525" y="340"/>
                        <a:pt x="525" y="340"/>
                      </a:cubicBezTo>
                      <a:cubicBezTo>
                        <a:pt x="527" y="351"/>
                        <a:pt x="527" y="351"/>
                        <a:pt x="527" y="351"/>
                      </a:cubicBezTo>
                      <a:cubicBezTo>
                        <a:pt x="528" y="351"/>
                        <a:pt x="528" y="351"/>
                        <a:pt x="528" y="351"/>
                      </a:cubicBezTo>
                      <a:cubicBezTo>
                        <a:pt x="547" y="350"/>
                        <a:pt x="547" y="350"/>
                        <a:pt x="547" y="350"/>
                      </a:cubicBezTo>
                      <a:cubicBezTo>
                        <a:pt x="563" y="365"/>
                        <a:pt x="563" y="365"/>
                        <a:pt x="563" y="365"/>
                      </a:cubicBezTo>
                      <a:cubicBezTo>
                        <a:pt x="575" y="365"/>
                        <a:pt x="575" y="365"/>
                        <a:pt x="575" y="365"/>
                      </a:cubicBezTo>
                      <a:cubicBezTo>
                        <a:pt x="569" y="382"/>
                        <a:pt x="569" y="382"/>
                        <a:pt x="569" y="382"/>
                      </a:cubicBezTo>
                      <a:cubicBezTo>
                        <a:pt x="576" y="383"/>
                        <a:pt x="576" y="383"/>
                        <a:pt x="576" y="383"/>
                      </a:cubicBezTo>
                      <a:cubicBezTo>
                        <a:pt x="576" y="383"/>
                        <a:pt x="576" y="403"/>
                        <a:pt x="583" y="406"/>
                      </a:cubicBezTo>
                      <a:cubicBezTo>
                        <a:pt x="590" y="409"/>
                        <a:pt x="602" y="413"/>
                        <a:pt x="602" y="413"/>
                      </a:cubicBezTo>
                      <a:cubicBezTo>
                        <a:pt x="602" y="413"/>
                        <a:pt x="619" y="401"/>
                        <a:pt x="622" y="395"/>
                      </a:cubicBezTo>
                      <a:cubicBezTo>
                        <a:pt x="625" y="389"/>
                        <a:pt x="643" y="389"/>
                        <a:pt x="643" y="389"/>
                      </a:cubicBezTo>
                      <a:cubicBezTo>
                        <a:pt x="662" y="377"/>
                        <a:pt x="662" y="377"/>
                        <a:pt x="662" y="377"/>
                      </a:cubicBezTo>
                      <a:cubicBezTo>
                        <a:pt x="662" y="377"/>
                        <a:pt x="695" y="379"/>
                        <a:pt x="701" y="377"/>
                      </a:cubicBezTo>
                      <a:cubicBezTo>
                        <a:pt x="707" y="375"/>
                        <a:pt x="717" y="371"/>
                        <a:pt x="717" y="371"/>
                      </a:cubicBezTo>
                      <a:cubicBezTo>
                        <a:pt x="717" y="371"/>
                        <a:pt x="725" y="379"/>
                        <a:pt x="731" y="378"/>
                      </a:cubicBezTo>
                      <a:cubicBezTo>
                        <a:pt x="737" y="377"/>
                        <a:pt x="753" y="370"/>
                        <a:pt x="753" y="370"/>
                      </a:cubicBezTo>
                      <a:cubicBezTo>
                        <a:pt x="753" y="370"/>
                        <a:pt x="752" y="382"/>
                        <a:pt x="763" y="374"/>
                      </a:cubicBezTo>
                      <a:cubicBezTo>
                        <a:pt x="774" y="366"/>
                        <a:pt x="776" y="347"/>
                        <a:pt x="776" y="347"/>
                      </a:cubicBezTo>
                      <a:cubicBezTo>
                        <a:pt x="797" y="329"/>
                        <a:pt x="797" y="329"/>
                        <a:pt x="797" y="329"/>
                      </a:cubicBezTo>
                      <a:cubicBezTo>
                        <a:pt x="820" y="328"/>
                        <a:pt x="820" y="328"/>
                        <a:pt x="820" y="328"/>
                      </a:cubicBezTo>
                      <a:cubicBezTo>
                        <a:pt x="822" y="315"/>
                        <a:pt x="822" y="315"/>
                        <a:pt x="822" y="315"/>
                      </a:cubicBezTo>
                      <a:cubicBezTo>
                        <a:pt x="822" y="315"/>
                        <a:pt x="833" y="286"/>
                        <a:pt x="836" y="284"/>
                      </a:cubicBezTo>
                      <a:cubicBezTo>
                        <a:pt x="839" y="282"/>
                        <a:pt x="866" y="279"/>
                        <a:pt x="867" y="270"/>
                      </a:cubicBezTo>
                      <a:cubicBezTo>
                        <a:pt x="868" y="261"/>
                        <a:pt x="845" y="249"/>
                        <a:pt x="845" y="249"/>
                      </a:cubicBezTo>
                      <a:cubicBezTo>
                        <a:pt x="845" y="249"/>
                        <a:pt x="843" y="226"/>
                        <a:pt x="851" y="215"/>
                      </a:cubicBezTo>
                      <a:cubicBezTo>
                        <a:pt x="859" y="204"/>
                        <a:pt x="870" y="191"/>
                        <a:pt x="870" y="191"/>
                      </a:cubicBezTo>
                      <a:cubicBezTo>
                        <a:pt x="870" y="191"/>
                        <a:pt x="887" y="173"/>
                        <a:pt x="890" y="172"/>
                      </a:cubicBezTo>
                      <a:cubicBezTo>
                        <a:pt x="893" y="171"/>
                        <a:pt x="905" y="163"/>
                        <a:pt x="902" y="161"/>
                      </a:cubicBezTo>
                      <a:cubicBezTo>
                        <a:pt x="899" y="159"/>
                        <a:pt x="894" y="151"/>
                        <a:pt x="904" y="146"/>
                      </a:cubicBezTo>
                      <a:cubicBezTo>
                        <a:pt x="914" y="141"/>
                        <a:pt x="938" y="136"/>
                        <a:pt x="951" y="131"/>
                      </a:cubicBezTo>
                      <a:cubicBezTo>
                        <a:pt x="964" y="126"/>
                        <a:pt x="980" y="113"/>
                        <a:pt x="980" y="113"/>
                      </a:cubicBezTo>
                      <a:cubicBezTo>
                        <a:pt x="980" y="113"/>
                        <a:pt x="1000" y="104"/>
                        <a:pt x="1001" y="101"/>
                      </a:cubicBezTo>
                      <a:close/>
                      <a:moveTo>
                        <a:pt x="15" y="863"/>
                      </a:moveTo>
                      <a:cubicBezTo>
                        <a:pt x="20" y="853"/>
                        <a:pt x="20" y="853"/>
                        <a:pt x="20" y="853"/>
                      </a:cubicBezTo>
                      <a:cubicBezTo>
                        <a:pt x="0" y="854"/>
                        <a:pt x="0" y="854"/>
                        <a:pt x="0" y="854"/>
                      </a:cubicBezTo>
                      <a:lnTo>
                        <a:pt x="15" y="863"/>
                      </a:lnTo>
                      <a:close/>
                      <a:moveTo>
                        <a:pt x="23" y="798"/>
                      </a:moveTo>
                      <a:cubicBezTo>
                        <a:pt x="10" y="799"/>
                        <a:pt x="25" y="816"/>
                        <a:pt x="25" y="816"/>
                      </a:cubicBezTo>
                      <a:cubicBezTo>
                        <a:pt x="25" y="816"/>
                        <a:pt x="37" y="796"/>
                        <a:pt x="23" y="798"/>
                      </a:cubicBezTo>
                      <a:close/>
                      <a:moveTo>
                        <a:pt x="205" y="788"/>
                      </a:moveTo>
                      <a:cubicBezTo>
                        <a:pt x="204" y="794"/>
                        <a:pt x="200" y="809"/>
                        <a:pt x="200" y="809"/>
                      </a:cubicBezTo>
                      <a:cubicBezTo>
                        <a:pt x="182" y="841"/>
                        <a:pt x="182" y="841"/>
                        <a:pt x="182" y="841"/>
                      </a:cubicBezTo>
                      <a:cubicBezTo>
                        <a:pt x="182" y="841"/>
                        <a:pt x="197" y="843"/>
                        <a:pt x="205" y="829"/>
                      </a:cubicBezTo>
                      <a:cubicBezTo>
                        <a:pt x="214" y="816"/>
                        <a:pt x="205" y="804"/>
                        <a:pt x="205" y="804"/>
                      </a:cubicBezTo>
                      <a:cubicBezTo>
                        <a:pt x="219" y="796"/>
                        <a:pt x="219" y="796"/>
                        <a:pt x="219" y="796"/>
                      </a:cubicBezTo>
                      <a:cubicBezTo>
                        <a:pt x="220" y="779"/>
                        <a:pt x="220" y="779"/>
                        <a:pt x="220" y="779"/>
                      </a:cubicBezTo>
                      <a:cubicBezTo>
                        <a:pt x="220" y="779"/>
                        <a:pt x="207" y="781"/>
                        <a:pt x="205" y="788"/>
                      </a:cubicBezTo>
                      <a:close/>
                      <a:moveTo>
                        <a:pt x="128" y="838"/>
                      </a:moveTo>
                      <a:cubicBezTo>
                        <a:pt x="95" y="844"/>
                        <a:pt x="127" y="863"/>
                        <a:pt x="127" y="863"/>
                      </a:cubicBezTo>
                      <a:cubicBezTo>
                        <a:pt x="140" y="859"/>
                        <a:pt x="162" y="831"/>
                        <a:pt x="128" y="838"/>
                      </a:cubicBezTo>
                      <a:close/>
                      <a:moveTo>
                        <a:pt x="83" y="824"/>
                      </a:moveTo>
                      <a:cubicBezTo>
                        <a:pt x="68" y="829"/>
                        <a:pt x="68" y="829"/>
                        <a:pt x="68" y="829"/>
                      </a:cubicBezTo>
                      <a:cubicBezTo>
                        <a:pt x="72" y="836"/>
                        <a:pt x="77" y="854"/>
                        <a:pt x="83" y="846"/>
                      </a:cubicBezTo>
                      <a:cubicBezTo>
                        <a:pt x="90" y="838"/>
                        <a:pt x="92" y="826"/>
                        <a:pt x="92" y="826"/>
                      </a:cubicBezTo>
                      <a:cubicBezTo>
                        <a:pt x="105" y="816"/>
                        <a:pt x="105" y="816"/>
                        <a:pt x="105" y="816"/>
                      </a:cubicBezTo>
                      <a:cubicBezTo>
                        <a:pt x="100" y="808"/>
                        <a:pt x="100" y="808"/>
                        <a:pt x="100" y="808"/>
                      </a:cubicBezTo>
                      <a:lnTo>
                        <a:pt x="83" y="824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1" name="Freeform 207"/>
                <p:cNvSpPr>
                  <a:spLocks/>
                </p:cNvSpPr>
                <p:nvPr/>
              </p:nvSpPr>
              <p:spPr bwMode="auto">
                <a:xfrm>
                  <a:off x="3987800" y="2151063"/>
                  <a:ext cx="98425" cy="104775"/>
                </a:xfrm>
                <a:custGeom>
                  <a:avLst/>
                  <a:gdLst>
                    <a:gd name="T0" fmla="*/ 2147483647 w 189"/>
                    <a:gd name="T1" fmla="*/ 2147483647 h 202"/>
                    <a:gd name="T2" fmla="*/ 2147483647 w 189"/>
                    <a:gd name="T3" fmla="*/ 2147483647 h 202"/>
                    <a:gd name="T4" fmla="*/ 2147483647 w 189"/>
                    <a:gd name="T5" fmla="*/ 2147483647 h 202"/>
                    <a:gd name="T6" fmla="*/ 2147483647 w 189"/>
                    <a:gd name="T7" fmla="*/ 2147483647 h 202"/>
                    <a:gd name="T8" fmla="*/ 2147483647 w 189"/>
                    <a:gd name="T9" fmla="*/ 2147483647 h 202"/>
                    <a:gd name="T10" fmla="*/ 2147483647 w 189"/>
                    <a:gd name="T11" fmla="*/ 2147483647 h 202"/>
                    <a:gd name="T12" fmla="*/ 2147483647 w 189"/>
                    <a:gd name="T13" fmla="*/ 2147483647 h 202"/>
                    <a:gd name="T14" fmla="*/ 2147483647 w 189"/>
                    <a:gd name="T15" fmla="*/ 2147483647 h 202"/>
                    <a:gd name="T16" fmla="*/ 2147483647 w 189"/>
                    <a:gd name="T17" fmla="*/ 2147483647 h 202"/>
                    <a:gd name="T18" fmla="*/ 2147483647 w 189"/>
                    <a:gd name="T19" fmla="*/ 2147483647 h 202"/>
                    <a:gd name="T20" fmla="*/ 2147483647 w 189"/>
                    <a:gd name="T21" fmla="*/ 2147483647 h 202"/>
                    <a:gd name="T22" fmla="*/ 2147483647 w 189"/>
                    <a:gd name="T23" fmla="*/ 2147483647 h 202"/>
                    <a:gd name="T24" fmla="*/ 2147483647 w 189"/>
                    <a:gd name="T25" fmla="*/ 2147483647 h 202"/>
                    <a:gd name="T26" fmla="*/ 2147483647 w 189"/>
                    <a:gd name="T27" fmla="*/ 2147483647 h 202"/>
                    <a:gd name="T28" fmla="*/ 2147483647 w 189"/>
                    <a:gd name="T29" fmla="*/ 2147483647 h 202"/>
                    <a:gd name="T30" fmla="*/ 2147483647 w 189"/>
                    <a:gd name="T31" fmla="*/ 2147483647 h 202"/>
                    <a:gd name="T32" fmla="*/ 2147483647 w 189"/>
                    <a:gd name="T33" fmla="*/ 2147483647 h 202"/>
                    <a:gd name="T34" fmla="*/ 2147483647 w 189"/>
                    <a:gd name="T35" fmla="*/ 2147483647 h 202"/>
                    <a:gd name="T36" fmla="*/ 2147483647 w 189"/>
                    <a:gd name="T37" fmla="*/ 2147483647 h 202"/>
                    <a:gd name="T38" fmla="*/ 2147483647 w 189"/>
                    <a:gd name="T39" fmla="*/ 2147483647 h 202"/>
                    <a:gd name="T40" fmla="*/ 2147483647 w 189"/>
                    <a:gd name="T41" fmla="*/ 2147483647 h 202"/>
                    <a:gd name="T42" fmla="*/ 2147483647 w 189"/>
                    <a:gd name="T43" fmla="*/ 2147483647 h 202"/>
                    <a:gd name="T44" fmla="*/ 2147483647 w 189"/>
                    <a:gd name="T45" fmla="*/ 2147483647 h 202"/>
                    <a:gd name="T46" fmla="*/ 2147483647 w 189"/>
                    <a:gd name="T47" fmla="*/ 2147483647 h 202"/>
                    <a:gd name="T48" fmla="*/ 2147483647 w 189"/>
                    <a:gd name="T49" fmla="*/ 2147483647 h 202"/>
                    <a:gd name="T50" fmla="*/ 2147483647 w 189"/>
                    <a:gd name="T51" fmla="*/ 2147483647 h 202"/>
                    <a:gd name="T52" fmla="*/ 2147483647 w 189"/>
                    <a:gd name="T53" fmla="*/ 2147483647 h 202"/>
                    <a:gd name="T54" fmla="*/ 2147483647 w 189"/>
                    <a:gd name="T55" fmla="*/ 2147483647 h 202"/>
                    <a:gd name="T56" fmla="*/ 2147483647 w 189"/>
                    <a:gd name="T57" fmla="*/ 2147483647 h 202"/>
                    <a:gd name="T58" fmla="*/ 2147483647 w 189"/>
                    <a:gd name="T59" fmla="*/ 2147483647 h 202"/>
                    <a:gd name="T60" fmla="*/ 2147483647 w 189"/>
                    <a:gd name="T61" fmla="*/ 2147483647 h 202"/>
                    <a:gd name="T62" fmla="*/ 2147483647 w 189"/>
                    <a:gd name="T63" fmla="*/ 2147483647 h 202"/>
                    <a:gd name="T64" fmla="*/ 2147483647 w 189"/>
                    <a:gd name="T65" fmla="*/ 2147483647 h 202"/>
                    <a:gd name="T66" fmla="*/ 2147483647 w 189"/>
                    <a:gd name="T67" fmla="*/ 2147483647 h 202"/>
                    <a:gd name="T68" fmla="*/ 2147483647 w 189"/>
                    <a:gd name="T69" fmla="*/ 2147483647 h 202"/>
                    <a:gd name="T70" fmla="*/ 2147483647 w 189"/>
                    <a:gd name="T71" fmla="*/ 2147483647 h 202"/>
                    <a:gd name="T72" fmla="*/ 2147483647 w 189"/>
                    <a:gd name="T73" fmla="*/ 2147483647 h 202"/>
                    <a:gd name="T74" fmla="*/ 0 w 189"/>
                    <a:gd name="T75" fmla="*/ 2147483647 h 202"/>
                    <a:gd name="T76" fmla="*/ 2147483647 w 189"/>
                    <a:gd name="T77" fmla="*/ 2147483647 h 202"/>
                    <a:gd name="T78" fmla="*/ 2147483647 w 189"/>
                    <a:gd name="T79" fmla="*/ 2147483647 h 202"/>
                    <a:gd name="T80" fmla="*/ 2147483647 w 189"/>
                    <a:gd name="T81" fmla="*/ 2147483647 h 202"/>
                    <a:gd name="T82" fmla="*/ 2147483647 w 189"/>
                    <a:gd name="T83" fmla="*/ 2147483647 h 202"/>
                    <a:gd name="T84" fmla="*/ 2147483647 w 189"/>
                    <a:gd name="T85" fmla="*/ 2147483647 h 202"/>
                    <a:gd name="T86" fmla="*/ 2147483647 w 189"/>
                    <a:gd name="T87" fmla="*/ 2147483647 h 202"/>
                    <a:gd name="T88" fmla="*/ 2147483647 w 189"/>
                    <a:gd name="T89" fmla="*/ 2147483647 h 202"/>
                    <a:gd name="T90" fmla="*/ 2147483647 w 189"/>
                    <a:gd name="T91" fmla="*/ 2147483647 h 202"/>
                    <a:gd name="T92" fmla="*/ 2147483647 w 189"/>
                    <a:gd name="T93" fmla="*/ 2147483647 h 202"/>
                    <a:gd name="T94" fmla="*/ 2147483647 w 189"/>
                    <a:gd name="T95" fmla="*/ 2147483647 h 202"/>
                    <a:gd name="T96" fmla="*/ 2147483647 w 189"/>
                    <a:gd name="T97" fmla="*/ 2147483647 h 202"/>
                    <a:gd name="T98" fmla="*/ 2147483647 w 189"/>
                    <a:gd name="T99" fmla="*/ 2147483647 h 202"/>
                    <a:gd name="T100" fmla="*/ 2147483647 w 189"/>
                    <a:gd name="T101" fmla="*/ 2147483647 h 202"/>
                    <a:gd name="T102" fmla="*/ 2147483647 w 189"/>
                    <a:gd name="T103" fmla="*/ 2147483647 h 202"/>
                    <a:gd name="T104" fmla="*/ 2147483647 w 189"/>
                    <a:gd name="T105" fmla="*/ 2147483647 h 202"/>
                    <a:gd name="T106" fmla="*/ 2147483647 w 189"/>
                    <a:gd name="T107" fmla="*/ 2147483647 h 20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89"/>
                    <a:gd name="T163" fmla="*/ 0 h 202"/>
                    <a:gd name="T164" fmla="*/ 189 w 189"/>
                    <a:gd name="T165" fmla="*/ 202 h 20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89" h="202">
                      <a:moveTo>
                        <a:pt x="186" y="104"/>
                      </a:moveTo>
                      <a:cubicBezTo>
                        <a:pt x="186" y="94"/>
                        <a:pt x="177" y="87"/>
                        <a:pt x="177" y="87"/>
                      </a:cubicBezTo>
                      <a:cubicBezTo>
                        <a:pt x="177" y="87"/>
                        <a:pt x="177" y="78"/>
                        <a:pt x="175" y="73"/>
                      </a:cubicBezTo>
                      <a:cubicBezTo>
                        <a:pt x="175" y="69"/>
                        <a:pt x="184" y="68"/>
                        <a:pt x="189" y="66"/>
                      </a:cubicBezTo>
                      <a:cubicBezTo>
                        <a:pt x="167" y="61"/>
                        <a:pt x="167" y="61"/>
                        <a:pt x="167" y="61"/>
                      </a:cubicBezTo>
                      <a:cubicBezTo>
                        <a:pt x="155" y="45"/>
                        <a:pt x="155" y="45"/>
                        <a:pt x="155" y="45"/>
                      </a:cubicBezTo>
                      <a:cubicBezTo>
                        <a:pt x="138" y="61"/>
                        <a:pt x="138" y="61"/>
                        <a:pt x="138" y="61"/>
                      </a:cubicBezTo>
                      <a:cubicBezTo>
                        <a:pt x="138" y="61"/>
                        <a:pt x="126" y="59"/>
                        <a:pt x="113" y="51"/>
                      </a:cubicBezTo>
                      <a:cubicBezTo>
                        <a:pt x="100" y="44"/>
                        <a:pt x="129" y="38"/>
                        <a:pt x="129" y="38"/>
                      </a:cubicBezTo>
                      <a:cubicBezTo>
                        <a:pt x="128" y="28"/>
                        <a:pt x="128" y="28"/>
                        <a:pt x="128" y="28"/>
                      </a:cubicBezTo>
                      <a:cubicBezTo>
                        <a:pt x="158" y="14"/>
                        <a:pt x="158" y="14"/>
                        <a:pt x="158" y="14"/>
                      </a:cubicBezTo>
                      <a:cubicBezTo>
                        <a:pt x="161" y="7"/>
                        <a:pt x="161" y="7"/>
                        <a:pt x="161" y="7"/>
                      </a:cubicBezTo>
                      <a:cubicBezTo>
                        <a:pt x="160" y="6"/>
                        <a:pt x="158" y="4"/>
                        <a:pt x="153" y="2"/>
                      </a:cubicBezTo>
                      <a:cubicBezTo>
                        <a:pt x="146" y="0"/>
                        <a:pt x="138" y="14"/>
                        <a:pt x="138" y="14"/>
                      </a:cubicBezTo>
                      <a:cubicBezTo>
                        <a:pt x="134" y="4"/>
                        <a:pt x="134" y="4"/>
                        <a:pt x="134" y="4"/>
                      </a:cubicBezTo>
                      <a:cubicBezTo>
                        <a:pt x="134" y="4"/>
                        <a:pt x="111" y="4"/>
                        <a:pt x="107" y="9"/>
                      </a:cubicBezTo>
                      <a:cubicBezTo>
                        <a:pt x="103" y="15"/>
                        <a:pt x="99" y="30"/>
                        <a:pt x="99" y="30"/>
                      </a:cubicBezTo>
                      <a:cubicBezTo>
                        <a:pt x="99" y="30"/>
                        <a:pt x="84" y="29"/>
                        <a:pt x="84" y="35"/>
                      </a:cubicBezTo>
                      <a:cubicBezTo>
                        <a:pt x="84" y="41"/>
                        <a:pt x="106" y="37"/>
                        <a:pt x="102" y="44"/>
                      </a:cubicBezTo>
                      <a:cubicBezTo>
                        <a:pt x="98" y="51"/>
                        <a:pt x="94" y="47"/>
                        <a:pt x="92" y="50"/>
                      </a:cubicBezTo>
                      <a:cubicBezTo>
                        <a:pt x="90" y="53"/>
                        <a:pt x="87" y="57"/>
                        <a:pt x="87" y="57"/>
                      </a:cubicBezTo>
                      <a:cubicBezTo>
                        <a:pt x="69" y="56"/>
                        <a:pt x="69" y="56"/>
                        <a:pt x="69" y="56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69" y="61"/>
                        <a:pt x="56" y="47"/>
                        <a:pt x="48" y="51"/>
                      </a:cubicBezTo>
                      <a:cubicBezTo>
                        <a:pt x="40" y="55"/>
                        <a:pt x="30" y="54"/>
                        <a:pt x="30" y="54"/>
                      </a:cubicBezTo>
                      <a:cubicBezTo>
                        <a:pt x="30" y="54"/>
                        <a:pt x="28" y="71"/>
                        <a:pt x="33" y="71"/>
                      </a:cubicBezTo>
                      <a:cubicBezTo>
                        <a:pt x="38" y="71"/>
                        <a:pt x="42" y="79"/>
                        <a:pt x="42" y="79"/>
                      </a:cubicBezTo>
                      <a:cubicBezTo>
                        <a:pt x="31" y="86"/>
                        <a:pt x="31" y="86"/>
                        <a:pt x="31" y="86"/>
                      </a:cubicBezTo>
                      <a:cubicBezTo>
                        <a:pt x="31" y="86"/>
                        <a:pt x="20" y="90"/>
                        <a:pt x="25" y="98"/>
                      </a:cubicBezTo>
                      <a:cubicBezTo>
                        <a:pt x="30" y="106"/>
                        <a:pt x="48" y="107"/>
                        <a:pt x="48" y="107"/>
                      </a:cubicBezTo>
                      <a:cubicBezTo>
                        <a:pt x="48" y="107"/>
                        <a:pt x="67" y="99"/>
                        <a:pt x="66" y="107"/>
                      </a:cubicBezTo>
                      <a:cubicBezTo>
                        <a:pt x="65" y="115"/>
                        <a:pt x="50" y="116"/>
                        <a:pt x="50" y="116"/>
                      </a:cubicBezTo>
                      <a:cubicBezTo>
                        <a:pt x="50" y="130"/>
                        <a:pt x="50" y="130"/>
                        <a:pt x="50" y="130"/>
                      </a:cubicBezTo>
                      <a:cubicBezTo>
                        <a:pt x="50" y="130"/>
                        <a:pt x="37" y="125"/>
                        <a:pt x="35" y="134"/>
                      </a:cubicBezTo>
                      <a:cubicBezTo>
                        <a:pt x="33" y="143"/>
                        <a:pt x="30" y="156"/>
                        <a:pt x="30" y="156"/>
                      </a:cubicBezTo>
                      <a:cubicBezTo>
                        <a:pt x="30" y="156"/>
                        <a:pt x="5" y="156"/>
                        <a:pt x="4" y="161"/>
                      </a:cubicBezTo>
                      <a:cubicBezTo>
                        <a:pt x="3" y="166"/>
                        <a:pt x="15" y="167"/>
                        <a:pt x="15" y="167"/>
                      </a:cubicBezTo>
                      <a:cubicBezTo>
                        <a:pt x="15" y="167"/>
                        <a:pt x="0" y="169"/>
                        <a:pt x="0" y="176"/>
                      </a:cubicBezTo>
                      <a:cubicBezTo>
                        <a:pt x="0" y="184"/>
                        <a:pt x="7" y="183"/>
                        <a:pt x="7" y="183"/>
                      </a:cubicBezTo>
                      <a:cubicBezTo>
                        <a:pt x="30" y="180"/>
                        <a:pt x="30" y="180"/>
                        <a:pt x="30" y="180"/>
                      </a:cubicBezTo>
                      <a:cubicBezTo>
                        <a:pt x="19" y="192"/>
                        <a:pt x="19" y="192"/>
                        <a:pt x="19" y="192"/>
                      </a:cubicBezTo>
                      <a:cubicBezTo>
                        <a:pt x="19" y="192"/>
                        <a:pt x="36" y="187"/>
                        <a:pt x="35" y="190"/>
                      </a:cubicBezTo>
                      <a:cubicBezTo>
                        <a:pt x="34" y="193"/>
                        <a:pt x="14" y="202"/>
                        <a:pt x="29" y="202"/>
                      </a:cubicBezTo>
                      <a:cubicBezTo>
                        <a:pt x="44" y="202"/>
                        <a:pt x="65" y="196"/>
                        <a:pt x="74" y="191"/>
                      </a:cubicBezTo>
                      <a:cubicBezTo>
                        <a:pt x="83" y="186"/>
                        <a:pt x="83" y="178"/>
                        <a:pt x="83" y="178"/>
                      </a:cubicBezTo>
                      <a:cubicBezTo>
                        <a:pt x="83" y="178"/>
                        <a:pt x="93" y="184"/>
                        <a:pt x="102" y="178"/>
                      </a:cubicBezTo>
                      <a:cubicBezTo>
                        <a:pt x="111" y="173"/>
                        <a:pt x="112" y="167"/>
                        <a:pt x="124" y="166"/>
                      </a:cubicBezTo>
                      <a:cubicBezTo>
                        <a:pt x="135" y="165"/>
                        <a:pt x="140" y="165"/>
                        <a:pt x="140" y="165"/>
                      </a:cubicBezTo>
                      <a:cubicBezTo>
                        <a:pt x="143" y="159"/>
                        <a:pt x="143" y="159"/>
                        <a:pt x="143" y="159"/>
                      </a:cubicBezTo>
                      <a:cubicBezTo>
                        <a:pt x="168" y="160"/>
                        <a:pt x="168" y="160"/>
                        <a:pt x="168" y="160"/>
                      </a:cubicBezTo>
                      <a:cubicBezTo>
                        <a:pt x="167" y="148"/>
                        <a:pt x="167" y="148"/>
                        <a:pt x="167" y="148"/>
                      </a:cubicBezTo>
                      <a:cubicBezTo>
                        <a:pt x="167" y="148"/>
                        <a:pt x="179" y="150"/>
                        <a:pt x="179" y="146"/>
                      </a:cubicBezTo>
                      <a:cubicBezTo>
                        <a:pt x="179" y="142"/>
                        <a:pt x="174" y="138"/>
                        <a:pt x="178" y="133"/>
                      </a:cubicBezTo>
                      <a:cubicBezTo>
                        <a:pt x="181" y="128"/>
                        <a:pt x="186" y="114"/>
                        <a:pt x="186" y="104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2" name="Freeform 208"/>
                <p:cNvSpPr>
                  <a:spLocks/>
                </p:cNvSpPr>
                <p:nvPr/>
              </p:nvSpPr>
              <p:spPr bwMode="auto">
                <a:xfrm>
                  <a:off x="4510088" y="2667000"/>
                  <a:ext cx="17462" cy="17463"/>
                </a:xfrm>
                <a:custGeom>
                  <a:avLst/>
                  <a:gdLst>
                    <a:gd name="T0" fmla="*/ 2147483647 w 34"/>
                    <a:gd name="T1" fmla="*/ 2147483647 h 33"/>
                    <a:gd name="T2" fmla="*/ 2147483647 w 34"/>
                    <a:gd name="T3" fmla="*/ 2147483647 h 33"/>
                    <a:gd name="T4" fmla="*/ 2147483647 w 34"/>
                    <a:gd name="T5" fmla="*/ 2147483647 h 33"/>
                    <a:gd name="T6" fmla="*/ 0 60000 65536"/>
                    <a:gd name="T7" fmla="*/ 0 60000 65536"/>
                    <a:gd name="T8" fmla="*/ 0 60000 65536"/>
                    <a:gd name="T9" fmla="*/ 0 w 34"/>
                    <a:gd name="T10" fmla="*/ 0 h 33"/>
                    <a:gd name="T11" fmla="*/ 34 w 34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" h="33">
                      <a:moveTo>
                        <a:pt x="23" y="33"/>
                      </a:moveTo>
                      <a:cubicBezTo>
                        <a:pt x="34" y="20"/>
                        <a:pt x="16" y="0"/>
                        <a:pt x="8" y="14"/>
                      </a:cubicBezTo>
                      <a:cubicBezTo>
                        <a:pt x="0" y="28"/>
                        <a:pt x="23" y="33"/>
                        <a:pt x="23" y="33"/>
                      </a:cubicBezTo>
                      <a:close/>
                    </a:path>
                  </a:pathLst>
                </a:custGeom>
                <a:solidFill>
                  <a:srgbClr val="00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3" name="Freeform 209"/>
                <p:cNvSpPr>
                  <a:spLocks/>
                </p:cNvSpPr>
                <p:nvPr/>
              </p:nvSpPr>
              <p:spPr bwMode="auto">
                <a:xfrm>
                  <a:off x="2822575" y="3521075"/>
                  <a:ext cx="73025" cy="104775"/>
                </a:xfrm>
                <a:custGeom>
                  <a:avLst/>
                  <a:gdLst>
                    <a:gd name="T0" fmla="*/ 2147483647 w 139"/>
                    <a:gd name="T1" fmla="*/ 2147483647 h 200"/>
                    <a:gd name="T2" fmla="*/ 2147483647 w 139"/>
                    <a:gd name="T3" fmla="*/ 2147483647 h 200"/>
                    <a:gd name="T4" fmla="*/ 2147483647 w 139"/>
                    <a:gd name="T5" fmla="*/ 2147483647 h 200"/>
                    <a:gd name="T6" fmla="*/ 2147483647 w 139"/>
                    <a:gd name="T7" fmla="*/ 0 h 200"/>
                    <a:gd name="T8" fmla="*/ 2147483647 w 139"/>
                    <a:gd name="T9" fmla="*/ 2147483647 h 200"/>
                    <a:gd name="T10" fmla="*/ 2147483647 w 139"/>
                    <a:gd name="T11" fmla="*/ 2147483647 h 200"/>
                    <a:gd name="T12" fmla="*/ 2147483647 w 139"/>
                    <a:gd name="T13" fmla="*/ 2147483647 h 200"/>
                    <a:gd name="T14" fmla="*/ 2147483647 w 139"/>
                    <a:gd name="T15" fmla="*/ 2147483647 h 200"/>
                    <a:gd name="T16" fmla="*/ 2147483647 w 139"/>
                    <a:gd name="T17" fmla="*/ 2147483647 h 200"/>
                    <a:gd name="T18" fmla="*/ 2147483647 w 139"/>
                    <a:gd name="T19" fmla="*/ 2147483647 h 200"/>
                    <a:gd name="T20" fmla="*/ 2147483647 w 139"/>
                    <a:gd name="T21" fmla="*/ 2147483647 h 200"/>
                    <a:gd name="T22" fmla="*/ 2147483647 w 139"/>
                    <a:gd name="T23" fmla="*/ 2147483647 h 200"/>
                    <a:gd name="T24" fmla="*/ 2147483647 w 139"/>
                    <a:gd name="T25" fmla="*/ 2147483647 h 200"/>
                    <a:gd name="T26" fmla="*/ 2147483647 w 139"/>
                    <a:gd name="T27" fmla="*/ 2147483647 h 200"/>
                    <a:gd name="T28" fmla="*/ 2147483647 w 139"/>
                    <a:gd name="T29" fmla="*/ 2147483647 h 200"/>
                    <a:gd name="T30" fmla="*/ 2147483647 w 139"/>
                    <a:gd name="T31" fmla="*/ 2147483647 h 200"/>
                    <a:gd name="T32" fmla="*/ 2147483647 w 139"/>
                    <a:gd name="T33" fmla="*/ 2147483647 h 200"/>
                    <a:gd name="T34" fmla="*/ 2147483647 w 139"/>
                    <a:gd name="T35" fmla="*/ 2147483647 h 200"/>
                    <a:gd name="T36" fmla="*/ 2147483647 w 139"/>
                    <a:gd name="T37" fmla="*/ 2147483647 h 200"/>
                    <a:gd name="T38" fmla="*/ 2147483647 w 139"/>
                    <a:gd name="T39" fmla="*/ 2147483647 h 200"/>
                    <a:gd name="T40" fmla="*/ 2147483647 w 139"/>
                    <a:gd name="T41" fmla="*/ 2147483647 h 200"/>
                    <a:gd name="T42" fmla="*/ 2147483647 w 139"/>
                    <a:gd name="T43" fmla="*/ 2147483647 h 200"/>
                    <a:gd name="T44" fmla="*/ 2147483647 w 139"/>
                    <a:gd name="T45" fmla="*/ 2147483647 h 200"/>
                    <a:gd name="T46" fmla="*/ 2147483647 w 139"/>
                    <a:gd name="T47" fmla="*/ 2147483647 h 20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39"/>
                    <a:gd name="T73" fmla="*/ 0 h 200"/>
                    <a:gd name="T74" fmla="*/ 139 w 139"/>
                    <a:gd name="T75" fmla="*/ 200 h 20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39" h="200">
                      <a:moveTo>
                        <a:pt x="106" y="49"/>
                      </a:moveTo>
                      <a:cubicBezTo>
                        <a:pt x="90" y="16"/>
                        <a:pt x="90" y="16"/>
                        <a:pt x="90" y="16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7" y="16"/>
                        <a:pt x="44" y="8"/>
                        <a:pt x="36" y="0"/>
                      </a:cubicBezTo>
                      <a:cubicBezTo>
                        <a:pt x="32" y="7"/>
                        <a:pt x="32" y="16"/>
                        <a:pt x="32" y="21"/>
                      </a:cubicBezTo>
                      <a:cubicBezTo>
                        <a:pt x="32" y="28"/>
                        <a:pt x="21" y="27"/>
                        <a:pt x="10" y="44"/>
                      </a:cubicBezTo>
                      <a:cubicBezTo>
                        <a:pt x="0" y="60"/>
                        <a:pt x="10" y="81"/>
                        <a:pt x="11" y="94"/>
                      </a:cubicBezTo>
                      <a:cubicBezTo>
                        <a:pt x="12" y="106"/>
                        <a:pt x="31" y="111"/>
                        <a:pt x="32" y="121"/>
                      </a:cubicBezTo>
                      <a:cubicBezTo>
                        <a:pt x="33" y="131"/>
                        <a:pt x="21" y="136"/>
                        <a:pt x="21" y="136"/>
                      </a:cubicBezTo>
                      <a:cubicBezTo>
                        <a:pt x="23" y="164"/>
                        <a:pt x="23" y="164"/>
                        <a:pt x="23" y="164"/>
                      </a:cubicBezTo>
                      <a:cubicBezTo>
                        <a:pt x="23" y="164"/>
                        <a:pt x="12" y="168"/>
                        <a:pt x="11" y="171"/>
                      </a:cubicBezTo>
                      <a:cubicBezTo>
                        <a:pt x="10" y="174"/>
                        <a:pt x="4" y="188"/>
                        <a:pt x="4" y="188"/>
                      </a:cubicBezTo>
                      <a:cubicBezTo>
                        <a:pt x="4" y="188"/>
                        <a:pt x="6" y="198"/>
                        <a:pt x="20" y="199"/>
                      </a:cubicBezTo>
                      <a:cubicBezTo>
                        <a:pt x="34" y="200"/>
                        <a:pt x="32" y="194"/>
                        <a:pt x="38" y="188"/>
                      </a:cubicBezTo>
                      <a:cubicBezTo>
                        <a:pt x="44" y="182"/>
                        <a:pt x="48" y="190"/>
                        <a:pt x="48" y="190"/>
                      </a:cubicBezTo>
                      <a:cubicBezTo>
                        <a:pt x="58" y="192"/>
                        <a:pt x="58" y="192"/>
                        <a:pt x="58" y="192"/>
                      </a:cubicBezTo>
                      <a:cubicBezTo>
                        <a:pt x="62" y="187"/>
                        <a:pt x="62" y="187"/>
                        <a:pt x="62" y="187"/>
                      </a:cubicBezTo>
                      <a:cubicBezTo>
                        <a:pt x="62" y="187"/>
                        <a:pt x="66" y="195"/>
                        <a:pt x="66" y="196"/>
                      </a:cubicBezTo>
                      <a:cubicBezTo>
                        <a:pt x="72" y="196"/>
                        <a:pt x="87" y="190"/>
                        <a:pt x="87" y="190"/>
                      </a:cubicBezTo>
                      <a:cubicBezTo>
                        <a:pt x="104" y="176"/>
                        <a:pt x="105" y="157"/>
                        <a:pt x="108" y="147"/>
                      </a:cubicBezTo>
                      <a:cubicBezTo>
                        <a:pt x="111" y="137"/>
                        <a:pt x="120" y="122"/>
                        <a:pt x="127" y="116"/>
                      </a:cubicBezTo>
                      <a:cubicBezTo>
                        <a:pt x="134" y="110"/>
                        <a:pt x="139" y="93"/>
                        <a:pt x="139" y="93"/>
                      </a:cubicBezTo>
                      <a:cubicBezTo>
                        <a:pt x="137" y="88"/>
                        <a:pt x="125" y="56"/>
                        <a:pt x="125" y="56"/>
                      </a:cubicBezTo>
                      <a:lnTo>
                        <a:pt x="106" y="4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4" name="Freeform 210"/>
                <p:cNvSpPr>
                  <a:spLocks/>
                </p:cNvSpPr>
                <p:nvPr/>
              </p:nvSpPr>
              <p:spPr bwMode="auto">
                <a:xfrm>
                  <a:off x="4094163" y="2260600"/>
                  <a:ext cx="284162" cy="241300"/>
                </a:xfrm>
                <a:custGeom>
                  <a:avLst/>
                  <a:gdLst>
                    <a:gd name="T0" fmla="*/ 2147483647 w 548"/>
                    <a:gd name="T1" fmla="*/ 2147483647 h 463"/>
                    <a:gd name="T2" fmla="*/ 2147483647 w 548"/>
                    <a:gd name="T3" fmla="*/ 2147483647 h 463"/>
                    <a:gd name="T4" fmla="*/ 2147483647 w 548"/>
                    <a:gd name="T5" fmla="*/ 2147483647 h 463"/>
                    <a:gd name="T6" fmla="*/ 2147483647 w 548"/>
                    <a:gd name="T7" fmla="*/ 2147483647 h 463"/>
                    <a:gd name="T8" fmla="*/ 2147483647 w 548"/>
                    <a:gd name="T9" fmla="*/ 2147483647 h 463"/>
                    <a:gd name="T10" fmla="*/ 2147483647 w 548"/>
                    <a:gd name="T11" fmla="*/ 2147483647 h 463"/>
                    <a:gd name="T12" fmla="*/ 2147483647 w 548"/>
                    <a:gd name="T13" fmla="*/ 2147483647 h 463"/>
                    <a:gd name="T14" fmla="*/ 2147483647 w 548"/>
                    <a:gd name="T15" fmla="*/ 2147483647 h 463"/>
                    <a:gd name="T16" fmla="*/ 2147483647 w 548"/>
                    <a:gd name="T17" fmla="*/ 2147483647 h 463"/>
                    <a:gd name="T18" fmla="*/ 2147483647 w 548"/>
                    <a:gd name="T19" fmla="*/ 2147483647 h 463"/>
                    <a:gd name="T20" fmla="*/ 2147483647 w 548"/>
                    <a:gd name="T21" fmla="*/ 2147483647 h 463"/>
                    <a:gd name="T22" fmla="*/ 2147483647 w 548"/>
                    <a:gd name="T23" fmla="*/ 2147483647 h 463"/>
                    <a:gd name="T24" fmla="*/ 2147483647 w 548"/>
                    <a:gd name="T25" fmla="*/ 2147483647 h 463"/>
                    <a:gd name="T26" fmla="*/ 2147483647 w 548"/>
                    <a:gd name="T27" fmla="*/ 2147483647 h 463"/>
                    <a:gd name="T28" fmla="*/ 2147483647 w 548"/>
                    <a:gd name="T29" fmla="*/ 2147483647 h 463"/>
                    <a:gd name="T30" fmla="*/ 2147483647 w 548"/>
                    <a:gd name="T31" fmla="*/ 2147483647 h 463"/>
                    <a:gd name="T32" fmla="*/ 2147483647 w 548"/>
                    <a:gd name="T33" fmla="*/ 2147483647 h 463"/>
                    <a:gd name="T34" fmla="*/ 2147483647 w 548"/>
                    <a:gd name="T35" fmla="*/ 2147483647 h 463"/>
                    <a:gd name="T36" fmla="*/ 2147483647 w 548"/>
                    <a:gd name="T37" fmla="*/ 2147483647 h 463"/>
                    <a:gd name="T38" fmla="*/ 2147483647 w 548"/>
                    <a:gd name="T39" fmla="*/ 2147483647 h 463"/>
                    <a:gd name="T40" fmla="*/ 2147483647 w 548"/>
                    <a:gd name="T41" fmla="*/ 2147483647 h 463"/>
                    <a:gd name="T42" fmla="*/ 2147483647 w 548"/>
                    <a:gd name="T43" fmla="*/ 2147483647 h 463"/>
                    <a:gd name="T44" fmla="*/ 2147483647 w 548"/>
                    <a:gd name="T45" fmla="*/ 2147483647 h 463"/>
                    <a:gd name="T46" fmla="*/ 2147483647 w 548"/>
                    <a:gd name="T47" fmla="*/ 2147483647 h 463"/>
                    <a:gd name="T48" fmla="*/ 2147483647 w 548"/>
                    <a:gd name="T49" fmla="*/ 2147483647 h 463"/>
                    <a:gd name="T50" fmla="*/ 2147483647 w 548"/>
                    <a:gd name="T51" fmla="*/ 2147483647 h 463"/>
                    <a:gd name="T52" fmla="*/ 2147483647 w 548"/>
                    <a:gd name="T53" fmla="*/ 2147483647 h 463"/>
                    <a:gd name="T54" fmla="*/ 2147483647 w 548"/>
                    <a:gd name="T55" fmla="*/ 2147483647 h 463"/>
                    <a:gd name="T56" fmla="*/ 2147483647 w 548"/>
                    <a:gd name="T57" fmla="*/ 2147483647 h 463"/>
                    <a:gd name="T58" fmla="*/ 2147483647 w 548"/>
                    <a:gd name="T59" fmla="*/ 2147483647 h 463"/>
                    <a:gd name="T60" fmla="*/ 2147483647 w 548"/>
                    <a:gd name="T61" fmla="*/ 2147483647 h 463"/>
                    <a:gd name="T62" fmla="*/ 2147483647 w 548"/>
                    <a:gd name="T63" fmla="*/ 2147483647 h 463"/>
                    <a:gd name="T64" fmla="*/ 2147483647 w 548"/>
                    <a:gd name="T65" fmla="*/ 2147483647 h 463"/>
                    <a:gd name="T66" fmla="*/ 2147483647 w 548"/>
                    <a:gd name="T67" fmla="*/ 2147483647 h 463"/>
                    <a:gd name="T68" fmla="*/ 2147483647 w 548"/>
                    <a:gd name="T69" fmla="*/ 2147483647 h 463"/>
                    <a:gd name="T70" fmla="*/ 2147483647 w 548"/>
                    <a:gd name="T71" fmla="*/ 2147483647 h 463"/>
                    <a:gd name="T72" fmla="*/ 2147483647 w 548"/>
                    <a:gd name="T73" fmla="*/ 2147483647 h 463"/>
                    <a:gd name="T74" fmla="*/ 2147483647 w 548"/>
                    <a:gd name="T75" fmla="*/ 2147483647 h 463"/>
                    <a:gd name="T76" fmla="*/ 2147483647 w 548"/>
                    <a:gd name="T77" fmla="*/ 2147483647 h 463"/>
                    <a:gd name="T78" fmla="*/ 2147483647 w 548"/>
                    <a:gd name="T79" fmla="*/ 2147483647 h 463"/>
                    <a:gd name="T80" fmla="*/ 2147483647 w 548"/>
                    <a:gd name="T81" fmla="*/ 2147483647 h 463"/>
                    <a:gd name="T82" fmla="*/ 2147483647 w 548"/>
                    <a:gd name="T83" fmla="*/ 2147483647 h 463"/>
                    <a:gd name="T84" fmla="*/ 2147483647 w 548"/>
                    <a:gd name="T85" fmla="*/ 2147483647 h 463"/>
                    <a:gd name="T86" fmla="*/ 2147483647 w 548"/>
                    <a:gd name="T87" fmla="*/ 2147483647 h 463"/>
                    <a:gd name="T88" fmla="*/ 2147483647 w 548"/>
                    <a:gd name="T89" fmla="*/ 2147483647 h 463"/>
                    <a:gd name="T90" fmla="*/ 2147483647 w 548"/>
                    <a:gd name="T91" fmla="*/ 2147483647 h 463"/>
                    <a:gd name="T92" fmla="*/ 2147483647 w 548"/>
                    <a:gd name="T93" fmla="*/ 2147483647 h 463"/>
                    <a:gd name="T94" fmla="*/ 2147483647 w 548"/>
                    <a:gd name="T95" fmla="*/ 2147483647 h 463"/>
                    <a:gd name="T96" fmla="*/ 2147483647 w 548"/>
                    <a:gd name="T97" fmla="*/ 2147483647 h 463"/>
                    <a:gd name="T98" fmla="*/ 2147483647 w 548"/>
                    <a:gd name="T99" fmla="*/ 2147483647 h 463"/>
                    <a:gd name="T100" fmla="*/ 2147483647 w 548"/>
                    <a:gd name="T101" fmla="*/ 2147483647 h 463"/>
                    <a:gd name="T102" fmla="*/ 2147483647 w 548"/>
                    <a:gd name="T103" fmla="*/ 2147483647 h 463"/>
                    <a:gd name="T104" fmla="*/ 2147483647 w 548"/>
                    <a:gd name="T105" fmla="*/ 2147483647 h 463"/>
                    <a:gd name="T106" fmla="*/ 2147483647 w 548"/>
                    <a:gd name="T107" fmla="*/ 2147483647 h 463"/>
                    <a:gd name="T108" fmla="*/ 2147483647 w 548"/>
                    <a:gd name="T109" fmla="*/ 2147483647 h 463"/>
                    <a:gd name="T110" fmla="*/ 2147483647 w 548"/>
                    <a:gd name="T111" fmla="*/ 2147483647 h 463"/>
                    <a:gd name="T112" fmla="*/ 2147483647 w 548"/>
                    <a:gd name="T113" fmla="*/ 2147483647 h 463"/>
                    <a:gd name="T114" fmla="*/ 2147483647 w 548"/>
                    <a:gd name="T115" fmla="*/ 2147483647 h 463"/>
                    <a:gd name="T116" fmla="*/ 2147483647 w 548"/>
                    <a:gd name="T117" fmla="*/ 2147483647 h 463"/>
                    <a:gd name="T118" fmla="*/ 2147483647 w 548"/>
                    <a:gd name="T119" fmla="*/ 2147483647 h 463"/>
                    <a:gd name="T120" fmla="*/ 2147483647 w 548"/>
                    <a:gd name="T121" fmla="*/ 2147483647 h 463"/>
                    <a:gd name="T122" fmla="*/ 2147483647 w 548"/>
                    <a:gd name="T123" fmla="*/ 2147483647 h 46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548"/>
                    <a:gd name="T187" fmla="*/ 0 h 463"/>
                    <a:gd name="T188" fmla="*/ 548 w 548"/>
                    <a:gd name="T189" fmla="*/ 463 h 463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548" h="463">
                      <a:moveTo>
                        <a:pt x="520" y="107"/>
                      </a:moveTo>
                      <a:cubicBezTo>
                        <a:pt x="520" y="103"/>
                        <a:pt x="520" y="103"/>
                        <a:pt x="520" y="103"/>
                      </a:cubicBezTo>
                      <a:cubicBezTo>
                        <a:pt x="520" y="103"/>
                        <a:pt x="506" y="107"/>
                        <a:pt x="500" y="106"/>
                      </a:cubicBezTo>
                      <a:cubicBezTo>
                        <a:pt x="494" y="105"/>
                        <a:pt x="496" y="100"/>
                        <a:pt x="496" y="100"/>
                      </a:cubicBezTo>
                      <a:cubicBezTo>
                        <a:pt x="479" y="100"/>
                        <a:pt x="479" y="100"/>
                        <a:pt x="479" y="100"/>
                      </a:cubicBezTo>
                      <a:cubicBezTo>
                        <a:pt x="479" y="100"/>
                        <a:pt x="483" y="90"/>
                        <a:pt x="480" y="87"/>
                      </a:cubicBezTo>
                      <a:cubicBezTo>
                        <a:pt x="477" y="84"/>
                        <a:pt x="475" y="80"/>
                        <a:pt x="475" y="80"/>
                      </a:cubicBezTo>
                      <a:cubicBezTo>
                        <a:pt x="464" y="78"/>
                        <a:pt x="464" y="78"/>
                        <a:pt x="464" y="78"/>
                      </a:cubicBezTo>
                      <a:cubicBezTo>
                        <a:pt x="455" y="85"/>
                        <a:pt x="455" y="85"/>
                        <a:pt x="455" y="85"/>
                      </a:cubicBezTo>
                      <a:cubicBezTo>
                        <a:pt x="450" y="81"/>
                        <a:pt x="450" y="81"/>
                        <a:pt x="450" y="81"/>
                      </a:cubicBezTo>
                      <a:cubicBezTo>
                        <a:pt x="436" y="81"/>
                        <a:pt x="436" y="81"/>
                        <a:pt x="436" y="81"/>
                      </a:cubicBezTo>
                      <a:cubicBezTo>
                        <a:pt x="436" y="81"/>
                        <a:pt x="435" y="80"/>
                        <a:pt x="433" y="77"/>
                      </a:cubicBezTo>
                      <a:cubicBezTo>
                        <a:pt x="431" y="74"/>
                        <a:pt x="409" y="70"/>
                        <a:pt x="409" y="70"/>
                      </a:cubicBezTo>
                      <a:cubicBezTo>
                        <a:pt x="409" y="54"/>
                        <a:pt x="409" y="54"/>
                        <a:pt x="409" y="54"/>
                      </a:cubicBezTo>
                      <a:cubicBezTo>
                        <a:pt x="399" y="61"/>
                        <a:pt x="399" y="61"/>
                        <a:pt x="399" y="61"/>
                      </a:cubicBezTo>
                      <a:cubicBezTo>
                        <a:pt x="384" y="61"/>
                        <a:pt x="384" y="61"/>
                        <a:pt x="384" y="61"/>
                      </a:cubicBezTo>
                      <a:cubicBezTo>
                        <a:pt x="384" y="61"/>
                        <a:pt x="384" y="45"/>
                        <a:pt x="379" y="42"/>
                      </a:cubicBezTo>
                      <a:cubicBezTo>
                        <a:pt x="374" y="39"/>
                        <a:pt x="356" y="37"/>
                        <a:pt x="356" y="37"/>
                      </a:cubicBezTo>
                      <a:cubicBezTo>
                        <a:pt x="349" y="30"/>
                        <a:pt x="349" y="30"/>
                        <a:pt x="349" y="30"/>
                      </a:cubicBezTo>
                      <a:cubicBezTo>
                        <a:pt x="333" y="26"/>
                        <a:pt x="333" y="26"/>
                        <a:pt x="333" y="26"/>
                      </a:cubicBezTo>
                      <a:cubicBezTo>
                        <a:pt x="327" y="12"/>
                        <a:pt x="327" y="12"/>
                        <a:pt x="327" y="12"/>
                      </a:cubicBezTo>
                      <a:cubicBezTo>
                        <a:pt x="328" y="3"/>
                        <a:pt x="328" y="3"/>
                        <a:pt x="328" y="3"/>
                      </a:cubicBezTo>
                      <a:cubicBezTo>
                        <a:pt x="328" y="3"/>
                        <a:pt x="312" y="0"/>
                        <a:pt x="302" y="4"/>
                      </a:cubicBezTo>
                      <a:cubicBezTo>
                        <a:pt x="292" y="8"/>
                        <a:pt x="267" y="4"/>
                        <a:pt x="271" y="12"/>
                      </a:cubicBezTo>
                      <a:cubicBezTo>
                        <a:pt x="275" y="20"/>
                        <a:pt x="278" y="27"/>
                        <a:pt x="278" y="27"/>
                      </a:cubicBezTo>
                      <a:cubicBezTo>
                        <a:pt x="278" y="27"/>
                        <a:pt x="286" y="44"/>
                        <a:pt x="275" y="52"/>
                      </a:cubicBezTo>
                      <a:cubicBezTo>
                        <a:pt x="264" y="60"/>
                        <a:pt x="242" y="60"/>
                        <a:pt x="242" y="60"/>
                      </a:cubicBezTo>
                      <a:cubicBezTo>
                        <a:pt x="217" y="80"/>
                        <a:pt x="217" y="80"/>
                        <a:pt x="217" y="80"/>
                      </a:cubicBezTo>
                      <a:cubicBezTo>
                        <a:pt x="226" y="86"/>
                        <a:pt x="226" y="86"/>
                        <a:pt x="226" y="86"/>
                      </a:cubicBezTo>
                      <a:cubicBezTo>
                        <a:pt x="226" y="86"/>
                        <a:pt x="206" y="98"/>
                        <a:pt x="191" y="97"/>
                      </a:cubicBezTo>
                      <a:cubicBezTo>
                        <a:pt x="176" y="96"/>
                        <a:pt x="167" y="91"/>
                        <a:pt x="167" y="91"/>
                      </a:cubicBezTo>
                      <a:cubicBezTo>
                        <a:pt x="156" y="76"/>
                        <a:pt x="156" y="76"/>
                        <a:pt x="156" y="76"/>
                      </a:cubicBezTo>
                      <a:cubicBezTo>
                        <a:pt x="156" y="76"/>
                        <a:pt x="135" y="68"/>
                        <a:pt x="136" y="75"/>
                      </a:cubicBezTo>
                      <a:cubicBezTo>
                        <a:pt x="137" y="82"/>
                        <a:pt x="148" y="96"/>
                        <a:pt x="148" y="96"/>
                      </a:cubicBezTo>
                      <a:cubicBezTo>
                        <a:pt x="148" y="96"/>
                        <a:pt x="161" y="120"/>
                        <a:pt x="143" y="123"/>
                      </a:cubicBezTo>
                      <a:cubicBezTo>
                        <a:pt x="125" y="126"/>
                        <a:pt x="106" y="125"/>
                        <a:pt x="106" y="125"/>
                      </a:cubicBezTo>
                      <a:cubicBezTo>
                        <a:pt x="99" y="136"/>
                        <a:pt x="99" y="136"/>
                        <a:pt x="99" y="136"/>
                      </a:cubicBezTo>
                      <a:cubicBezTo>
                        <a:pt x="99" y="136"/>
                        <a:pt x="83" y="116"/>
                        <a:pt x="77" y="117"/>
                      </a:cubicBezTo>
                      <a:cubicBezTo>
                        <a:pt x="71" y="118"/>
                        <a:pt x="51" y="124"/>
                        <a:pt x="51" y="124"/>
                      </a:cubicBezTo>
                      <a:cubicBezTo>
                        <a:pt x="51" y="124"/>
                        <a:pt x="15" y="129"/>
                        <a:pt x="12" y="136"/>
                      </a:cubicBezTo>
                      <a:cubicBezTo>
                        <a:pt x="9" y="143"/>
                        <a:pt x="31" y="149"/>
                        <a:pt x="30" y="152"/>
                      </a:cubicBezTo>
                      <a:cubicBezTo>
                        <a:pt x="29" y="155"/>
                        <a:pt x="0" y="153"/>
                        <a:pt x="6" y="161"/>
                      </a:cubicBezTo>
                      <a:cubicBezTo>
                        <a:pt x="12" y="169"/>
                        <a:pt x="31" y="170"/>
                        <a:pt x="31" y="170"/>
                      </a:cubicBezTo>
                      <a:cubicBezTo>
                        <a:pt x="38" y="166"/>
                        <a:pt x="38" y="166"/>
                        <a:pt x="38" y="166"/>
                      </a:cubicBezTo>
                      <a:cubicBezTo>
                        <a:pt x="70" y="184"/>
                        <a:pt x="70" y="184"/>
                        <a:pt x="70" y="184"/>
                      </a:cubicBezTo>
                      <a:cubicBezTo>
                        <a:pt x="90" y="184"/>
                        <a:pt x="90" y="184"/>
                        <a:pt x="90" y="184"/>
                      </a:cubicBezTo>
                      <a:cubicBezTo>
                        <a:pt x="102" y="196"/>
                        <a:pt x="102" y="196"/>
                        <a:pt x="102" y="196"/>
                      </a:cubicBezTo>
                      <a:cubicBezTo>
                        <a:pt x="128" y="199"/>
                        <a:pt x="128" y="199"/>
                        <a:pt x="128" y="199"/>
                      </a:cubicBezTo>
                      <a:cubicBezTo>
                        <a:pt x="109" y="209"/>
                        <a:pt x="109" y="209"/>
                        <a:pt x="109" y="209"/>
                      </a:cubicBezTo>
                      <a:cubicBezTo>
                        <a:pt x="109" y="209"/>
                        <a:pt x="128" y="240"/>
                        <a:pt x="132" y="244"/>
                      </a:cubicBezTo>
                      <a:cubicBezTo>
                        <a:pt x="136" y="248"/>
                        <a:pt x="153" y="248"/>
                        <a:pt x="153" y="248"/>
                      </a:cubicBezTo>
                      <a:cubicBezTo>
                        <a:pt x="151" y="277"/>
                        <a:pt x="151" y="277"/>
                        <a:pt x="151" y="277"/>
                      </a:cubicBezTo>
                      <a:cubicBezTo>
                        <a:pt x="164" y="297"/>
                        <a:pt x="164" y="297"/>
                        <a:pt x="164" y="297"/>
                      </a:cubicBezTo>
                      <a:cubicBezTo>
                        <a:pt x="173" y="320"/>
                        <a:pt x="173" y="320"/>
                        <a:pt x="173" y="320"/>
                      </a:cubicBezTo>
                      <a:cubicBezTo>
                        <a:pt x="152" y="294"/>
                        <a:pt x="152" y="294"/>
                        <a:pt x="152" y="294"/>
                      </a:cubicBezTo>
                      <a:cubicBezTo>
                        <a:pt x="152" y="294"/>
                        <a:pt x="150" y="323"/>
                        <a:pt x="149" y="333"/>
                      </a:cubicBezTo>
                      <a:cubicBezTo>
                        <a:pt x="148" y="343"/>
                        <a:pt x="137" y="383"/>
                        <a:pt x="132" y="391"/>
                      </a:cubicBezTo>
                      <a:cubicBezTo>
                        <a:pt x="128" y="398"/>
                        <a:pt x="130" y="407"/>
                        <a:pt x="118" y="409"/>
                      </a:cubicBezTo>
                      <a:cubicBezTo>
                        <a:pt x="119" y="415"/>
                        <a:pt x="119" y="415"/>
                        <a:pt x="119" y="415"/>
                      </a:cubicBezTo>
                      <a:cubicBezTo>
                        <a:pt x="119" y="415"/>
                        <a:pt x="128" y="407"/>
                        <a:pt x="134" y="414"/>
                      </a:cubicBezTo>
                      <a:cubicBezTo>
                        <a:pt x="140" y="421"/>
                        <a:pt x="134" y="424"/>
                        <a:pt x="134" y="424"/>
                      </a:cubicBezTo>
                      <a:cubicBezTo>
                        <a:pt x="134" y="424"/>
                        <a:pt x="148" y="426"/>
                        <a:pt x="155" y="427"/>
                      </a:cubicBezTo>
                      <a:cubicBezTo>
                        <a:pt x="162" y="428"/>
                        <a:pt x="168" y="437"/>
                        <a:pt x="168" y="437"/>
                      </a:cubicBezTo>
                      <a:cubicBezTo>
                        <a:pt x="168" y="437"/>
                        <a:pt x="178" y="433"/>
                        <a:pt x="182" y="435"/>
                      </a:cubicBezTo>
                      <a:cubicBezTo>
                        <a:pt x="186" y="437"/>
                        <a:pt x="187" y="440"/>
                        <a:pt x="187" y="440"/>
                      </a:cubicBezTo>
                      <a:cubicBezTo>
                        <a:pt x="207" y="441"/>
                        <a:pt x="207" y="441"/>
                        <a:pt x="207" y="441"/>
                      </a:cubicBezTo>
                      <a:cubicBezTo>
                        <a:pt x="209" y="449"/>
                        <a:pt x="209" y="449"/>
                        <a:pt x="209" y="449"/>
                      </a:cubicBezTo>
                      <a:cubicBezTo>
                        <a:pt x="222" y="446"/>
                        <a:pt x="222" y="446"/>
                        <a:pt x="222" y="446"/>
                      </a:cubicBezTo>
                      <a:cubicBezTo>
                        <a:pt x="222" y="446"/>
                        <a:pt x="216" y="434"/>
                        <a:pt x="229" y="434"/>
                      </a:cubicBezTo>
                      <a:cubicBezTo>
                        <a:pt x="242" y="434"/>
                        <a:pt x="242" y="441"/>
                        <a:pt x="242" y="441"/>
                      </a:cubicBezTo>
                      <a:cubicBezTo>
                        <a:pt x="251" y="442"/>
                        <a:pt x="251" y="442"/>
                        <a:pt x="251" y="442"/>
                      </a:cubicBezTo>
                      <a:cubicBezTo>
                        <a:pt x="253" y="446"/>
                        <a:pt x="253" y="446"/>
                        <a:pt x="253" y="446"/>
                      </a:cubicBezTo>
                      <a:cubicBezTo>
                        <a:pt x="254" y="445"/>
                        <a:pt x="256" y="445"/>
                        <a:pt x="258" y="445"/>
                      </a:cubicBezTo>
                      <a:cubicBezTo>
                        <a:pt x="268" y="444"/>
                        <a:pt x="272" y="445"/>
                        <a:pt x="272" y="445"/>
                      </a:cubicBezTo>
                      <a:cubicBezTo>
                        <a:pt x="273" y="454"/>
                        <a:pt x="273" y="454"/>
                        <a:pt x="273" y="454"/>
                      </a:cubicBezTo>
                      <a:cubicBezTo>
                        <a:pt x="276" y="455"/>
                        <a:pt x="278" y="459"/>
                        <a:pt x="278" y="459"/>
                      </a:cubicBezTo>
                      <a:cubicBezTo>
                        <a:pt x="278" y="459"/>
                        <a:pt x="285" y="457"/>
                        <a:pt x="288" y="456"/>
                      </a:cubicBezTo>
                      <a:cubicBezTo>
                        <a:pt x="291" y="455"/>
                        <a:pt x="298" y="463"/>
                        <a:pt x="298" y="463"/>
                      </a:cubicBezTo>
                      <a:cubicBezTo>
                        <a:pt x="298" y="463"/>
                        <a:pt x="299" y="463"/>
                        <a:pt x="306" y="463"/>
                      </a:cubicBezTo>
                      <a:cubicBezTo>
                        <a:pt x="313" y="463"/>
                        <a:pt x="313" y="453"/>
                        <a:pt x="313" y="453"/>
                      </a:cubicBezTo>
                      <a:cubicBezTo>
                        <a:pt x="319" y="453"/>
                        <a:pt x="319" y="453"/>
                        <a:pt x="319" y="453"/>
                      </a:cubicBezTo>
                      <a:cubicBezTo>
                        <a:pt x="319" y="452"/>
                        <a:pt x="319" y="451"/>
                        <a:pt x="319" y="450"/>
                      </a:cubicBezTo>
                      <a:cubicBezTo>
                        <a:pt x="319" y="440"/>
                        <a:pt x="334" y="417"/>
                        <a:pt x="341" y="413"/>
                      </a:cubicBezTo>
                      <a:cubicBezTo>
                        <a:pt x="348" y="409"/>
                        <a:pt x="369" y="392"/>
                        <a:pt x="378" y="397"/>
                      </a:cubicBezTo>
                      <a:cubicBezTo>
                        <a:pt x="387" y="402"/>
                        <a:pt x="395" y="407"/>
                        <a:pt x="395" y="407"/>
                      </a:cubicBezTo>
                      <a:cubicBezTo>
                        <a:pt x="395" y="407"/>
                        <a:pt x="418" y="401"/>
                        <a:pt x="423" y="406"/>
                      </a:cubicBezTo>
                      <a:cubicBezTo>
                        <a:pt x="428" y="411"/>
                        <a:pt x="435" y="419"/>
                        <a:pt x="438" y="421"/>
                      </a:cubicBezTo>
                      <a:cubicBezTo>
                        <a:pt x="438" y="421"/>
                        <a:pt x="463" y="431"/>
                        <a:pt x="476" y="421"/>
                      </a:cubicBezTo>
                      <a:cubicBezTo>
                        <a:pt x="489" y="411"/>
                        <a:pt x="493" y="392"/>
                        <a:pt x="499" y="390"/>
                      </a:cubicBezTo>
                      <a:cubicBezTo>
                        <a:pt x="501" y="389"/>
                        <a:pt x="507" y="389"/>
                        <a:pt x="513" y="388"/>
                      </a:cubicBezTo>
                      <a:cubicBezTo>
                        <a:pt x="513" y="385"/>
                        <a:pt x="514" y="383"/>
                        <a:pt x="516" y="383"/>
                      </a:cubicBezTo>
                      <a:cubicBezTo>
                        <a:pt x="520" y="383"/>
                        <a:pt x="526" y="373"/>
                        <a:pt x="523" y="369"/>
                      </a:cubicBezTo>
                      <a:cubicBezTo>
                        <a:pt x="520" y="365"/>
                        <a:pt x="506" y="367"/>
                        <a:pt x="506" y="367"/>
                      </a:cubicBezTo>
                      <a:cubicBezTo>
                        <a:pt x="503" y="361"/>
                        <a:pt x="503" y="361"/>
                        <a:pt x="503" y="361"/>
                      </a:cubicBezTo>
                      <a:cubicBezTo>
                        <a:pt x="503" y="361"/>
                        <a:pt x="489" y="360"/>
                        <a:pt x="490" y="350"/>
                      </a:cubicBezTo>
                      <a:cubicBezTo>
                        <a:pt x="491" y="340"/>
                        <a:pt x="497" y="340"/>
                        <a:pt x="496" y="335"/>
                      </a:cubicBezTo>
                      <a:cubicBezTo>
                        <a:pt x="495" y="330"/>
                        <a:pt x="491" y="327"/>
                        <a:pt x="491" y="327"/>
                      </a:cubicBezTo>
                      <a:cubicBezTo>
                        <a:pt x="484" y="327"/>
                        <a:pt x="484" y="327"/>
                        <a:pt x="484" y="327"/>
                      </a:cubicBezTo>
                      <a:cubicBezTo>
                        <a:pt x="478" y="314"/>
                        <a:pt x="478" y="314"/>
                        <a:pt x="478" y="314"/>
                      </a:cubicBezTo>
                      <a:cubicBezTo>
                        <a:pt x="487" y="312"/>
                        <a:pt x="487" y="312"/>
                        <a:pt x="487" y="312"/>
                      </a:cubicBezTo>
                      <a:cubicBezTo>
                        <a:pt x="487" y="312"/>
                        <a:pt x="506" y="311"/>
                        <a:pt x="506" y="302"/>
                      </a:cubicBezTo>
                      <a:cubicBezTo>
                        <a:pt x="506" y="293"/>
                        <a:pt x="495" y="289"/>
                        <a:pt x="495" y="289"/>
                      </a:cubicBezTo>
                      <a:cubicBezTo>
                        <a:pt x="487" y="281"/>
                        <a:pt x="487" y="281"/>
                        <a:pt x="487" y="281"/>
                      </a:cubicBezTo>
                      <a:cubicBezTo>
                        <a:pt x="487" y="281"/>
                        <a:pt x="497" y="277"/>
                        <a:pt x="497" y="273"/>
                      </a:cubicBezTo>
                      <a:cubicBezTo>
                        <a:pt x="497" y="269"/>
                        <a:pt x="490" y="263"/>
                        <a:pt x="490" y="263"/>
                      </a:cubicBezTo>
                      <a:cubicBezTo>
                        <a:pt x="491" y="245"/>
                        <a:pt x="491" y="245"/>
                        <a:pt x="491" y="245"/>
                      </a:cubicBezTo>
                      <a:cubicBezTo>
                        <a:pt x="491" y="245"/>
                        <a:pt x="483" y="239"/>
                        <a:pt x="476" y="243"/>
                      </a:cubicBezTo>
                      <a:cubicBezTo>
                        <a:pt x="469" y="247"/>
                        <a:pt x="464" y="260"/>
                        <a:pt x="458" y="259"/>
                      </a:cubicBezTo>
                      <a:cubicBezTo>
                        <a:pt x="452" y="258"/>
                        <a:pt x="462" y="250"/>
                        <a:pt x="462" y="250"/>
                      </a:cubicBezTo>
                      <a:cubicBezTo>
                        <a:pt x="456" y="242"/>
                        <a:pt x="456" y="242"/>
                        <a:pt x="456" y="242"/>
                      </a:cubicBezTo>
                      <a:cubicBezTo>
                        <a:pt x="456" y="242"/>
                        <a:pt x="468" y="233"/>
                        <a:pt x="474" y="226"/>
                      </a:cubicBezTo>
                      <a:cubicBezTo>
                        <a:pt x="480" y="219"/>
                        <a:pt x="477" y="213"/>
                        <a:pt x="477" y="213"/>
                      </a:cubicBezTo>
                      <a:cubicBezTo>
                        <a:pt x="477" y="213"/>
                        <a:pt x="483" y="219"/>
                        <a:pt x="488" y="213"/>
                      </a:cubicBezTo>
                      <a:cubicBezTo>
                        <a:pt x="493" y="207"/>
                        <a:pt x="499" y="198"/>
                        <a:pt x="499" y="198"/>
                      </a:cubicBezTo>
                      <a:cubicBezTo>
                        <a:pt x="504" y="189"/>
                        <a:pt x="504" y="189"/>
                        <a:pt x="504" y="189"/>
                      </a:cubicBezTo>
                      <a:cubicBezTo>
                        <a:pt x="517" y="196"/>
                        <a:pt x="517" y="196"/>
                        <a:pt x="517" y="196"/>
                      </a:cubicBezTo>
                      <a:cubicBezTo>
                        <a:pt x="522" y="186"/>
                        <a:pt x="522" y="186"/>
                        <a:pt x="522" y="186"/>
                      </a:cubicBezTo>
                      <a:cubicBezTo>
                        <a:pt x="522" y="186"/>
                        <a:pt x="518" y="177"/>
                        <a:pt x="520" y="166"/>
                      </a:cubicBezTo>
                      <a:cubicBezTo>
                        <a:pt x="522" y="155"/>
                        <a:pt x="532" y="136"/>
                        <a:pt x="532" y="136"/>
                      </a:cubicBezTo>
                      <a:cubicBezTo>
                        <a:pt x="532" y="128"/>
                        <a:pt x="532" y="128"/>
                        <a:pt x="532" y="128"/>
                      </a:cubicBezTo>
                      <a:cubicBezTo>
                        <a:pt x="546" y="117"/>
                        <a:pt x="546" y="117"/>
                        <a:pt x="546" y="117"/>
                      </a:cubicBezTo>
                      <a:cubicBezTo>
                        <a:pt x="548" y="111"/>
                        <a:pt x="548" y="111"/>
                        <a:pt x="548" y="111"/>
                      </a:cubicBezTo>
                      <a:cubicBezTo>
                        <a:pt x="538" y="106"/>
                        <a:pt x="538" y="106"/>
                        <a:pt x="538" y="106"/>
                      </a:cubicBezTo>
                      <a:lnTo>
                        <a:pt x="520" y="107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5" name="Freeform 211"/>
                <p:cNvSpPr>
                  <a:spLocks/>
                </p:cNvSpPr>
                <p:nvPr/>
              </p:nvSpPr>
              <p:spPr bwMode="auto">
                <a:xfrm>
                  <a:off x="3106738" y="1504950"/>
                  <a:ext cx="981075" cy="528638"/>
                </a:xfrm>
                <a:custGeom>
                  <a:avLst/>
                  <a:gdLst>
                    <a:gd name="T0" fmla="*/ 2147483647 w 1891"/>
                    <a:gd name="T1" fmla="*/ 2147483647 h 1019"/>
                    <a:gd name="T2" fmla="*/ 2147483647 w 1891"/>
                    <a:gd name="T3" fmla="*/ 2147483647 h 1019"/>
                    <a:gd name="T4" fmla="*/ 2147483647 w 1891"/>
                    <a:gd name="T5" fmla="*/ 2147483647 h 1019"/>
                    <a:gd name="T6" fmla="*/ 2147483647 w 1891"/>
                    <a:gd name="T7" fmla="*/ 2147483647 h 1019"/>
                    <a:gd name="T8" fmla="*/ 2147483647 w 1891"/>
                    <a:gd name="T9" fmla="*/ 2147483647 h 1019"/>
                    <a:gd name="T10" fmla="*/ 2147483647 w 1891"/>
                    <a:gd name="T11" fmla="*/ 2147483647 h 1019"/>
                    <a:gd name="T12" fmla="*/ 2147483647 w 1891"/>
                    <a:gd name="T13" fmla="*/ 2147483647 h 1019"/>
                    <a:gd name="T14" fmla="*/ 2147483647 w 1891"/>
                    <a:gd name="T15" fmla="*/ 2147483647 h 1019"/>
                    <a:gd name="T16" fmla="*/ 2147483647 w 1891"/>
                    <a:gd name="T17" fmla="*/ 2147483647 h 1019"/>
                    <a:gd name="T18" fmla="*/ 2147483647 w 1891"/>
                    <a:gd name="T19" fmla="*/ 2147483647 h 1019"/>
                    <a:gd name="T20" fmla="*/ 2147483647 w 1891"/>
                    <a:gd name="T21" fmla="*/ 2147483647 h 1019"/>
                    <a:gd name="T22" fmla="*/ 2147483647 w 1891"/>
                    <a:gd name="T23" fmla="*/ 2147483647 h 1019"/>
                    <a:gd name="T24" fmla="*/ 2147483647 w 1891"/>
                    <a:gd name="T25" fmla="*/ 2147483647 h 1019"/>
                    <a:gd name="T26" fmla="*/ 2147483647 w 1891"/>
                    <a:gd name="T27" fmla="*/ 2147483647 h 1019"/>
                    <a:gd name="T28" fmla="*/ 2147483647 w 1891"/>
                    <a:gd name="T29" fmla="*/ 2147483647 h 1019"/>
                    <a:gd name="T30" fmla="*/ 2147483647 w 1891"/>
                    <a:gd name="T31" fmla="*/ 2147483647 h 1019"/>
                    <a:gd name="T32" fmla="*/ 2147483647 w 1891"/>
                    <a:gd name="T33" fmla="*/ 2147483647 h 1019"/>
                    <a:gd name="T34" fmla="*/ 2147483647 w 1891"/>
                    <a:gd name="T35" fmla="*/ 2147483647 h 1019"/>
                    <a:gd name="T36" fmla="*/ 2147483647 w 1891"/>
                    <a:gd name="T37" fmla="*/ 2147483647 h 1019"/>
                    <a:gd name="T38" fmla="*/ 2147483647 w 1891"/>
                    <a:gd name="T39" fmla="*/ 2147483647 h 1019"/>
                    <a:gd name="T40" fmla="*/ 2147483647 w 1891"/>
                    <a:gd name="T41" fmla="*/ 2147483647 h 1019"/>
                    <a:gd name="T42" fmla="*/ 2147483647 w 1891"/>
                    <a:gd name="T43" fmla="*/ 2147483647 h 1019"/>
                    <a:gd name="T44" fmla="*/ 2147483647 w 1891"/>
                    <a:gd name="T45" fmla="*/ 2147483647 h 1019"/>
                    <a:gd name="T46" fmla="*/ 2147483647 w 1891"/>
                    <a:gd name="T47" fmla="*/ 2147483647 h 1019"/>
                    <a:gd name="T48" fmla="*/ 2147483647 w 1891"/>
                    <a:gd name="T49" fmla="*/ 2147483647 h 1019"/>
                    <a:gd name="T50" fmla="*/ 2147483647 w 1891"/>
                    <a:gd name="T51" fmla="*/ 2147483647 h 1019"/>
                    <a:gd name="T52" fmla="*/ 2147483647 w 1891"/>
                    <a:gd name="T53" fmla="*/ 2147483647 h 1019"/>
                    <a:gd name="T54" fmla="*/ 2147483647 w 1891"/>
                    <a:gd name="T55" fmla="*/ 2147483647 h 1019"/>
                    <a:gd name="T56" fmla="*/ 2147483647 w 1891"/>
                    <a:gd name="T57" fmla="*/ 2147483647 h 1019"/>
                    <a:gd name="T58" fmla="*/ 2147483647 w 1891"/>
                    <a:gd name="T59" fmla="*/ 2147483647 h 1019"/>
                    <a:gd name="T60" fmla="*/ 2147483647 w 1891"/>
                    <a:gd name="T61" fmla="*/ 2147483647 h 1019"/>
                    <a:gd name="T62" fmla="*/ 2147483647 w 1891"/>
                    <a:gd name="T63" fmla="*/ 2147483647 h 1019"/>
                    <a:gd name="T64" fmla="*/ 2147483647 w 1891"/>
                    <a:gd name="T65" fmla="*/ 2147483647 h 1019"/>
                    <a:gd name="T66" fmla="*/ 2147483647 w 1891"/>
                    <a:gd name="T67" fmla="*/ 2147483647 h 1019"/>
                    <a:gd name="T68" fmla="*/ 2147483647 w 1891"/>
                    <a:gd name="T69" fmla="*/ 2147483647 h 1019"/>
                    <a:gd name="T70" fmla="*/ 2147483647 w 1891"/>
                    <a:gd name="T71" fmla="*/ 2147483647 h 1019"/>
                    <a:gd name="T72" fmla="*/ 2147483647 w 1891"/>
                    <a:gd name="T73" fmla="*/ 2147483647 h 1019"/>
                    <a:gd name="T74" fmla="*/ 2147483647 w 1891"/>
                    <a:gd name="T75" fmla="*/ 2147483647 h 1019"/>
                    <a:gd name="T76" fmla="*/ 2147483647 w 1891"/>
                    <a:gd name="T77" fmla="*/ 2147483647 h 1019"/>
                    <a:gd name="T78" fmla="*/ 2147483647 w 1891"/>
                    <a:gd name="T79" fmla="*/ 2147483647 h 1019"/>
                    <a:gd name="T80" fmla="*/ 2147483647 w 1891"/>
                    <a:gd name="T81" fmla="*/ 2147483647 h 1019"/>
                    <a:gd name="T82" fmla="*/ 2147483647 w 1891"/>
                    <a:gd name="T83" fmla="*/ 2147483647 h 1019"/>
                    <a:gd name="T84" fmla="*/ 2147483647 w 1891"/>
                    <a:gd name="T85" fmla="*/ 2147483647 h 1019"/>
                    <a:gd name="T86" fmla="*/ 2147483647 w 1891"/>
                    <a:gd name="T87" fmla="*/ 2147483647 h 1019"/>
                    <a:gd name="T88" fmla="*/ 2147483647 w 1891"/>
                    <a:gd name="T89" fmla="*/ 2147483647 h 1019"/>
                    <a:gd name="T90" fmla="*/ 2147483647 w 1891"/>
                    <a:gd name="T91" fmla="*/ 2147483647 h 1019"/>
                    <a:gd name="T92" fmla="*/ 2147483647 w 1891"/>
                    <a:gd name="T93" fmla="*/ 2147483647 h 1019"/>
                    <a:gd name="T94" fmla="*/ 2147483647 w 1891"/>
                    <a:gd name="T95" fmla="*/ 2147483647 h 1019"/>
                    <a:gd name="T96" fmla="*/ 2147483647 w 1891"/>
                    <a:gd name="T97" fmla="*/ 2147483647 h 1019"/>
                    <a:gd name="T98" fmla="*/ 2147483647 w 1891"/>
                    <a:gd name="T99" fmla="*/ 2147483647 h 1019"/>
                    <a:gd name="T100" fmla="*/ 2147483647 w 1891"/>
                    <a:gd name="T101" fmla="*/ 2147483647 h 1019"/>
                    <a:gd name="T102" fmla="*/ 2147483647 w 1891"/>
                    <a:gd name="T103" fmla="*/ 2147483647 h 1019"/>
                    <a:gd name="T104" fmla="*/ 2147483647 w 1891"/>
                    <a:gd name="T105" fmla="*/ 2147483647 h 1019"/>
                    <a:gd name="T106" fmla="*/ 2147483647 w 1891"/>
                    <a:gd name="T107" fmla="*/ 2147483647 h 1019"/>
                    <a:gd name="T108" fmla="*/ 2147483647 w 1891"/>
                    <a:gd name="T109" fmla="*/ 2147483647 h 1019"/>
                    <a:gd name="T110" fmla="*/ 2147483647 w 1891"/>
                    <a:gd name="T111" fmla="*/ 2147483647 h 1019"/>
                    <a:gd name="T112" fmla="*/ 2147483647 w 1891"/>
                    <a:gd name="T113" fmla="*/ 2147483647 h 101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891"/>
                    <a:gd name="T172" fmla="*/ 0 h 1019"/>
                    <a:gd name="T173" fmla="*/ 1891 w 1891"/>
                    <a:gd name="T174" fmla="*/ 1019 h 101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891" h="1019">
                      <a:moveTo>
                        <a:pt x="1845" y="57"/>
                      </a:moveTo>
                      <a:cubicBezTo>
                        <a:pt x="1825" y="57"/>
                        <a:pt x="1757" y="51"/>
                        <a:pt x="1752" y="57"/>
                      </a:cubicBezTo>
                      <a:cubicBezTo>
                        <a:pt x="1747" y="63"/>
                        <a:pt x="1722" y="69"/>
                        <a:pt x="1711" y="69"/>
                      </a:cubicBezTo>
                      <a:cubicBezTo>
                        <a:pt x="1700" y="69"/>
                        <a:pt x="1655" y="60"/>
                        <a:pt x="1647" y="64"/>
                      </a:cubicBezTo>
                      <a:cubicBezTo>
                        <a:pt x="1639" y="68"/>
                        <a:pt x="1587" y="83"/>
                        <a:pt x="1581" y="86"/>
                      </a:cubicBezTo>
                      <a:cubicBezTo>
                        <a:pt x="1575" y="89"/>
                        <a:pt x="1523" y="101"/>
                        <a:pt x="1532" y="94"/>
                      </a:cubicBezTo>
                      <a:cubicBezTo>
                        <a:pt x="1541" y="87"/>
                        <a:pt x="1615" y="71"/>
                        <a:pt x="1610" y="61"/>
                      </a:cubicBezTo>
                      <a:cubicBezTo>
                        <a:pt x="1605" y="51"/>
                        <a:pt x="1576" y="48"/>
                        <a:pt x="1565" y="52"/>
                      </a:cubicBezTo>
                      <a:cubicBezTo>
                        <a:pt x="1554" y="56"/>
                        <a:pt x="1536" y="63"/>
                        <a:pt x="1536" y="63"/>
                      </a:cubicBezTo>
                      <a:cubicBezTo>
                        <a:pt x="1457" y="73"/>
                        <a:pt x="1457" y="73"/>
                        <a:pt x="1457" y="73"/>
                      </a:cubicBezTo>
                      <a:cubicBezTo>
                        <a:pt x="1457" y="73"/>
                        <a:pt x="1531" y="55"/>
                        <a:pt x="1513" y="54"/>
                      </a:cubicBezTo>
                      <a:cubicBezTo>
                        <a:pt x="1495" y="53"/>
                        <a:pt x="1427" y="52"/>
                        <a:pt x="1427" y="52"/>
                      </a:cubicBezTo>
                      <a:cubicBezTo>
                        <a:pt x="1403" y="57"/>
                        <a:pt x="1403" y="57"/>
                        <a:pt x="1403" y="57"/>
                      </a:cubicBezTo>
                      <a:cubicBezTo>
                        <a:pt x="1358" y="53"/>
                        <a:pt x="1358" y="53"/>
                        <a:pt x="1358" y="53"/>
                      </a:cubicBezTo>
                      <a:cubicBezTo>
                        <a:pt x="1358" y="53"/>
                        <a:pt x="1307" y="68"/>
                        <a:pt x="1309" y="61"/>
                      </a:cubicBezTo>
                      <a:cubicBezTo>
                        <a:pt x="1311" y="54"/>
                        <a:pt x="1371" y="47"/>
                        <a:pt x="1392" y="47"/>
                      </a:cubicBezTo>
                      <a:cubicBezTo>
                        <a:pt x="1413" y="47"/>
                        <a:pt x="1548" y="45"/>
                        <a:pt x="1557" y="45"/>
                      </a:cubicBezTo>
                      <a:cubicBezTo>
                        <a:pt x="1566" y="45"/>
                        <a:pt x="1645" y="43"/>
                        <a:pt x="1636" y="35"/>
                      </a:cubicBezTo>
                      <a:cubicBezTo>
                        <a:pt x="1627" y="27"/>
                        <a:pt x="1577" y="24"/>
                        <a:pt x="1558" y="27"/>
                      </a:cubicBezTo>
                      <a:cubicBezTo>
                        <a:pt x="1539" y="30"/>
                        <a:pt x="1526" y="29"/>
                        <a:pt x="1526" y="29"/>
                      </a:cubicBezTo>
                      <a:cubicBezTo>
                        <a:pt x="1526" y="29"/>
                        <a:pt x="1551" y="18"/>
                        <a:pt x="1535" y="17"/>
                      </a:cubicBezTo>
                      <a:cubicBezTo>
                        <a:pt x="1519" y="16"/>
                        <a:pt x="1492" y="19"/>
                        <a:pt x="1492" y="19"/>
                      </a:cubicBezTo>
                      <a:cubicBezTo>
                        <a:pt x="1492" y="19"/>
                        <a:pt x="1462" y="18"/>
                        <a:pt x="1455" y="16"/>
                      </a:cubicBezTo>
                      <a:cubicBezTo>
                        <a:pt x="1448" y="14"/>
                        <a:pt x="1483" y="17"/>
                        <a:pt x="1490" y="10"/>
                      </a:cubicBezTo>
                      <a:cubicBezTo>
                        <a:pt x="1497" y="3"/>
                        <a:pt x="1454" y="5"/>
                        <a:pt x="1432" y="5"/>
                      </a:cubicBezTo>
                      <a:cubicBezTo>
                        <a:pt x="1410" y="5"/>
                        <a:pt x="1355" y="8"/>
                        <a:pt x="1355" y="8"/>
                      </a:cubicBezTo>
                      <a:cubicBezTo>
                        <a:pt x="1355" y="8"/>
                        <a:pt x="1315" y="4"/>
                        <a:pt x="1292" y="2"/>
                      </a:cubicBezTo>
                      <a:cubicBezTo>
                        <a:pt x="1269" y="0"/>
                        <a:pt x="1246" y="5"/>
                        <a:pt x="1237" y="6"/>
                      </a:cubicBezTo>
                      <a:cubicBezTo>
                        <a:pt x="1228" y="7"/>
                        <a:pt x="1210" y="7"/>
                        <a:pt x="1188" y="6"/>
                      </a:cubicBezTo>
                      <a:cubicBezTo>
                        <a:pt x="1166" y="5"/>
                        <a:pt x="1144" y="5"/>
                        <a:pt x="1146" y="10"/>
                      </a:cubicBezTo>
                      <a:cubicBezTo>
                        <a:pt x="1148" y="15"/>
                        <a:pt x="1177" y="16"/>
                        <a:pt x="1177" y="16"/>
                      </a:cubicBezTo>
                      <a:cubicBezTo>
                        <a:pt x="1177" y="16"/>
                        <a:pt x="1142" y="21"/>
                        <a:pt x="1129" y="20"/>
                      </a:cubicBezTo>
                      <a:cubicBezTo>
                        <a:pt x="1116" y="19"/>
                        <a:pt x="1061" y="13"/>
                        <a:pt x="1047" y="11"/>
                      </a:cubicBezTo>
                      <a:cubicBezTo>
                        <a:pt x="1033" y="9"/>
                        <a:pt x="995" y="13"/>
                        <a:pt x="990" y="13"/>
                      </a:cubicBezTo>
                      <a:cubicBezTo>
                        <a:pt x="985" y="13"/>
                        <a:pt x="935" y="19"/>
                        <a:pt x="956" y="24"/>
                      </a:cubicBezTo>
                      <a:cubicBezTo>
                        <a:pt x="977" y="29"/>
                        <a:pt x="1046" y="31"/>
                        <a:pt x="1046" y="31"/>
                      </a:cubicBezTo>
                      <a:cubicBezTo>
                        <a:pt x="1103" y="38"/>
                        <a:pt x="1103" y="38"/>
                        <a:pt x="1103" y="38"/>
                      </a:cubicBezTo>
                      <a:cubicBezTo>
                        <a:pt x="1103" y="38"/>
                        <a:pt x="1048" y="40"/>
                        <a:pt x="1040" y="40"/>
                      </a:cubicBezTo>
                      <a:cubicBezTo>
                        <a:pt x="1032" y="40"/>
                        <a:pt x="984" y="27"/>
                        <a:pt x="985" y="31"/>
                      </a:cubicBezTo>
                      <a:cubicBezTo>
                        <a:pt x="986" y="35"/>
                        <a:pt x="1006" y="38"/>
                        <a:pt x="1006" y="38"/>
                      </a:cubicBezTo>
                      <a:cubicBezTo>
                        <a:pt x="975" y="41"/>
                        <a:pt x="975" y="41"/>
                        <a:pt x="975" y="41"/>
                      </a:cubicBezTo>
                      <a:cubicBezTo>
                        <a:pt x="975" y="41"/>
                        <a:pt x="958" y="55"/>
                        <a:pt x="962" y="59"/>
                      </a:cubicBezTo>
                      <a:cubicBezTo>
                        <a:pt x="966" y="63"/>
                        <a:pt x="938" y="64"/>
                        <a:pt x="925" y="56"/>
                      </a:cubicBezTo>
                      <a:cubicBezTo>
                        <a:pt x="912" y="48"/>
                        <a:pt x="885" y="42"/>
                        <a:pt x="859" y="40"/>
                      </a:cubicBezTo>
                      <a:cubicBezTo>
                        <a:pt x="833" y="38"/>
                        <a:pt x="804" y="38"/>
                        <a:pt x="804" y="38"/>
                      </a:cubicBezTo>
                      <a:cubicBezTo>
                        <a:pt x="806" y="58"/>
                        <a:pt x="806" y="58"/>
                        <a:pt x="806" y="58"/>
                      </a:cubicBezTo>
                      <a:cubicBezTo>
                        <a:pt x="806" y="58"/>
                        <a:pt x="786" y="61"/>
                        <a:pt x="773" y="59"/>
                      </a:cubicBezTo>
                      <a:cubicBezTo>
                        <a:pt x="760" y="57"/>
                        <a:pt x="736" y="49"/>
                        <a:pt x="728" y="51"/>
                      </a:cubicBezTo>
                      <a:cubicBezTo>
                        <a:pt x="720" y="53"/>
                        <a:pt x="702" y="62"/>
                        <a:pt x="702" y="62"/>
                      </a:cubicBezTo>
                      <a:cubicBezTo>
                        <a:pt x="702" y="62"/>
                        <a:pt x="713" y="44"/>
                        <a:pt x="700" y="44"/>
                      </a:cubicBezTo>
                      <a:cubicBezTo>
                        <a:pt x="687" y="44"/>
                        <a:pt x="616" y="45"/>
                        <a:pt x="597" y="48"/>
                      </a:cubicBezTo>
                      <a:cubicBezTo>
                        <a:pt x="578" y="51"/>
                        <a:pt x="545" y="44"/>
                        <a:pt x="550" y="49"/>
                      </a:cubicBezTo>
                      <a:cubicBezTo>
                        <a:pt x="555" y="54"/>
                        <a:pt x="590" y="71"/>
                        <a:pt x="590" y="71"/>
                      </a:cubicBezTo>
                      <a:cubicBezTo>
                        <a:pt x="590" y="71"/>
                        <a:pt x="536" y="54"/>
                        <a:pt x="527" y="54"/>
                      </a:cubicBezTo>
                      <a:cubicBezTo>
                        <a:pt x="518" y="54"/>
                        <a:pt x="491" y="49"/>
                        <a:pt x="487" y="59"/>
                      </a:cubicBezTo>
                      <a:cubicBezTo>
                        <a:pt x="483" y="69"/>
                        <a:pt x="465" y="80"/>
                        <a:pt x="452" y="80"/>
                      </a:cubicBezTo>
                      <a:cubicBezTo>
                        <a:pt x="439" y="80"/>
                        <a:pt x="402" y="80"/>
                        <a:pt x="402" y="80"/>
                      </a:cubicBezTo>
                      <a:cubicBezTo>
                        <a:pt x="402" y="80"/>
                        <a:pt x="328" y="94"/>
                        <a:pt x="324" y="95"/>
                      </a:cubicBezTo>
                      <a:cubicBezTo>
                        <a:pt x="320" y="96"/>
                        <a:pt x="248" y="106"/>
                        <a:pt x="259" y="113"/>
                      </a:cubicBezTo>
                      <a:cubicBezTo>
                        <a:pt x="270" y="120"/>
                        <a:pt x="310" y="122"/>
                        <a:pt x="315" y="121"/>
                      </a:cubicBezTo>
                      <a:cubicBezTo>
                        <a:pt x="320" y="120"/>
                        <a:pt x="335" y="118"/>
                        <a:pt x="335" y="118"/>
                      </a:cubicBezTo>
                      <a:cubicBezTo>
                        <a:pt x="311" y="128"/>
                        <a:pt x="311" y="128"/>
                        <a:pt x="311" y="128"/>
                      </a:cubicBezTo>
                      <a:cubicBezTo>
                        <a:pt x="300" y="139"/>
                        <a:pt x="300" y="139"/>
                        <a:pt x="300" y="139"/>
                      </a:cubicBezTo>
                      <a:cubicBezTo>
                        <a:pt x="300" y="139"/>
                        <a:pt x="253" y="157"/>
                        <a:pt x="236" y="157"/>
                      </a:cubicBezTo>
                      <a:cubicBezTo>
                        <a:pt x="219" y="157"/>
                        <a:pt x="151" y="157"/>
                        <a:pt x="137" y="169"/>
                      </a:cubicBezTo>
                      <a:cubicBezTo>
                        <a:pt x="123" y="181"/>
                        <a:pt x="112" y="167"/>
                        <a:pt x="112" y="167"/>
                      </a:cubicBezTo>
                      <a:cubicBezTo>
                        <a:pt x="90" y="176"/>
                        <a:pt x="90" y="176"/>
                        <a:pt x="90" y="176"/>
                      </a:cubicBezTo>
                      <a:cubicBezTo>
                        <a:pt x="57" y="175"/>
                        <a:pt x="57" y="175"/>
                        <a:pt x="57" y="175"/>
                      </a:cubicBezTo>
                      <a:cubicBezTo>
                        <a:pt x="57" y="175"/>
                        <a:pt x="0" y="181"/>
                        <a:pt x="14" y="191"/>
                      </a:cubicBezTo>
                      <a:cubicBezTo>
                        <a:pt x="28" y="201"/>
                        <a:pt x="51" y="212"/>
                        <a:pt x="51" y="212"/>
                      </a:cubicBezTo>
                      <a:cubicBezTo>
                        <a:pt x="71" y="204"/>
                        <a:pt x="71" y="204"/>
                        <a:pt x="71" y="204"/>
                      </a:cubicBezTo>
                      <a:cubicBezTo>
                        <a:pt x="71" y="204"/>
                        <a:pt x="73" y="216"/>
                        <a:pt x="83" y="219"/>
                      </a:cubicBezTo>
                      <a:cubicBezTo>
                        <a:pt x="93" y="222"/>
                        <a:pt x="116" y="209"/>
                        <a:pt x="116" y="209"/>
                      </a:cubicBezTo>
                      <a:cubicBezTo>
                        <a:pt x="116" y="209"/>
                        <a:pt x="112" y="220"/>
                        <a:pt x="122" y="220"/>
                      </a:cubicBezTo>
                      <a:cubicBezTo>
                        <a:pt x="132" y="220"/>
                        <a:pt x="169" y="204"/>
                        <a:pt x="176" y="209"/>
                      </a:cubicBezTo>
                      <a:cubicBezTo>
                        <a:pt x="183" y="214"/>
                        <a:pt x="181" y="220"/>
                        <a:pt x="181" y="220"/>
                      </a:cubicBezTo>
                      <a:cubicBezTo>
                        <a:pt x="170" y="221"/>
                        <a:pt x="170" y="221"/>
                        <a:pt x="170" y="221"/>
                      </a:cubicBezTo>
                      <a:cubicBezTo>
                        <a:pt x="170" y="221"/>
                        <a:pt x="162" y="232"/>
                        <a:pt x="155" y="232"/>
                      </a:cubicBezTo>
                      <a:cubicBezTo>
                        <a:pt x="148" y="232"/>
                        <a:pt x="152" y="226"/>
                        <a:pt x="141" y="226"/>
                      </a:cubicBezTo>
                      <a:cubicBezTo>
                        <a:pt x="130" y="226"/>
                        <a:pt x="96" y="231"/>
                        <a:pt x="96" y="231"/>
                      </a:cubicBezTo>
                      <a:cubicBezTo>
                        <a:pt x="69" y="228"/>
                        <a:pt x="69" y="228"/>
                        <a:pt x="69" y="228"/>
                      </a:cubicBezTo>
                      <a:cubicBezTo>
                        <a:pt x="69" y="228"/>
                        <a:pt x="31" y="208"/>
                        <a:pt x="20" y="227"/>
                      </a:cubicBezTo>
                      <a:cubicBezTo>
                        <a:pt x="9" y="246"/>
                        <a:pt x="36" y="252"/>
                        <a:pt x="44" y="251"/>
                      </a:cubicBezTo>
                      <a:cubicBezTo>
                        <a:pt x="52" y="250"/>
                        <a:pt x="79" y="251"/>
                        <a:pt x="79" y="251"/>
                      </a:cubicBezTo>
                      <a:cubicBezTo>
                        <a:pt x="79" y="251"/>
                        <a:pt x="36" y="254"/>
                        <a:pt x="41" y="261"/>
                      </a:cubicBezTo>
                      <a:cubicBezTo>
                        <a:pt x="46" y="268"/>
                        <a:pt x="74" y="274"/>
                        <a:pt x="74" y="274"/>
                      </a:cubicBezTo>
                      <a:cubicBezTo>
                        <a:pt x="98" y="277"/>
                        <a:pt x="98" y="277"/>
                        <a:pt x="98" y="277"/>
                      </a:cubicBezTo>
                      <a:cubicBezTo>
                        <a:pt x="98" y="277"/>
                        <a:pt x="99" y="267"/>
                        <a:pt x="106" y="266"/>
                      </a:cubicBezTo>
                      <a:cubicBezTo>
                        <a:pt x="113" y="265"/>
                        <a:pt x="121" y="276"/>
                        <a:pt x="121" y="276"/>
                      </a:cubicBezTo>
                      <a:cubicBezTo>
                        <a:pt x="144" y="267"/>
                        <a:pt x="144" y="267"/>
                        <a:pt x="144" y="267"/>
                      </a:cubicBezTo>
                      <a:cubicBezTo>
                        <a:pt x="144" y="267"/>
                        <a:pt x="148" y="277"/>
                        <a:pt x="151" y="277"/>
                      </a:cubicBezTo>
                      <a:cubicBezTo>
                        <a:pt x="154" y="277"/>
                        <a:pt x="184" y="263"/>
                        <a:pt x="193" y="265"/>
                      </a:cubicBezTo>
                      <a:cubicBezTo>
                        <a:pt x="202" y="267"/>
                        <a:pt x="209" y="271"/>
                        <a:pt x="214" y="271"/>
                      </a:cubicBezTo>
                      <a:cubicBezTo>
                        <a:pt x="219" y="271"/>
                        <a:pt x="230" y="262"/>
                        <a:pt x="236" y="262"/>
                      </a:cubicBezTo>
                      <a:cubicBezTo>
                        <a:pt x="242" y="262"/>
                        <a:pt x="259" y="273"/>
                        <a:pt x="259" y="273"/>
                      </a:cubicBezTo>
                      <a:cubicBezTo>
                        <a:pt x="259" y="273"/>
                        <a:pt x="291" y="268"/>
                        <a:pt x="313" y="274"/>
                      </a:cubicBezTo>
                      <a:cubicBezTo>
                        <a:pt x="335" y="280"/>
                        <a:pt x="339" y="291"/>
                        <a:pt x="339" y="291"/>
                      </a:cubicBezTo>
                      <a:cubicBezTo>
                        <a:pt x="339" y="291"/>
                        <a:pt x="361" y="286"/>
                        <a:pt x="361" y="291"/>
                      </a:cubicBezTo>
                      <a:cubicBezTo>
                        <a:pt x="361" y="296"/>
                        <a:pt x="351" y="306"/>
                        <a:pt x="351" y="306"/>
                      </a:cubicBezTo>
                      <a:cubicBezTo>
                        <a:pt x="357" y="315"/>
                        <a:pt x="357" y="315"/>
                        <a:pt x="357" y="315"/>
                      </a:cubicBezTo>
                      <a:cubicBezTo>
                        <a:pt x="357" y="315"/>
                        <a:pt x="390" y="321"/>
                        <a:pt x="390" y="330"/>
                      </a:cubicBezTo>
                      <a:cubicBezTo>
                        <a:pt x="390" y="339"/>
                        <a:pt x="374" y="343"/>
                        <a:pt x="374" y="343"/>
                      </a:cubicBezTo>
                      <a:cubicBezTo>
                        <a:pt x="383" y="359"/>
                        <a:pt x="383" y="359"/>
                        <a:pt x="383" y="359"/>
                      </a:cubicBezTo>
                      <a:cubicBezTo>
                        <a:pt x="399" y="369"/>
                        <a:pt x="399" y="369"/>
                        <a:pt x="399" y="369"/>
                      </a:cubicBezTo>
                      <a:cubicBezTo>
                        <a:pt x="385" y="374"/>
                        <a:pt x="385" y="374"/>
                        <a:pt x="385" y="374"/>
                      </a:cubicBezTo>
                      <a:cubicBezTo>
                        <a:pt x="395" y="387"/>
                        <a:pt x="395" y="387"/>
                        <a:pt x="395" y="387"/>
                      </a:cubicBezTo>
                      <a:cubicBezTo>
                        <a:pt x="395" y="387"/>
                        <a:pt x="383" y="386"/>
                        <a:pt x="383" y="395"/>
                      </a:cubicBezTo>
                      <a:cubicBezTo>
                        <a:pt x="383" y="404"/>
                        <a:pt x="405" y="407"/>
                        <a:pt x="402" y="412"/>
                      </a:cubicBezTo>
                      <a:cubicBezTo>
                        <a:pt x="399" y="417"/>
                        <a:pt x="380" y="426"/>
                        <a:pt x="380" y="426"/>
                      </a:cubicBezTo>
                      <a:cubicBezTo>
                        <a:pt x="388" y="433"/>
                        <a:pt x="388" y="433"/>
                        <a:pt x="388" y="433"/>
                      </a:cubicBezTo>
                      <a:cubicBezTo>
                        <a:pt x="388" y="433"/>
                        <a:pt x="347" y="438"/>
                        <a:pt x="348" y="441"/>
                      </a:cubicBezTo>
                      <a:cubicBezTo>
                        <a:pt x="349" y="444"/>
                        <a:pt x="357" y="446"/>
                        <a:pt x="370" y="445"/>
                      </a:cubicBezTo>
                      <a:cubicBezTo>
                        <a:pt x="383" y="444"/>
                        <a:pt x="367" y="455"/>
                        <a:pt x="367" y="455"/>
                      </a:cubicBezTo>
                      <a:cubicBezTo>
                        <a:pt x="367" y="455"/>
                        <a:pt x="316" y="456"/>
                        <a:pt x="328" y="465"/>
                      </a:cubicBezTo>
                      <a:cubicBezTo>
                        <a:pt x="340" y="474"/>
                        <a:pt x="353" y="479"/>
                        <a:pt x="369" y="478"/>
                      </a:cubicBezTo>
                      <a:cubicBezTo>
                        <a:pt x="385" y="477"/>
                        <a:pt x="389" y="467"/>
                        <a:pt x="389" y="467"/>
                      </a:cubicBezTo>
                      <a:cubicBezTo>
                        <a:pt x="389" y="467"/>
                        <a:pt x="416" y="469"/>
                        <a:pt x="414" y="460"/>
                      </a:cubicBezTo>
                      <a:cubicBezTo>
                        <a:pt x="412" y="451"/>
                        <a:pt x="419" y="439"/>
                        <a:pt x="419" y="439"/>
                      </a:cubicBezTo>
                      <a:cubicBezTo>
                        <a:pt x="421" y="458"/>
                        <a:pt x="421" y="458"/>
                        <a:pt x="421" y="458"/>
                      </a:cubicBezTo>
                      <a:cubicBezTo>
                        <a:pt x="438" y="447"/>
                        <a:pt x="438" y="447"/>
                        <a:pt x="438" y="447"/>
                      </a:cubicBezTo>
                      <a:cubicBezTo>
                        <a:pt x="438" y="447"/>
                        <a:pt x="430" y="453"/>
                        <a:pt x="434" y="458"/>
                      </a:cubicBezTo>
                      <a:cubicBezTo>
                        <a:pt x="438" y="463"/>
                        <a:pt x="463" y="465"/>
                        <a:pt x="463" y="465"/>
                      </a:cubicBezTo>
                      <a:cubicBezTo>
                        <a:pt x="454" y="471"/>
                        <a:pt x="454" y="471"/>
                        <a:pt x="454" y="471"/>
                      </a:cubicBezTo>
                      <a:cubicBezTo>
                        <a:pt x="454" y="471"/>
                        <a:pt x="448" y="484"/>
                        <a:pt x="457" y="487"/>
                      </a:cubicBezTo>
                      <a:cubicBezTo>
                        <a:pt x="466" y="490"/>
                        <a:pt x="479" y="504"/>
                        <a:pt x="473" y="510"/>
                      </a:cubicBezTo>
                      <a:cubicBezTo>
                        <a:pt x="467" y="516"/>
                        <a:pt x="456" y="513"/>
                        <a:pt x="456" y="513"/>
                      </a:cubicBezTo>
                      <a:cubicBezTo>
                        <a:pt x="456" y="519"/>
                        <a:pt x="456" y="519"/>
                        <a:pt x="456" y="519"/>
                      </a:cubicBezTo>
                      <a:cubicBezTo>
                        <a:pt x="456" y="519"/>
                        <a:pt x="441" y="518"/>
                        <a:pt x="432" y="517"/>
                      </a:cubicBezTo>
                      <a:cubicBezTo>
                        <a:pt x="423" y="516"/>
                        <a:pt x="415" y="506"/>
                        <a:pt x="415" y="506"/>
                      </a:cubicBezTo>
                      <a:cubicBezTo>
                        <a:pt x="375" y="505"/>
                        <a:pt x="375" y="505"/>
                        <a:pt x="375" y="505"/>
                      </a:cubicBezTo>
                      <a:cubicBezTo>
                        <a:pt x="375" y="505"/>
                        <a:pt x="351" y="483"/>
                        <a:pt x="345" y="505"/>
                      </a:cubicBezTo>
                      <a:cubicBezTo>
                        <a:pt x="343" y="514"/>
                        <a:pt x="355" y="520"/>
                        <a:pt x="362" y="521"/>
                      </a:cubicBezTo>
                      <a:cubicBezTo>
                        <a:pt x="369" y="522"/>
                        <a:pt x="374" y="518"/>
                        <a:pt x="383" y="522"/>
                      </a:cubicBezTo>
                      <a:cubicBezTo>
                        <a:pt x="392" y="526"/>
                        <a:pt x="400" y="540"/>
                        <a:pt x="415" y="540"/>
                      </a:cubicBezTo>
                      <a:cubicBezTo>
                        <a:pt x="430" y="540"/>
                        <a:pt x="441" y="534"/>
                        <a:pt x="441" y="534"/>
                      </a:cubicBezTo>
                      <a:cubicBezTo>
                        <a:pt x="456" y="542"/>
                        <a:pt x="456" y="542"/>
                        <a:pt x="456" y="542"/>
                      </a:cubicBezTo>
                      <a:cubicBezTo>
                        <a:pt x="470" y="533"/>
                        <a:pt x="470" y="533"/>
                        <a:pt x="470" y="533"/>
                      </a:cubicBezTo>
                      <a:cubicBezTo>
                        <a:pt x="467" y="547"/>
                        <a:pt x="467" y="547"/>
                        <a:pt x="467" y="547"/>
                      </a:cubicBezTo>
                      <a:cubicBezTo>
                        <a:pt x="467" y="547"/>
                        <a:pt x="452" y="540"/>
                        <a:pt x="450" y="547"/>
                      </a:cubicBezTo>
                      <a:cubicBezTo>
                        <a:pt x="448" y="554"/>
                        <a:pt x="459" y="561"/>
                        <a:pt x="459" y="561"/>
                      </a:cubicBezTo>
                      <a:cubicBezTo>
                        <a:pt x="459" y="561"/>
                        <a:pt x="432" y="561"/>
                        <a:pt x="433" y="566"/>
                      </a:cubicBezTo>
                      <a:cubicBezTo>
                        <a:pt x="434" y="571"/>
                        <a:pt x="454" y="572"/>
                        <a:pt x="454" y="572"/>
                      </a:cubicBezTo>
                      <a:cubicBezTo>
                        <a:pt x="454" y="572"/>
                        <a:pt x="451" y="581"/>
                        <a:pt x="446" y="583"/>
                      </a:cubicBezTo>
                      <a:cubicBezTo>
                        <a:pt x="441" y="585"/>
                        <a:pt x="425" y="572"/>
                        <a:pt x="421" y="578"/>
                      </a:cubicBezTo>
                      <a:cubicBezTo>
                        <a:pt x="417" y="584"/>
                        <a:pt x="427" y="592"/>
                        <a:pt x="427" y="592"/>
                      </a:cubicBezTo>
                      <a:cubicBezTo>
                        <a:pt x="411" y="591"/>
                        <a:pt x="411" y="591"/>
                        <a:pt x="411" y="591"/>
                      </a:cubicBezTo>
                      <a:cubicBezTo>
                        <a:pt x="416" y="605"/>
                        <a:pt x="416" y="605"/>
                        <a:pt x="416" y="605"/>
                      </a:cubicBezTo>
                      <a:cubicBezTo>
                        <a:pt x="416" y="605"/>
                        <a:pt x="395" y="606"/>
                        <a:pt x="398" y="616"/>
                      </a:cubicBezTo>
                      <a:cubicBezTo>
                        <a:pt x="401" y="626"/>
                        <a:pt x="420" y="628"/>
                        <a:pt x="420" y="628"/>
                      </a:cubicBezTo>
                      <a:cubicBezTo>
                        <a:pt x="420" y="628"/>
                        <a:pt x="422" y="639"/>
                        <a:pt x="415" y="639"/>
                      </a:cubicBezTo>
                      <a:cubicBezTo>
                        <a:pt x="408" y="639"/>
                        <a:pt x="413" y="647"/>
                        <a:pt x="413" y="647"/>
                      </a:cubicBezTo>
                      <a:cubicBezTo>
                        <a:pt x="413" y="647"/>
                        <a:pt x="411" y="649"/>
                        <a:pt x="408" y="639"/>
                      </a:cubicBezTo>
                      <a:cubicBezTo>
                        <a:pt x="405" y="629"/>
                        <a:pt x="394" y="624"/>
                        <a:pt x="394" y="624"/>
                      </a:cubicBezTo>
                      <a:cubicBezTo>
                        <a:pt x="394" y="624"/>
                        <a:pt x="377" y="593"/>
                        <a:pt x="367" y="595"/>
                      </a:cubicBezTo>
                      <a:cubicBezTo>
                        <a:pt x="357" y="597"/>
                        <a:pt x="331" y="609"/>
                        <a:pt x="345" y="617"/>
                      </a:cubicBezTo>
                      <a:cubicBezTo>
                        <a:pt x="359" y="625"/>
                        <a:pt x="381" y="628"/>
                        <a:pt x="381" y="628"/>
                      </a:cubicBezTo>
                      <a:cubicBezTo>
                        <a:pt x="381" y="628"/>
                        <a:pt x="364" y="630"/>
                        <a:pt x="353" y="630"/>
                      </a:cubicBezTo>
                      <a:cubicBezTo>
                        <a:pt x="342" y="630"/>
                        <a:pt x="328" y="625"/>
                        <a:pt x="320" y="630"/>
                      </a:cubicBezTo>
                      <a:cubicBezTo>
                        <a:pt x="312" y="635"/>
                        <a:pt x="289" y="640"/>
                        <a:pt x="296" y="643"/>
                      </a:cubicBezTo>
                      <a:cubicBezTo>
                        <a:pt x="303" y="646"/>
                        <a:pt x="344" y="639"/>
                        <a:pt x="354" y="640"/>
                      </a:cubicBezTo>
                      <a:cubicBezTo>
                        <a:pt x="364" y="641"/>
                        <a:pt x="388" y="643"/>
                        <a:pt x="388" y="643"/>
                      </a:cubicBezTo>
                      <a:cubicBezTo>
                        <a:pt x="388" y="643"/>
                        <a:pt x="368" y="644"/>
                        <a:pt x="362" y="644"/>
                      </a:cubicBezTo>
                      <a:cubicBezTo>
                        <a:pt x="356" y="644"/>
                        <a:pt x="290" y="649"/>
                        <a:pt x="284" y="654"/>
                      </a:cubicBezTo>
                      <a:cubicBezTo>
                        <a:pt x="278" y="659"/>
                        <a:pt x="278" y="663"/>
                        <a:pt x="294" y="662"/>
                      </a:cubicBezTo>
                      <a:cubicBezTo>
                        <a:pt x="310" y="661"/>
                        <a:pt x="348" y="657"/>
                        <a:pt x="348" y="657"/>
                      </a:cubicBezTo>
                      <a:cubicBezTo>
                        <a:pt x="348" y="657"/>
                        <a:pt x="375" y="656"/>
                        <a:pt x="376" y="659"/>
                      </a:cubicBezTo>
                      <a:cubicBezTo>
                        <a:pt x="377" y="662"/>
                        <a:pt x="330" y="664"/>
                        <a:pt x="330" y="664"/>
                      </a:cubicBezTo>
                      <a:cubicBezTo>
                        <a:pt x="330" y="664"/>
                        <a:pt x="275" y="666"/>
                        <a:pt x="276" y="668"/>
                      </a:cubicBezTo>
                      <a:cubicBezTo>
                        <a:pt x="277" y="670"/>
                        <a:pt x="286" y="675"/>
                        <a:pt x="295" y="675"/>
                      </a:cubicBezTo>
                      <a:cubicBezTo>
                        <a:pt x="304" y="675"/>
                        <a:pt x="318" y="682"/>
                        <a:pt x="318" y="682"/>
                      </a:cubicBezTo>
                      <a:cubicBezTo>
                        <a:pt x="318" y="682"/>
                        <a:pt x="294" y="676"/>
                        <a:pt x="289" y="682"/>
                      </a:cubicBezTo>
                      <a:cubicBezTo>
                        <a:pt x="284" y="688"/>
                        <a:pt x="289" y="690"/>
                        <a:pt x="289" y="690"/>
                      </a:cubicBezTo>
                      <a:cubicBezTo>
                        <a:pt x="289" y="690"/>
                        <a:pt x="258" y="699"/>
                        <a:pt x="262" y="705"/>
                      </a:cubicBezTo>
                      <a:cubicBezTo>
                        <a:pt x="287" y="706"/>
                        <a:pt x="287" y="706"/>
                        <a:pt x="287" y="706"/>
                      </a:cubicBezTo>
                      <a:cubicBezTo>
                        <a:pt x="264" y="716"/>
                        <a:pt x="264" y="716"/>
                        <a:pt x="264" y="716"/>
                      </a:cubicBezTo>
                      <a:cubicBezTo>
                        <a:pt x="264" y="716"/>
                        <a:pt x="263" y="729"/>
                        <a:pt x="273" y="727"/>
                      </a:cubicBezTo>
                      <a:cubicBezTo>
                        <a:pt x="283" y="725"/>
                        <a:pt x="306" y="725"/>
                        <a:pt x="306" y="725"/>
                      </a:cubicBezTo>
                      <a:cubicBezTo>
                        <a:pt x="306" y="725"/>
                        <a:pt x="267" y="736"/>
                        <a:pt x="274" y="744"/>
                      </a:cubicBezTo>
                      <a:cubicBezTo>
                        <a:pt x="281" y="752"/>
                        <a:pt x="304" y="740"/>
                        <a:pt x="304" y="740"/>
                      </a:cubicBezTo>
                      <a:cubicBezTo>
                        <a:pt x="304" y="740"/>
                        <a:pt x="287" y="755"/>
                        <a:pt x="285" y="762"/>
                      </a:cubicBezTo>
                      <a:cubicBezTo>
                        <a:pt x="283" y="769"/>
                        <a:pt x="280" y="775"/>
                        <a:pt x="286" y="775"/>
                      </a:cubicBezTo>
                      <a:cubicBezTo>
                        <a:pt x="292" y="775"/>
                        <a:pt x="303" y="767"/>
                        <a:pt x="303" y="767"/>
                      </a:cubicBezTo>
                      <a:cubicBezTo>
                        <a:pt x="303" y="767"/>
                        <a:pt x="298" y="783"/>
                        <a:pt x="291" y="783"/>
                      </a:cubicBezTo>
                      <a:cubicBezTo>
                        <a:pt x="284" y="783"/>
                        <a:pt x="269" y="792"/>
                        <a:pt x="270" y="802"/>
                      </a:cubicBezTo>
                      <a:cubicBezTo>
                        <a:pt x="271" y="812"/>
                        <a:pt x="294" y="793"/>
                        <a:pt x="294" y="793"/>
                      </a:cubicBezTo>
                      <a:cubicBezTo>
                        <a:pt x="294" y="793"/>
                        <a:pt x="309" y="776"/>
                        <a:pt x="313" y="780"/>
                      </a:cubicBezTo>
                      <a:cubicBezTo>
                        <a:pt x="317" y="784"/>
                        <a:pt x="341" y="774"/>
                        <a:pt x="341" y="774"/>
                      </a:cubicBezTo>
                      <a:cubicBezTo>
                        <a:pt x="338" y="784"/>
                        <a:pt x="338" y="784"/>
                        <a:pt x="338" y="784"/>
                      </a:cubicBezTo>
                      <a:cubicBezTo>
                        <a:pt x="352" y="774"/>
                        <a:pt x="352" y="774"/>
                        <a:pt x="352" y="774"/>
                      </a:cubicBezTo>
                      <a:cubicBezTo>
                        <a:pt x="338" y="791"/>
                        <a:pt x="338" y="791"/>
                        <a:pt x="338" y="791"/>
                      </a:cubicBezTo>
                      <a:cubicBezTo>
                        <a:pt x="360" y="794"/>
                        <a:pt x="360" y="794"/>
                        <a:pt x="360" y="794"/>
                      </a:cubicBezTo>
                      <a:cubicBezTo>
                        <a:pt x="360" y="794"/>
                        <a:pt x="330" y="794"/>
                        <a:pt x="328" y="798"/>
                      </a:cubicBezTo>
                      <a:cubicBezTo>
                        <a:pt x="326" y="802"/>
                        <a:pt x="335" y="804"/>
                        <a:pt x="335" y="804"/>
                      </a:cubicBezTo>
                      <a:cubicBezTo>
                        <a:pt x="335" y="804"/>
                        <a:pt x="312" y="809"/>
                        <a:pt x="306" y="810"/>
                      </a:cubicBezTo>
                      <a:cubicBezTo>
                        <a:pt x="300" y="811"/>
                        <a:pt x="307" y="816"/>
                        <a:pt x="307" y="816"/>
                      </a:cubicBezTo>
                      <a:cubicBezTo>
                        <a:pt x="307" y="816"/>
                        <a:pt x="283" y="821"/>
                        <a:pt x="281" y="826"/>
                      </a:cubicBezTo>
                      <a:cubicBezTo>
                        <a:pt x="279" y="831"/>
                        <a:pt x="305" y="829"/>
                        <a:pt x="305" y="829"/>
                      </a:cubicBezTo>
                      <a:cubicBezTo>
                        <a:pt x="305" y="829"/>
                        <a:pt x="284" y="833"/>
                        <a:pt x="284" y="836"/>
                      </a:cubicBezTo>
                      <a:cubicBezTo>
                        <a:pt x="284" y="839"/>
                        <a:pt x="304" y="844"/>
                        <a:pt x="304" y="844"/>
                      </a:cubicBezTo>
                      <a:cubicBezTo>
                        <a:pt x="304" y="844"/>
                        <a:pt x="287" y="844"/>
                        <a:pt x="286" y="851"/>
                      </a:cubicBezTo>
                      <a:cubicBezTo>
                        <a:pt x="285" y="858"/>
                        <a:pt x="310" y="855"/>
                        <a:pt x="310" y="855"/>
                      </a:cubicBezTo>
                      <a:cubicBezTo>
                        <a:pt x="298" y="870"/>
                        <a:pt x="298" y="870"/>
                        <a:pt x="298" y="870"/>
                      </a:cubicBezTo>
                      <a:cubicBezTo>
                        <a:pt x="317" y="867"/>
                        <a:pt x="317" y="867"/>
                        <a:pt x="317" y="867"/>
                      </a:cubicBezTo>
                      <a:cubicBezTo>
                        <a:pt x="317" y="867"/>
                        <a:pt x="295" y="880"/>
                        <a:pt x="298" y="891"/>
                      </a:cubicBezTo>
                      <a:cubicBezTo>
                        <a:pt x="301" y="902"/>
                        <a:pt x="324" y="900"/>
                        <a:pt x="324" y="900"/>
                      </a:cubicBezTo>
                      <a:cubicBezTo>
                        <a:pt x="313" y="915"/>
                        <a:pt x="313" y="915"/>
                        <a:pt x="313" y="915"/>
                      </a:cubicBezTo>
                      <a:cubicBezTo>
                        <a:pt x="334" y="908"/>
                        <a:pt x="334" y="908"/>
                        <a:pt x="334" y="908"/>
                      </a:cubicBezTo>
                      <a:cubicBezTo>
                        <a:pt x="334" y="908"/>
                        <a:pt x="319" y="920"/>
                        <a:pt x="322" y="925"/>
                      </a:cubicBezTo>
                      <a:cubicBezTo>
                        <a:pt x="325" y="930"/>
                        <a:pt x="344" y="931"/>
                        <a:pt x="344" y="931"/>
                      </a:cubicBezTo>
                      <a:cubicBezTo>
                        <a:pt x="344" y="931"/>
                        <a:pt x="334" y="934"/>
                        <a:pt x="337" y="940"/>
                      </a:cubicBezTo>
                      <a:cubicBezTo>
                        <a:pt x="340" y="946"/>
                        <a:pt x="351" y="943"/>
                        <a:pt x="351" y="943"/>
                      </a:cubicBezTo>
                      <a:cubicBezTo>
                        <a:pt x="351" y="943"/>
                        <a:pt x="336" y="955"/>
                        <a:pt x="339" y="959"/>
                      </a:cubicBezTo>
                      <a:cubicBezTo>
                        <a:pt x="342" y="963"/>
                        <a:pt x="358" y="961"/>
                        <a:pt x="358" y="961"/>
                      </a:cubicBezTo>
                      <a:cubicBezTo>
                        <a:pt x="356" y="969"/>
                        <a:pt x="356" y="969"/>
                        <a:pt x="356" y="969"/>
                      </a:cubicBezTo>
                      <a:cubicBezTo>
                        <a:pt x="382" y="963"/>
                        <a:pt x="382" y="963"/>
                        <a:pt x="382" y="963"/>
                      </a:cubicBezTo>
                      <a:cubicBezTo>
                        <a:pt x="382" y="963"/>
                        <a:pt x="390" y="976"/>
                        <a:pt x="398" y="969"/>
                      </a:cubicBezTo>
                      <a:cubicBezTo>
                        <a:pt x="406" y="962"/>
                        <a:pt x="431" y="946"/>
                        <a:pt x="435" y="948"/>
                      </a:cubicBezTo>
                      <a:cubicBezTo>
                        <a:pt x="439" y="950"/>
                        <a:pt x="428" y="958"/>
                        <a:pt x="428" y="958"/>
                      </a:cubicBezTo>
                      <a:cubicBezTo>
                        <a:pt x="443" y="962"/>
                        <a:pt x="443" y="962"/>
                        <a:pt x="443" y="962"/>
                      </a:cubicBezTo>
                      <a:cubicBezTo>
                        <a:pt x="457" y="955"/>
                        <a:pt x="457" y="955"/>
                        <a:pt x="457" y="955"/>
                      </a:cubicBezTo>
                      <a:cubicBezTo>
                        <a:pt x="457" y="955"/>
                        <a:pt x="436" y="968"/>
                        <a:pt x="431" y="973"/>
                      </a:cubicBezTo>
                      <a:cubicBezTo>
                        <a:pt x="426" y="978"/>
                        <a:pt x="422" y="983"/>
                        <a:pt x="430" y="983"/>
                      </a:cubicBezTo>
                      <a:cubicBezTo>
                        <a:pt x="438" y="983"/>
                        <a:pt x="465" y="978"/>
                        <a:pt x="465" y="978"/>
                      </a:cubicBezTo>
                      <a:cubicBezTo>
                        <a:pt x="465" y="978"/>
                        <a:pt x="434" y="994"/>
                        <a:pt x="443" y="1000"/>
                      </a:cubicBezTo>
                      <a:cubicBezTo>
                        <a:pt x="452" y="1006"/>
                        <a:pt x="471" y="1000"/>
                        <a:pt x="471" y="1000"/>
                      </a:cubicBezTo>
                      <a:cubicBezTo>
                        <a:pt x="471" y="1000"/>
                        <a:pt x="481" y="1019"/>
                        <a:pt x="493" y="1012"/>
                      </a:cubicBezTo>
                      <a:cubicBezTo>
                        <a:pt x="505" y="1005"/>
                        <a:pt x="511" y="998"/>
                        <a:pt x="511" y="998"/>
                      </a:cubicBezTo>
                      <a:cubicBezTo>
                        <a:pt x="511" y="998"/>
                        <a:pt x="506" y="995"/>
                        <a:pt x="502" y="989"/>
                      </a:cubicBezTo>
                      <a:cubicBezTo>
                        <a:pt x="498" y="983"/>
                        <a:pt x="515" y="990"/>
                        <a:pt x="520" y="985"/>
                      </a:cubicBezTo>
                      <a:cubicBezTo>
                        <a:pt x="525" y="980"/>
                        <a:pt x="524" y="964"/>
                        <a:pt x="524" y="964"/>
                      </a:cubicBezTo>
                      <a:cubicBezTo>
                        <a:pt x="524" y="964"/>
                        <a:pt x="546" y="974"/>
                        <a:pt x="545" y="964"/>
                      </a:cubicBezTo>
                      <a:cubicBezTo>
                        <a:pt x="544" y="954"/>
                        <a:pt x="540" y="948"/>
                        <a:pt x="540" y="948"/>
                      </a:cubicBezTo>
                      <a:cubicBezTo>
                        <a:pt x="540" y="948"/>
                        <a:pt x="546" y="957"/>
                        <a:pt x="552" y="958"/>
                      </a:cubicBezTo>
                      <a:cubicBezTo>
                        <a:pt x="557" y="958"/>
                        <a:pt x="562" y="949"/>
                        <a:pt x="559" y="944"/>
                      </a:cubicBezTo>
                      <a:cubicBezTo>
                        <a:pt x="553" y="934"/>
                        <a:pt x="547" y="931"/>
                        <a:pt x="547" y="931"/>
                      </a:cubicBezTo>
                      <a:cubicBezTo>
                        <a:pt x="547" y="931"/>
                        <a:pt x="569" y="937"/>
                        <a:pt x="569" y="933"/>
                      </a:cubicBezTo>
                      <a:cubicBezTo>
                        <a:pt x="569" y="929"/>
                        <a:pt x="564" y="923"/>
                        <a:pt x="564" y="923"/>
                      </a:cubicBezTo>
                      <a:cubicBezTo>
                        <a:pt x="582" y="922"/>
                        <a:pt x="582" y="922"/>
                        <a:pt x="582" y="922"/>
                      </a:cubicBezTo>
                      <a:cubicBezTo>
                        <a:pt x="574" y="908"/>
                        <a:pt x="574" y="908"/>
                        <a:pt x="574" y="908"/>
                      </a:cubicBezTo>
                      <a:cubicBezTo>
                        <a:pt x="585" y="903"/>
                        <a:pt x="585" y="903"/>
                        <a:pt x="585" y="903"/>
                      </a:cubicBezTo>
                      <a:cubicBezTo>
                        <a:pt x="585" y="903"/>
                        <a:pt x="572" y="894"/>
                        <a:pt x="569" y="893"/>
                      </a:cubicBezTo>
                      <a:cubicBezTo>
                        <a:pt x="566" y="892"/>
                        <a:pt x="580" y="887"/>
                        <a:pt x="580" y="887"/>
                      </a:cubicBezTo>
                      <a:cubicBezTo>
                        <a:pt x="566" y="873"/>
                        <a:pt x="566" y="873"/>
                        <a:pt x="566" y="873"/>
                      </a:cubicBezTo>
                      <a:cubicBezTo>
                        <a:pt x="566" y="873"/>
                        <a:pt x="580" y="885"/>
                        <a:pt x="584" y="882"/>
                      </a:cubicBezTo>
                      <a:cubicBezTo>
                        <a:pt x="588" y="879"/>
                        <a:pt x="596" y="873"/>
                        <a:pt x="596" y="873"/>
                      </a:cubicBezTo>
                      <a:cubicBezTo>
                        <a:pt x="596" y="873"/>
                        <a:pt x="612" y="875"/>
                        <a:pt x="615" y="872"/>
                      </a:cubicBezTo>
                      <a:cubicBezTo>
                        <a:pt x="618" y="869"/>
                        <a:pt x="611" y="859"/>
                        <a:pt x="611" y="859"/>
                      </a:cubicBezTo>
                      <a:cubicBezTo>
                        <a:pt x="625" y="858"/>
                        <a:pt x="625" y="858"/>
                        <a:pt x="625" y="858"/>
                      </a:cubicBezTo>
                      <a:cubicBezTo>
                        <a:pt x="630" y="841"/>
                        <a:pt x="630" y="841"/>
                        <a:pt x="630" y="841"/>
                      </a:cubicBezTo>
                      <a:cubicBezTo>
                        <a:pt x="630" y="841"/>
                        <a:pt x="650" y="848"/>
                        <a:pt x="656" y="843"/>
                      </a:cubicBezTo>
                      <a:cubicBezTo>
                        <a:pt x="662" y="838"/>
                        <a:pt x="657" y="829"/>
                        <a:pt x="657" y="829"/>
                      </a:cubicBezTo>
                      <a:cubicBezTo>
                        <a:pt x="657" y="829"/>
                        <a:pt x="664" y="839"/>
                        <a:pt x="671" y="839"/>
                      </a:cubicBezTo>
                      <a:cubicBezTo>
                        <a:pt x="675" y="839"/>
                        <a:pt x="678" y="830"/>
                        <a:pt x="680" y="828"/>
                      </a:cubicBezTo>
                      <a:cubicBezTo>
                        <a:pt x="685" y="821"/>
                        <a:pt x="680" y="811"/>
                        <a:pt x="680" y="811"/>
                      </a:cubicBezTo>
                      <a:cubicBezTo>
                        <a:pt x="655" y="807"/>
                        <a:pt x="655" y="807"/>
                        <a:pt x="655" y="807"/>
                      </a:cubicBezTo>
                      <a:cubicBezTo>
                        <a:pt x="673" y="802"/>
                        <a:pt x="673" y="802"/>
                        <a:pt x="673" y="802"/>
                      </a:cubicBezTo>
                      <a:cubicBezTo>
                        <a:pt x="693" y="794"/>
                        <a:pt x="693" y="794"/>
                        <a:pt x="693" y="794"/>
                      </a:cubicBezTo>
                      <a:cubicBezTo>
                        <a:pt x="694" y="780"/>
                        <a:pt x="694" y="780"/>
                        <a:pt x="694" y="780"/>
                      </a:cubicBezTo>
                      <a:cubicBezTo>
                        <a:pt x="681" y="777"/>
                        <a:pt x="681" y="777"/>
                        <a:pt x="681" y="777"/>
                      </a:cubicBezTo>
                      <a:cubicBezTo>
                        <a:pt x="686" y="765"/>
                        <a:pt x="686" y="765"/>
                        <a:pt x="686" y="765"/>
                      </a:cubicBezTo>
                      <a:cubicBezTo>
                        <a:pt x="707" y="765"/>
                        <a:pt x="707" y="765"/>
                        <a:pt x="707" y="765"/>
                      </a:cubicBezTo>
                      <a:cubicBezTo>
                        <a:pt x="707" y="765"/>
                        <a:pt x="721" y="769"/>
                        <a:pt x="728" y="763"/>
                      </a:cubicBezTo>
                      <a:cubicBezTo>
                        <a:pt x="735" y="757"/>
                        <a:pt x="730" y="745"/>
                        <a:pt x="730" y="745"/>
                      </a:cubicBezTo>
                      <a:cubicBezTo>
                        <a:pt x="752" y="741"/>
                        <a:pt x="752" y="741"/>
                        <a:pt x="752" y="741"/>
                      </a:cubicBezTo>
                      <a:cubicBezTo>
                        <a:pt x="752" y="741"/>
                        <a:pt x="783" y="747"/>
                        <a:pt x="791" y="740"/>
                      </a:cubicBezTo>
                      <a:cubicBezTo>
                        <a:pt x="799" y="733"/>
                        <a:pt x="802" y="726"/>
                        <a:pt x="802" y="726"/>
                      </a:cubicBezTo>
                      <a:cubicBezTo>
                        <a:pt x="811" y="721"/>
                        <a:pt x="811" y="721"/>
                        <a:pt x="811" y="721"/>
                      </a:cubicBezTo>
                      <a:cubicBezTo>
                        <a:pt x="811" y="721"/>
                        <a:pt x="813" y="710"/>
                        <a:pt x="824" y="708"/>
                      </a:cubicBezTo>
                      <a:cubicBezTo>
                        <a:pt x="835" y="706"/>
                        <a:pt x="804" y="740"/>
                        <a:pt x="812" y="740"/>
                      </a:cubicBezTo>
                      <a:cubicBezTo>
                        <a:pt x="820" y="740"/>
                        <a:pt x="828" y="738"/>
                        <a:pt x="828" y="738"/>
                      </a:cubicBezTo>
                      <a:cubicBezTo>
                        <a:pt x="832" y="725"/>
                        <a:pt x="832" y="725"/>
                        <a:pt x="832" y="725"/>
                      </a:cubicBezTo>
                      <a:cubicBezTo>
                        <a:pt x="841" y="727"/>
                        <a:pt x="841" y="727"/>
                        <a:pt x="841" y="727"/>
                      </a:cubicBezTo>
                      <a:cubicBezTo>
                        <a:pt x="849" y="718"/>
                        <a:pt x="849" y="718"/>
                        <a:pt x="849" y="718"/>
                      </a:cubicBezTo>
                      <a:cubicBezTo>
                        <a:pt x="849" y="718"/>
                        <a:pt x="866" y="733"/>
                        <a:pt x="878" y="725"/>
                      </a:cubicBezTo>
                      <a:cubicBezTo>
                        <a:pt x="890" y="717"/>
                        <a:pt x="907" y="704"/>
                        <a:pt x="907" y="704"/>
                      </a:cubicBezTo>
                      <a:cubicBezTo>
                        <a:pt x="907" y="704"/>
                        <a:pt x="923" y="709"/>
                        <a:pt x="950" y="698"/>
                      </a:cubicBezTo>
                      <a:cubicBezTo>
                        <a:pt x="977" y="687"/>
                        <a:pt x="974" y="670"/>
                        <a:pt x="992" y="658"/>
                      </a:cubicBezTo>
                      <a:cubicBezTo>
                        <a:pt x="1010" y="646"/>
                        <a:pt x="1052" y="634"/>
                        <a:pt x="1052" y="634"/>
                      </a:cubicBezTo>
                      <a:cubicBezTo>
                        <a:pt x="1052" y="634"/>
                        <a:pt x="1055" y="625"/>
                        <a:pt x="1054" y="619"/>
                      </a:cubicBezTo>
                      <a:cubicBezTo>
                        <a:pt x="1053" y="613"/>
                        <a:pt x="1046" y="601"/>
                        <a:pt x="1053" y="599"/>
                      </a:cubicBezTo>
                      <a:cubicBezTo>
                        <a:pt x="1060" y="597"/>
                        <a:pt x="1071" y="625"/>
                        <a:pt x="1082" y="625"/>
                      </a:cubicBezTo>
                      <a:cubicBezTo>
                        <a:pt x="1082" y="625"/>
                        <a:pt x="1124" y="624"/>
                        <a:pt x="1135" y="622"/>
                      </a:cubicBezTo>
                      <a:cubicBezTo>
                        <a:pt x="1146" y="620"/>
                        <a:pt x="1167" y="609"/>
                        <a:pt x="1190" y="606"/>
                      </a:cubicBezTo>
                      <a:cubicBezTo>
                        <a:pt x="1213" y="603"/>
                        <a:pt x="1253" y="600"/>
                        <a:pt x="1260" y="598"/>
                      </a:cubicBezTo>
                      <a:cubicBezTo>
                        <a:pt x="1267" y="596"/>
                        <a:pt x="1273" y="589"/>
                        <a:pt x="1273" y="589"/>
                      </a:cubicBezTo>
                      <a:cubicBezTo>
                        <a:pt x="1291" y="589"/>
                        <a:pt x="1291" y="589"/>
                        <a:pt x="1291" y="589"/>
                      </a:cubicBezTo>
                      <a:cubicBezTo>
                        <a:pt x="1300" y="578"/>
                        <a:pt x="1300" y="578"/>
                        <a:pt x="1300" y="578"/>
                      </a:cubicBezTo>
                      <a:cubicBezTo>
                        <a:pt x="1317" y="578"/>
                        <a:pt x="1317" y="578"/>
                        <a:pt x="1317" y="578"/>
                      </a:cubicBezTo>
                      <a:cubicBezTo>
                        <a:pt x="1317" y="578"/>
                        <a:pt x="1335" y="561"/>
                        <a:pt x="1339" y="558"/>
                      </a:cubicBezTo>
                      <a:cubicBezTo>
                        <a:pt x="1343" y="555"/>
                        <a:pt x="1369" y="553"/>
                        <a:pt x="1369" y="553"/>
                      </a:cubicBezTo>
                      <a:cubicBezTo>
                        <a:pt x="1401" y="542"/>
                        <a:pt x="1401" y="542"/>
                        <a:pt x="1401" y="542"/>
                      </a:cubicBezTo>
                      <a:cubicBezTo>
                        <a:pt x="1422" y="537"/>
                        <a:pt x="1422" y="537"/>
                        <a:pt x="1422" y="537"/>
                      </a:cubicBezTo>
                      <a:cubicBezTo>
                        <a:pt x="1427" y="529"/>
                        <a:pt x="1427" y="529"/>
                        <a:pt x="1427" y="529"/>
                      </a:cubicBezTo>
                      <a:cubicBezTo>
                        <a:pt x="1427" y="529"/>
                        <a:pt x="1407" y="531"/>
                        <a:pt x="1395" y="531"/>
                      </a:cubicBezTo>
                      <a:cubicBezTo>
                        <a:pt x="1383" y="531"/>
                        <a:pt x="1375" y="524"/>
                        <a:pt x="1360" y="522"/>
                      </a:cubicBezTo>
                      <a:cubicBezTo>
                        <a:pt x="1345" y="520"/>
                        <a:pt x="1317" y="520"/>
                        <a:pt x="1303" y="524"/>
                      </a:cubicBezTo>
                      <a:cubicBezTo>
                        <a:pt x="1289" y="528"/>
                        <a:pt x="1269" y="528"/>
                        <a:pt x="1269" y="528"/>
                      </a:cubicBezTo>
                      <a:cubicBezTo>
                        <a:pt x="1259" y="537"/>
                        <a:pt x="1259" y="537"/>
                        <a:pt x="1259" y="537"/>
                      </a:cubicBezTo>
                      <a:cubicBezTo>
                        <a:pt x="1259" y="537"/>
                        <a:pt x="1214" y="541"/>
                        <a:pt x="1221" y="535"/>
                      </a:cubicBezTo>
                      <a:cubicBezTo>
                        <a:pt x="1228" y="529"/>
                        <a:pt x="1288" y="520"/>
                        <a:pt x="1288" y="520"/>
                      </a:cubicBezTo>
                      <a:cubicBezTo>
                        <a:pt x="1288" y="520"/>
                        <a:pt x="1348" y="508"/>
                        <a:pt x="1333" y="499"/>
                      </a:cubicBezTo>
                      <a:cubicBezTo>
                        <a:pt x="1318" y="490"/>
                        <a:pt x="1310" y="490"/>
                        <a:pt x="1310" y="490"/>
                      </a:cubicBezTo>
                      <a:cubicBezTo>
                        <a:pt x="1310" y="490"/>
                        <a:pt x="1255" y="508"/>
                        <a:pt x="1249" y="511"/>
                      </a:cubicBezTo>
                      <a:cubicBezTo>
                        <a:pt x="1243" y="514"/>
                        <a:pt x="1217" y="512"/>
                        <a:pt x="1217" y="512"/>
                      </a:cubicBezTo>
                      <a:cubicBezTo>
                        <a:pt x="1241" y="500"/>
                        <a:pt x="1241" y="500"/>
                        <a:pt x="1241" y="500"/>
                      </a:cubicBezTo>
                      <a:cubicBezTo>
                        <a:pt x="1255" y="489"/>
                        <a:pt x="1255" y="489"/>
                        <a:pt x="1255" y="489"/>
                      </a:cubicBezTo>
                      <a:cubicBezTo>
                        <a:pt x="1255" y="489"/>
                        <a:pt x="1279" y="493"/>
                        <a:pt x="1286" y="491"/>
                      </a:cubicBezTo>
                      <a:cubicBezTo>
                        <a:pt x="1293" y="489"/>
                        <a:pt x="1311" y="485"/>
                        <a:pt x="1319" y="485"/>
                      </a:cubicBezTo>
                      <a:cubicBezTo>
                        <a:pt x="1327" y="485"/>
                        <a:pt x="1349" y="483"/>
                        <a:pt x="1337" y="477"/>
                      </a:cubicBezTo>
                      <a:cubicBezTo>
                        <a:pt x="1325" y="471"/>
                        <a:pt x="1287" y="470"/>
                        <a:pt x="1287" y="470"/>
                      </a:cubicBezTo>
                      <a:cubicBezTo>
                        <a:pt x="1255" y="472"/>
                        <a:pt x="1255" y="472"/>
                        <a:pt x="1255" y="472"/>
                      </a:cubicBezTo>
                      <a:cubicBezTo>
                        <a:pt x="1271" y="465"/>
                        <a:pt x="1271" y="465"/>
                        <a:pt x="1271" y="465"/>
                      </a:cubicBezTo>
                      <a:cubicBezTo>
                        <a:pt x="1255" y="455"/>
                        <a:pt x="1255" y="455"/>
                        <a:pt x="1255" y="455"/>
                      </a:cubicBezTo>
                      <a:cubicBezTo>
                        <a:pt x="1255" y="455"/>
                        <a:pt x="1253" y="446"/>
                        <a:pt x="1257" y="446"/>
                      </a:cubicBezTo>
                      <a:cubicBezTo>
                        <a:pt x="1261" y="446"/>
                        <a:pt x="1281" y="463"/>
                        <a:pt x="1294" y="464"/>
                      </a:cubicBezTo>
                      <a:cubicBezTo>
                        <a:pt x="1307" y="465"/>
                        <a:pt x="1348" y="477"/>
                        <a:pt x="1348" y="477"/>
                      </a:cubicBezTo>
                      <a:cubicBezTo>
                        <a:pt x="1348" y="477"/>
                        <a:pt x="1366" y="469"/>
                        <a:pt x="1367" y="478"/>
                      </a:cubicBezTo>
                      <a:cubicBezTo>
                        <a:pt x="1368" y="487"/>
                        <a:pt x="1356" y="501"/>
                        <a:pt x="1377" y="507"/>
                      </a:cubicBezTo>
                      <a:cubicBezTo>
                        <a:pt x="1398" y="513"/>
                        <a:pt x="1421" y="514"/>
                        <a:pt x="1421" y="514"/>
                      </a:cubicBezTo>
                      <a:cubicBezTo>
                        <a:pt x="1421" y="514"/>
                        <a:pt x="1423" y="499"/>
                        <a:pt x="1427" y="502"/>
                      </a:cubicBezTo>
                      <a:cubicBezTo>
                        <a:pt x="1431" y="505"/>
                        <a:pt x="1427" y="520"/>
                        <a:pt x="1436" y="520"/>
                      </a:cubicBezTo>
                      <a:cubicBezTo>
                        <a:pt x="1445" y="520"/>
                        <a:pt x="1457" y="510"/>
                        <a:pt x="1457" y="510"/>
                      </a:cubicBezTo>
                      <a:cubicBezTo>
                        <a:pt x="1457" y="494"/>
                        <a:pt x="1457" y="494"/>
                        <a:pt x="1457" y="494"/>
                      </a:cubicBezTo>
                      <a:cubicBezTo>
                        <a:pt x="1451" y="492"/>
                        <a:pt x="1451" y="492"/>
                        <a:pt x="1451" y="492"/>
                      </a:cubicBezTo>
                      <a:cubicBezTo>
                        <a:pt x="1451" y="492"/>
                        <a:pt x="1465" y="481"/>
                        <a:pt x="1459" y="476"/>
                      </a:cubicBezTo>
                      <a:cubicBezTo>
                        <a:pt x="1453" y="471"/>
                        <a:pt x="1442" y="477"/>
                        <a:pt x="1442" y="477"/>
                      </a:cubicBezTo>
                      <a:cubicBezTo>
                        <a:pt x="1436" y="462"/>
                        <a:pt x="1436" y="462"/>
                        <a:pt x="1436" y="462"/>
                      </a:cubicBezTo>
                      <a:cubicBezTo>
                        <a:pt x="1425" y="459"/>
                        <a:pt x="1425" y="459"/>
                        <a:pt x="1425" y="459"/>
                      </a:cubicBezTo>
                      <a:cubicBezTo>
                        <a:pt x="1428" y="449"/>
                        <a:pt x="1428" y="449"/>
                        <a:pt x="1428" y="449"/>
                      </a:cubicBezTo>
                      <a:cubicBezTo>
                        <a:pt x="1380" y="430"/>
                        <a:pt x="1380" y="430"/>
                        <a:pt x="1380" y="430"/>
                      </a:cubicBezTo>
                      <a:cubicBezTo>
                        <a:pt x="1353" y="437"/>
                        <a:pt x="1353" y="437"/>
                        <a:pt x="1353" y="437"/>
                      </a:cubicBezTo>
                      <a:cubicBezTo>
                        <a:pt x="1347" y="434"/>
                        <a:pt x="1347" y="434"/>
                        <a:pt x="1347" y="434"/>
                      </a:cubicBezTo>
                      <a:cubicBezTo>
                        <a:pt x="1369" y="427"/>
                        <a:pt x="1369" y="427"/>
                        <a:pt x="1369" y="427"/>
                      </a:cubicBezTo>
                      <a:cubicBezTo>
                        <a:pt x="1371" y="424"/>
                        <a:pt x="1371" y="424"/>
                        <a:pt x="1371" y="424"/>
                      </a:cubicBezTo>
                      <a:cubicBezTo>
                        <a:pt x="1371" y="424"/>
                        <a:pt x="1370" y="415"/>
                        <a:pt x="1353" y="415"/>
                      </a:cubicBezTo>
                      <a:cubicBezTo>
                        <a:pt x="1336" y="415"/>
                        <a:pt x="1303" y="412"/>
                        <a:pt x="1303" y="412"/>
                      </a:cubicBezTo>
                      <a:cubicBezTo>
                        <a:pt x="1314" y="398"/>
                        <a:pt x="1314" y="398"/>
                        <a:pt x="1314" y="398"/>
                      </a:cubicBezTo>
                      <a:cubicBezTo>
                        <a:pt x="1314" y="398"/>
                        <a:pt x="1327" y="396"/>
                        <a:pt x="1337" y="400"/>
                      </a:cubicBezTo>
                      <a:cubicBezTo>
                        <a:pt x="1347" y="404"/>
                        <a:pt x="1363" y="393"/>
                        <a:pt x="1363" y="393"/>
                      </a:cubicBezTo>
                      <a:cubicBezTo>
                        <a:pt x="1381" y="390"/>
                        <a:pt x="1381" y="390"/>
                        <a:pt x="1381" y="390"/>
                      </a:cubicBezTo>
                      <a:cubicBezTo>
                        <a:pt x="1413" y="400"/>
                        <a:pt x="1413" y="400"/>
                        <a:pt x="1413" y="400"/>
                      </a:cubicBezTo>
                      <a:cubicBezTo>
                        <a:pt x="1427" y="397"/>
                        <a:pt x="1427" y="397"/>
                        <a:pt x="1427" y="397"/>
                      </a:cubicBezTo>
                      <a:cubicBezTo>
                        <a:pt x="1427" y="397"/>
                        <a:pt x="1453" y="418"/>
                        <a:pt x="1464" y="418"/>
                      </a:cubicBezTo>
                      <a:cubicBezTo>
                        <a:pt x="1475" y="418"/>
                        <a:pt x="1471" y="404"/>
                        <a:pt x="1471" y="404"/>
                      </a:cubicBezTo>
                      <a:cubicBezTo>
                        <a:pt x="1445" y="400"/>
                        <a:pt x="1445" y="400"/>
                        <a:pt x="1445" y="400"/>
                      </a:cubicBezTo>
                      <a:cubicBezTo>
                        <a:pt x="1425" y="390"/>
                        <a:pt x="1425" y="390"/>
                        <a:pt x="1425" y="390"/>
                      </a:cubicBezTo>
                      <a:cubicBezTo>
                        <a:pt x="1394" y="387"/>
                        <a:pt x="1394" y="387"/>
                        <a:pt x="1394" y="387"/>
                      </a:cubicBezTo>
                      <a:cubicBezTo>
                        <a:pt x="1394" y="387"/>
                        <a:pt x="1401" y="378"/>
                        <a:pt x="1408" y="375"/>
                      </a:cubicBezTo>
                      <a:cubicBezTo>
                        <a:pt x="1415" y="372"/>
                        <a:pt x="1432" y="390"/>
                        <a:pt x="1448" y="390"/>
                      </a:cubicBezTo>
                      <a:cubicBezTo>
                        <a:pt x="1464" y="390"/>
                        <a:pt x="1492" y="391"/>
                        <a:pt x="1492" y="391"/>
                      </a:cubicBezTo>
                      <a:cubicBezTo>
                        <a:pt x="1534" y="386"/>
                        <a:pt x="1534" y="386"/>
                        <a:pt x="1534" y="386"/>
                      </a:cubicBezTo>
                      <a:cubicBezTo>
                        <a:pt x="1535" y="368"/>
                        <a:pt x="1535" y="368"/>
                        <a:pt x="1535" y="368"/>
                      </a:cubicBezTo>
                      <a:cubicBezTo>
                        <a:pt x="1506" y="361"/>
                        <a:pt x="1506" y="361"/>
                        <a:pt x="1506" y="361"/>
                      </a:cubicBezTo>
                      <a:cubicBezTo>
                        <a:pt x="1491" y="371"/>
                        <a:pt x="1491" y="371"/>
                        <a:pt x="1491" y="371"/>
                      </a:cubicBezTo>
                      <a:cubicBezTo>
                        <a:pt x="1491" y="371"/>
                        <a:pt x="1477" y="359"/>
                        <a:pt x="1481" y="355"/>
                      </a:cubicBezTo>
                      <a:cubicBezTo>
                        <a:pt x="1485" y="351"/>
                        <a:pt x="1517" y="354"/>
                        <a:pt x="1517" y="354"/>
                      </a:cubicBezTo>
                      <a:cubicBezTo>
                        <a:pt x="1546" y="346"/>
                        <a:pt x="1546" y="346"/>
                        <a:pt x="1546" y="346"/>
                      </a:cubicBezTo>
                      <a:cubicBezTo>
                        <a:pt x="1546" y="346"/>
                        <a:pt x="1563" y="356"/>
                        <a:pt x="1576" y="352"/>
                      </a:cubicBezTo>
                      <a:cubicBezTo>
                        <a:pt x="1589" y="348"/>
                        <a:pt x="1602" y="339"/>
                        <a:pt x="1597" y="337"/>
                      </a:cubicBezTo>
                      <a:cubicBezTo>
                        <a:pt x="1592" y="335"/>
                        <a:pt x="1550" y="334"/>
                        <a:pt x="1546" y="334"/>
                      </a:cubicBezTo>
                      <a:cubicBezTo>
                        <a:pt x="1542" y="334"/>
                        <a:pt x="1550" y="326"/>
                        <a:pt x="1538" y="323"/>
                      </a:cubicBezTo>
                      <a:cubicBezTo>
                        <a:pt x="1526" y="320"/>
                        <a:pt x="1498" y="321"/>
                        <a:pt x="1498" y="321"/>
                      </a:cubicBezTo>
                      <a:cubicBezTo>
                        <a:pt x="1498" y="321"/>
                        <a:pt x="1532" y="320"/>
                        <a:pt x="1535" y="314"/>
                      </a:cubicBezTo>
                      <a:cubicBezTo>
                        <a:pt x="1538" y="308"/>
                        <a:pt x="1499" y="301"/>
                        <a:pt x="1499" y="301"/>
                      </a:cubicBezTo>
                      <a:cubicBezTo>
                        <a:pt x="1499" y="301"/>
                        <a:pt x="1521" y="296"/>
                        <a:pt x="1528" y="299"/>
                      </a:cubicBezTo>
                      <a:cubicBezTo>
                        <a:pt x="1535" y="302"/>
                        <a:pt x="1559" y="310"/>
                        <a:pt x="1565" y="308"/>
                      </a:cubicBezTo>
                      <a:cubicBezTo>
                        <a:pt x="1571" y="306"/>
                        <a:pt x="1573" y="320"/>
                        <a:pt x="1583" y="316"/>
                      </a:cubicBezTo>
                      <a:cubicBezTo>
                        <a:pt x="1593" y="312"/>
                        <a:pt x="1601" y="294"/>
                        <a:pt x="1594" y="289"/>
                      </a:cubicBezTo>
                      <a:cubicBezTo>
                        <a:pt x="1587" y="284"/>
                        <a:pt x="1570" y="272"/>
                        <a:pt x="1570" y="272"/>
                      </a:cubicBezTo>
                      <a:cubicBezTo>
                        <a:pt x="1531" y="264"/>
                        <a:pt x="1531" y="264"/>
                        <a:pt x="1531" y="264"/>
                      </a:cubicBezTo>
                      <a:cubicBezTo>
                        <a:pt x="1531" y="264"/>
                        <a:pt x="1513" y="256"/>
                        <a:pt x="1520" y="250"/>
                      </a:cubicBezTo>
                      <a:cubicBezTo>
                        <a:pt x="1527" y="244"/>
                        <a:pt x="1549" y="249"/>
                        <a:pt x="1549" y="249"/>
                      </a:cubicBezTo>
                      <a:cubicBezTo>
                        <a:pt x="1580" y="242"/>
                        <a:pt x="1580" y="242"/>
                        <a:pt x="1580" y="242"/>
                      </a:cubicBezTo>
                      <a:cubicBezTo>
                        <a:pt x="1580" y="242"/>
                        <a:pt x="1591" y="244"/>
                        <a:pt x="1623" y="246"/>
                      </a:cubicBezTo>
                      <a:cubicBezTo>
                        <a:pt x="1655" y="248"/>
                        <a:pt x="1670" y="225"/>
                        <a:pt x="1647" y="223"/>
                      </a:cubicBezTo>
                      <a:cubicBezTo>
                        <a:pt x="1624" y="221"/>
                        <a:pt x="1590" y="221"/>
                        <a:pt x="1590" y="221"/>
                      </a:cubicBezTo>
                      <a:cubicBezTo>
                        <a:pt x="1589" y="211"/>
                        <a:pt x="1589" y="211"/>
                        <a:pt x="1589" y="211"/>
                      </a:cubicBezTo>
                      <a:cubicBezTo>
                        <a:pt x="1609" y="210"/>
                        <a:pt x="1609" y="210"/>
                        <a:pt x="1609" y="210"/>
                      </a:cubicBezTo>
                      <a:cubicBezTo>
                        <a:pt x="1609" y="210"/>
                        <a:pt x="1603" y="195"/>
                        <a:pt x="1587" y="197"/>
                      </a:cubicBezTo>
                      <a:cubicBezTo>
                        <a:pt x="1571" y="199"/>
                        <a:pt x="1583" y="215"/>
                        <a:pt x="1574" y="216"/>
                      </a:cubicBezTo>
                      <a:cubicBezTo>
                        <a:pt x="1565" y="217"/>
                        <a:pt x="1540" y="204"/>
                        <a:pt x="1549" y="201"/>
                      </a:cubicBezTo>
                      <a:cubicBezTo>
                        <a:pt x="1558" y="198"/>
                        <a:pt x="1582" y="193"/>
                        <a:pt x="1585" y="185"/>
                      </a:cubicBezTo>
                      <a:cubicBezTo>
                        <a:pt x="1588" y="177"/>
                        <a:pt x="1598" y="165"/>
                        <a:pt x="1601" y="164"/>
                      </a:cubicBezTo>
                      <a:cubicBezTo>
                        <a:pt x="1604" y="163"/>
                        <a:pt x="1618" y="170"/>
                        <a:pt x="1627" y="165"/>
                      </a:cubicBezTo>
                      <a:cubicBezTo>
                        <a:pt x="1636" y="160"/>
                        <a:pt x="1649" y="151"/>
                        <a:pt x="1649" y="151"/>
                      </a:cubicBezTo>
                      <a:cubicBezTo>
                        <a:pt x="1639" y="141"/>
                        <a:pt x="1639" y="141"/>
                        <a:pt x="1639" y="141"/>
                      </a:cubicBezTo>
                      <a:cubicBezTo>
                        <a:pt x="1639" y="141"/>
                        <a:pt x="1665" y="128"/>
                        <a:pt x="1671" y="128"/>
                      </a:cubicBezTo>
                      <a:cubicBezTo>
                        <a:pt x="1677" y="128"/>
                        <a:pt x="1687" y="138"/>
                        <a:pt x="1695" y="132"/>
                      </a:cubicBezTo>
                      <a:cubicBezTo>
                        <a:pt x="1703" y="126"/>
                        <a:pt x="1723" y="122"/>
                        <a:pt x="1711" y="119"/>
                      </a:cubicBezTo>
                      <a:cubicBezTo>
                        <a:pt x="1699" y="116"/>
                        <a:pt x="1670" y="119"/>
                        <a:pt x="1670" y="119"/>
                      </a:cubicBezTo>
                      <a:cubicBezTo>
                        <a:pt x="1670" y="119"/>
                        <a:pt x="1615" y="134"/>
                        <a:pt x="1626" y="123"/>
                      </a:cubicBezTo>
                      <a:cubicBezTo>
                        <a:pt x="1637" y="112"/>
                        <a:pt x="1659" y="111"/>
                        <a:pt x="1659" y="111"/>
                      </a:cubicBezTo>
                      <a:cubicBezTo>
                        <a:pt x="1659" y="111"/>
                        <a:pt x="1700" y="113"/>
                        <a:pt x="1721" y="112"/>
                      </a:cubicBezTo>
                      <a:cubicBezTo>
                        <a:pt x="1742" y="111"/>
                        <a:pt x="1758" y="104"/>
                        <a:pt x="1758" y="104"/>
                      </a:cubicBezTo>
                      <a:cubicBezTo>
                        <a:pt x="1758" y="104"/>
                        <a:pt x="1723" y="95"/>
                        <a:pt x="1717" y="98"/>
                      </a:cubicBezTo>
                      <a:cubicBezTo>
                        <a:pt x="1711" y="101"/>
                        <a:pt x="1672" y="102"/>
                        <a:pt x="1672" y="102"/>
                      </a:cubicBezTo>
                      <a:cubicBezTo>
                        <a:pt x="1672" y="102"/>
                        <a:pt x="1625" y="105"/>
                        <a:pt x="1642" y="100"/>
                      </a:cubicBezTo>
                      <a:cubicBezTo>
                        <a:pt x="1659" y="95"/>
                        <a:pt x="1710" y="94"/>
                        <a:pt x="1710" y="94"/>
                      </a:cubicBezTo>
                      <a:cubicBezTo>
                        <a:pt x="1710" y="94"/>
                        <a:pt x="1776" y="95"/>
                        <a:pt x="1787" y="92"/>
                      </a:cubicBezTo>
                      <a:cubicBezTo>
                        <a:pt x="1798" y="89"/>
                        <a:pt x="1807" y="79"/>
                        <a:pt x="1807" y="79"/>
                      </a:cubicBezTo>
                      <a:cubicBezTo>
                        <a:pt x="1807" y="79"/>
                        <a:pt x="1834" y="80"/>
                        <a:pt x="1851" y="78"/>
                      </a:cubicBezTo>
                      <a:cubicBezTo>
                        <a:pt x="1868" y="76"/>
                        <a:pt x="1891" y="67"/>
                        <a:pt x="1891" y="67"/>
                      </a:cubicBezTo>
                      <a:cubicBezTo>
                        <a:pt x="1891" y="67"/>
                        <a:pt x="1865" y="57"/>
                        <a:pt x="1845" y="57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6" name="Freeform 212"/>
                <p:cNvSpPr>
                  <a:spLocks noEditPoints="1"/>
                </p:cNvSpPr>
                <p:nvPr/>
              </p:nvSpPr>
              <p:spPr bwMode="auto">
                <a:xfrm>
                  <a:off x="4376738" y="2087563"/>
                  <a:ext cx="101600" cy="82550"/>
                </a:xfrm>
                <a:custGeom>
                  <a:avLst/>
                  <a:gdLst>
                    <a:gd name="T0" fmla="*/ 2147483647 w 196"/>
                    <a:gd name="T1" fmla="*/ 2147483647 h 158"/>
                    <a:gd name="T2" fmla="*/ 2147483647 w 196"/>
                    <a:gd name="T3" fmla="*/ 2147483647 h 158"/>
                    <a:gd name="T4" fmla="*/ 2147483647 w 196"/>
                    <a:gd name="T5" fmla="*/ 2147483647 h 158"/>
                    <a:gd name="T6" fmla="*/ 2147483647 w 196"/>
                    <a:gd name="T7" fmla="*/ 2147483647 h 158"/>
                    <a:gd name="T8" fmla="*/ 2147483647 w 196"/>
                    <a:gd name="T9" fmla="*/ 2147483647 h 158"/>
                    <a:gd name="T10" fmla="*/ 2147483647 w 196"/>
                    <a:gd name="T11" fmla="*/ 2147483647 h 158"/>
                    <a:gd name="T12" fmla="*/ 2147483647 w 196"/>
                    <a:gd name="T13" fmla="*/ 2147483647 h 158"/>
                    <a:gd name="T14" fmla="*/ 2147483647 w 196"/>
                    <a:gd name="T15" fmla="*/ 2147483647 h 158"/>
                    <a:gd name="T16" fmla="*/ 2147483647 w 196"/>
                    <a:gd name="T17" fmla="*/ 2147483647 h 158"/>
                    <a:gd name="T18" fmla="*/ 2147483647 w 196"/>
                    <a:gd name="T19" fmla="*/ 2147483647 h 158"/>
                    <a:gd name="T20" fmla="*/ 2147483647 w 196"/>
                    <a:gd name="T21" fmla="*/ 2147483647 h 158"/>
                    <a:gd name="T22" fmla="*/ 2147483647 w 196"/>
                    <a:gd name="T23" fmla="*/ 2147483647 h 158"/>
                    <a:gd name="T24" fmla="*/ 2147483647 w 196"/>
                    <a:gd name="T25" fmla="*/ 2147483647 h 158"/>
                    <a:gd name="T26" fmla="*/ 2147483647 w 196"/>
                    <a:gd name="T27" fmla="*/ 2147483647 h 158"/>
                    <a:gd name="T28" fmla="*/ 2147483647 w 196"/>
                    <a:gd name="T29" fmla="*/ 2147483647 h 158"/>
                    <a:gd name="T30" fmla="*/ 2147483647 w 196"/>
                    <a:gd name="T31" fmla="*/ 2147483647 h 158"/>
                    <a:gd name="T32" fmla="*/ 2147483647 w 196"/>
                    <a:gd name="T33" fmla="*/ 2147483647 h 158"/>
                    <a:gd name="T34" fmla="*/ 2147483647 w 196"/>
                    <a:gd name="T35" fmla="*/ 2147483647 h 158"/>
                    <a:gd name="T36" fmla="*/ 2147483647 w 196"/>
                    <a:gd name="T37" fmla="*/ 2147483647 h 158"/>
                    <a:gd name="T38" fmla="*/ 2147483647 w 196"/>
                    <a:gd name="T39" fmla="*/ 2147483647 h 158"/>
                    <a:gd name="T40" fmla="*/ 2147483647 w 196"/>
                    <a:gd name="T41" fmla="*/ 2147483647 h 158"/>
                    <a:gd name="T42" fmla="*/ 2147483647 w 196"/>
                    <a:gd name="T43" fmla="*/ 2147483647 h 158"/>
                    <a:gd name="T44" fmla="*/ 2147483647 w 196"/>
                    <a:gd name="T45" fmla="*/ 2147483647 h 158"/>
                    <a:gd name="T46" fmla="*/ 2147483647 w 196"/>
                    <a:gd name="T47" fmla="*/ 2147483647 h 158"/>
                    <a:gd name="T48" fmla="*/ 2147483647 w 196"/>
                    <a:gd name="T49" fmla="*/ 2147483647 h 158"/>
                    <a:gd name="T50" fmla="*/ 2147483647 w 196"/>
                    <a:gd name="T51" fmla="*/ 2147483647 h 158"/>
                    <a:gd name="T52" fmla="*/ 2147483647 w 196"/>
                    <a:gd name="T53" fmla="*/ 2147483647 h 158"/>
                    <a:gd name="T54" fmla="*/ 2147483647 w 196"/>
                    <a:gd name="T55" fmla="*/ 2147483647 h 158"/>
                    <a:gd name="T56" fmla="*/ 2147483647 w 196"/>
                    <a:gd name="T57" fmla="*/ 2147483647 h 158"/>
                    <a:gd name="T58" fmla="*/ 2147483647 w 196"/>
                    <a:gd name="T59" fmla="*/ 2147483647 h 158"/>
                    <a:gd name="T60" fmla="*/ 2147483647 w 196"/>
                    <a:gd name="T61" fmla="*/ 2147483647 h 158"/>
                    <a:gd name="T62" fmla="*/ 2147483647 w 196"/>
                    <a:gd name="T63" fmla="*/ 2147483647 h 1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96"/>
                    <a:gd name="T97" fmla="*/ 0 h 158"/>
                    <a:gd name="T98" fmla="*/ 196 w 196"/>
                    <a:gd name="T99" fmla="*/ 158 h 15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96" h="158">
                      <a:moveTo>
                        <a:pt x="83" y="36"/>
                      </a:moveTo>
                      <a:cubicBezTo>
                        <a:pt x="87" y="33"/>
                        <a:pt x="100" y="19"/>
                        <a:pt x="97" y="14"/>
                      </a:cubicBezTo>
                      <a:cubicBezTo>
                        <a:pt x="94" y="9"/>
                        <a:pt x="90" y="2"/>
                        <a:pt x="90" y="2"/>
                      </a:cubicBezTo>
                      <a:cubicBezTo>
                        <a:pt x="90" y="2"/>
                        <a:pt x="72" y="0"/>
                        <a:pt x="71" y="3"/>
                      </a:cubicBezTo>
                      <a:cubicBezTo>
                        <a:pt x="70" y="6"/>
                        <a:pt x="50" y="31"/>
                        <a:pt x="50" y="36"/>
                      </a:cubicBezTo>
                      <a:cubicBezTo>
                        <a:pt x="50" y="41"/>
                        <a:pt x="53" y="53"/>
                        <a:pt x="53" y="53"/>
                      </a:cubicBezTo>
                      <a:cubicBezTo>
                        <a:pt x="40" y="42"/>
                        <a:pt x="40" y="42"/>
                        <a:pt x="40" y="42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4" y="21"/>
                        <a:pt x="9" y="37"/>
                        <a:pt x="10" y="40"/>
                      </a:cubicBezTo>
                      <a:cubicBezTo>
                        <a:pt x="11" y="43"/>
                        <a:pt x="24" y="41"/>
                        <a:pt x="25" y="44"/>
                      </a:cubicBezTo>
                      <a:cubicBezTo>
                        <a:pt x="26" y="47"/>
                        <a:pt x="35" y="61"/>
                        <a:pt x="35" y="61"/>
                      </a:cubicBezTo>
                      <a:cubicBezTo>
                        <a:pt x="12" y="57"/>
                        <a:pt x="12" y="57"/>
                        <a:pt x="12" y="57"/>
                      </a:cubicBezTo>
                      <a:cubicBezTo>
                        <a:pt x="12" y="57"/>
                        <a:pt x="0" y="72"/>
                        <a:pt x="1" y="80"/>
                      </a:cubicBezTo>
                      <a:cubicBezTo>
                        <a:pt x="2" y="88"/>
                        <a:pt x="18" y="90"/>
                        <a:pt x="18" y="90"/>
                      </a:cubicBezTo>
                      <a:cubicBezTo>
                        <a:pt x="18" y="90"/>
                        <a:pt x="4" y="106"/>
                        <a:pt x="7" y="108"/>
                      </a:cubicBezTo>
                      <a:cubicBezTo>
                        <a:pt x="10" y="110"/>
                        <a:pt x="24" y="110"/>
                        <a:pt x="24" y="110"/>
                      </a:cubicBezTo>
                      <a:cubicBezTo>
                        <a:pt x="23" y="125"/>
                        <a:pt x="23" y="125"/>
                        <a:pt x="23" y="125"/>
                      </a:cubicBezTo>
                      <a:cubicBezTo>
                        <a:pt x="15" y="135"/>
                        <a:pt x="15" y="135"/>
                        <a:pt x="15" y="135"/>
                      </a:cubicBezTo>
                      <a:cubicBezTo>
                        <a:pt x="25" y="140"/>
                        <a:pt x="25" y="140"/>
                        <a:pt x="25" y="140"/>
                      </a:cubicBezTo>
                      <a:cubicBezTo>
                        <a:pt x="25" y="140"/>
                        <a:pt x="32" y="140"/>
                        <a:pt x="36" y="140"/>
                      </a:cubicBezTo>
                      <a:cubicBezTo>
                        <a:pt x="40" y="140"/>
                        <a:pt x="48" y="145"/>
                        <a:pt x="48" y="145"/>
                      </a:cubicBezTo>
                      <a:cubicBezTo>
                        <a:pt x="48" y="145"/>
                        <a:pt x="50" y="143"/>
                        <a:pt x="58" y="143"/>
                      </a:cubicBezTo>
                      <a:cubicBezTo>
                        <a:pt x="65" y="142"/>
                        <a:pt x="66" y="146"/>
                        <a:pt x="66" y="146"/>
                      </a:cubicBezTo>
                      <a:cubicBezTo>
                        <a:pt x="66" y="146"/>
                        <a:pt x="67" y="145"/>
                        <a:pt x="69" y="144"/>
                      </a:cubicBezTo>
                      <a:cubicBezTo>
                        <a:pt x="69" y="144"/>
                        <a:pt x="69" y="144"/>
                        <a:pt x="69" y="144"/>
                      </a:cubicBezTo>
                      <a:cubicBezTo>
                        <a:pt x="65" y="134"/>
                        <a:pt x="62" y="128"/>
                        <a:pt x="62" y="128"/>
                      </a:cubicBezTo>
                      <a:cubicBezTo>
                        <a:pt x="73" y="115"/>
                        <a:pt x="73" y="115"/>
                        <a:pt x="73" y="115"/>
                      </a:cubicBezTo>
                      <a:cubicBezTo>
                        <a:pt x="73" y="115"/>
                        <a:pt x="55" y="100"/>
                        <a:pt x="65" y="98"/>
                      </a:cubicBezTo>
                      <a:cubicBezTo>
                        <a:pt x="75" y="96"/>
                        <a:pt x="83" y="89"/>
                        <a:pt x="83" y="89"/>
                      </a:cubicBezTo>
                      <a:cubicBezTo>
                        <a:pt x="87" y="70"/>
                        <a:pt x="87" y="70"/>
                        <a:pt x="87" y="70"/>
                      </a:cubicBezTo>
                      <a:cubicBezTo>
                        <a:pt x="101" y="70"/>
                        <a:pt x="101" y="70"/>
                        <a:pt x="101" y="70"/>
                      </a:cubicBezTo>
                      <a:cubicBezTo>
                        <a:pt x="106" y="55"/>
                        <a:pt x="106" y="55"/>
                        <a:pt x="106" y="55"/>
                      </a:cubicBezTo>
                      <a:cubicBezTo>
                        <a:pt x="83" y="55"/>
                        <a:pt x="83" y="55"/>
                        <a:pt x="83" y="55"/>
                      </a:cubicBezTo>
                      <a:cubicBezTo>
                        <a:pt x="83" y="55"/>
                        <a:pt x="79" y="39"/>
                        <a:pt x="83" y="36"/>
                      </a:cubicBezTo>
                      <a:close/>
                      <a:moveTo>
                        <a:pt x="77" y="104"/>
                      </a:moveTo>
                      <a:cubicBezTo>
                        <a:pt x="79" y="128"/>
                        <a:pt x="79" y="128"/>
                        <a:pt x="79" y="128"/>
                      </a:cubicBezTo>
                      <a:cubicBezTo>
                        <a:pt x="85" y="128"/>
                        <a:pt x="95" y="138"/>
                        <a:pt x="95" y="138"/>
                      </a:cubicBezTo>
                      <a:cubicBezTo>
                        <a:pt x="101" y="120"/>
                        <a:pt x="101" y="120"/>
                        <a:pt x="101" y="120"/>
                      </a:cubicBezTo>
                      <a:cubicBezTo>
                        <a:pt x="89" y="106"/>
                        <a:pt x="89" y="106"/>
                        <a:pt x="89" y="106"/>
                      </a:cubicBezTo>
                      <a:lnTo>
                        <a:pt x="77" y="104"/>
                      </a:lnTo>
                      <a:close/>
                      <a:moveTo>
                        <a:pt x="129" y="116"/>
                      </a:moveTo>
                      <a:cubicBezTo>
                        <a:pt x="128" y="127"/>
                        <a:pt x="119" y="129"/>
                        <a:pt x="131" y="130"/>
                      </a:cubicBezTo>
                      <a:cubicBezTo>
                        <a:pt x="143" y="131"/>
                        <a:pt x="148" y="129"/>
                        <a:pt x="148" y="129"/>
                      </a:cubicBezTo>
                      <a:cubicBezTo>
                        <a:pt x="148" y="129"/>
                        <a:pt x="156" y="148"/>
                        <a:pt x="157" y="141"/>
                      </a:cubicBezTo>
                      <a:cubicBezTo>
                        <a:pt x="159" y="135"/>
                        <a:pt x="169" y="121"/>
                        <a:pt x="171" y="120"/>
                      </a:cubicBezTo>
                      <a:cubicBezTo>
                        <a:pt x="173" y="120"/>
                        <a:pt x="182" y="120"/>
                        <a:pt x="174" y="115"/>
                      </a:cubicBezTo>
                      <a:cubicBezTo>
                        <a:pt x="166" y="110"/>
                        <a:pt x="159" y="103"/>
                        <a:pt x="162" y="103"/>
                      </a:cubicBezTo>
                      <a:cubicBezTo>
                        <a:pt x="165" y="102"/>
                        <a:pt x="172" y="103"/>
                        <a:pt x="167" y="100"/>
                      </a:cubicBezTo>
                      <a:cubicBezTo>
                        <a:pt x="162" y="96"/>
                        <a:pt x="176" y="87"/>
                        <a:pt x="176" y="87"/>
                      </a:cubicBezTo>
                      <a:cubicBezTo>
                        <a:pt x="176" y="87"/>
                        <a:pt x="168" y="75"/>
                        <a:pt x="167" y="76"/>
                      </a:cubicBezTo>
                      <a:cubicBezTo>
                        <a:pt x="166" y="76"/>
                        <a:pt x="153" y="81"/>
                        <a:pt x="153" y="86"/>
                      </a:cubicBezTo>
                      <a:cubicBezTo>
                        <a:pt x="153" y="91"/>
                        <a:pt x="153" y="95"/>
                        <a:pt x="153" y="95"/>
                      </a:cubicBezTo>
                      <a:cubicBezTo>
                        <a:pt x="153" y="95"/>
                        <a:pt x="144" y="83"/>
                        <a:pt x="142" y="84"/>
                      </a:cubicBezTo>
                      <a:cubicBezTo>
                        <a:pt x="140" y="85"/>
                        <a:pt x="137" y="89"/>
                        <a:pt x="137" y="89"/>
                      </a:cubicBezTo>
                      <a:cubicBezTo>
                        <a:pt x="121" y="100"/>
                        <a:pt x="121" y="100"/>
                        <a:pt x="121" y="100"/>
                      </a:cubicBezTo>
                      <a:cubicBezTo>
                        <a:pt x="121" y="100"/>
                        <a:pt x="130" y="105"/>
                        <a:pt x="129" y="116"/>
                      </a:cubicBezTo>
                      <a:close/>
                      <a:moveTo>
                        <a:pt x="181" y="136"/>
                      </a:moveTo>
                      <a:cubicBezTo>
                        <a:pt x="164" y="142"/>
                        <a:pt x="164" y="142"/>
                        <a:pt x="164" y="142"/>
                      </a:cubicBezTo>
                      <a:cubicBezTo>
                        <a:pt x="164" y="142"/>
                        <a:pt x="154" y="146"/>
                        <a:pt x="150" y="145"/>
                      </a:cubicBezTo>
                      <a:cubicBezTo>
                        <a:pt x="146" y="145"/>
                        <a:pt x="130" y="138"/>
                        <a:pt x="125" y="138"/>
                      </a:cubicBezTo>
                      <a:cubicBezTo>
                        <a:pt x="115" y="138"/>
                        <a:pt x="117" y="149"/>
                        <a:pt x="125" y="148"/>
                      </a:cubicBezTo>
                      <a:cubicBezTo>
                        <a:pt x="133" y="146"/>
                        <a:pt x="144" y="158"/>
                        <a:pt x="144" y="158"/>
                      </a:cubicBezTo>
                      <a:cubicBezTo>
                        <a:pt x="144" y="158"/>
                        <a:pt x="161" y="155"/>
                        <a:pt x="178" y="151"/>
                      </a:cubicBezTo>
                      <a:cubicBezTo>
                        <a:pt x="196" y="148"/>
                        <a:pt x="181" y="136"/>
                        <a:pt x="181" y="136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7" name="Oval 346"/>
                <p:cNvSpPr>
                  <a:spLocks noChangeArrowheads="1"/>
                </p:cNvSpPr>
                <p:nvPr/>
              </p:nvSpPr>
              <p:spPr bwMode="auto">
                <a:xfrm>
                  <a:off x="5407747" y="3954862"/>
                  <a:ext cx="48231" cy="38781"/>
                </a:xfrm>
                <a:prstGeom prst="ellipse">
                  <a:avLst/>
                </a:prstGeom>
                <a:noFill/>
                <a:ln w="12700">
                  <a:solidFill>
                    <a:srgbClr val="7030A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228" name="Freeform 227"/>
                <p:cNvSpPr>
                  <a:spLocks/>
                </p:cNvSpPr>
                <p:nvPr/>
              </p:nvSpPr>
              <p:spPr bwMode="auto">
                <a:xfrm>
                  <a:off x="3865563" y="2682875"/>
                  <a:ext cx="293687" cy="228600"/>
                </a:xfrm>
                <a:custGeom>
                  <a:avLst/>
                  <a:gdLst>
                    <a:gd name="T0" fmla="*/ 2147483647 w 565"/>
                    <a:gd name="T1" fmla="*/ 2147483647 h 438"/>
                    <a:gd name="T2" fmla="*/ 2147483647 w 565"/>
                    <a:gd name="T3" fmla="*/ 2147483647 h 438"/>
                    <a:gd name="T4" fmla="*/ 2147483647 w 565"/>
                    <a:gd name="T5" fmla="*/ 2147483647 h 438"/>
                    <a:gd name="T6" fmla="*/ 2147483647 w 565"/>
                    <a:gd name="T7" fmla="*/ 2147483647 h 438"/>
                    <a:gd name="T8" fmla="*/ 2147483647 w 565"/>
                    <a:gd name="T9" fmla="*/ 2147483647 h 438"/>
                    <a:gd name="T10" fmla="*/ 2147483647 w 565"/>
                    <a:gd name="T11" fmla="*/ 2147483647 h 438"/>
                    <a:gd name="T12" fmla="*/ 2147483647 w 565"/>
                    <a:gd name="T13" fmla="*/ 2147483647 h 438"/>
                    <a:gd name="T14" fmla="*/ 2147483647 w 565"/>
                    <a:gd name="T15" fmla="*/ 2147483647 h 438"/>
                    <a:gd name="T16" fmla="*/ 2147483647 w 565"/>
                    <a:gd name="T17" fmla="*/ 2147483647 h 438"/>
                    <a:gd name="T18" fmla="*/ 2147483647 w 565"/>
                    <a:gd name="T19" fmla="*/ 2147483647 h 438"/>
                    <a:gd name="T20" fmla="*/ 2147483647 w 565"/>
                    <a:gd name="T21" fmla="*/ 2147483647 h 438"/>
                    <a:gd name="T22" fmla="*/ 2147483647 w 565"/>
                    <a:gd name="T23" fmla="*/ 2147483647 h 438"/>
                    <a:gd name="T24" fmla="*/ 2147483647 w 565"/>
                    <a:gd name="T25" fmla="*/ 2147483647 h 438"/>
                    <a:gd name="T26" fmla="*/ 2147483647 w 565"/>
                    <a:gd name="T27" fmla="*/ 2147483647 h 438"/>
                    <a:gd name="T28" fmla="*/ 2147483647 w 565"/>
                    <a:gd name="T29" fmla="*/ 0 h 438"/>
                    <a:gd name="T30" fmla="*/ 2147483647 w 565"/>
                    <a:gd name="T31" fmla="*/ 2147483647 h 438"/>
                    <a:gd name="T32" fmla="*/ 2147483647 w 565"/>
                    <a:gd name="T33" fmla="*/ 2147483647 h 438"/>
                    <a:gd name="T34" fmla="*/ 2147483647 w 565"/>
                    <a:gd name="T35" fmla="*/ 2147483647 h 438"/>
                    <a:gd name="T36" fmla="*/ 2147483647 w 565"/>
                    <a:gd name="T37" fmla="*/ 2147483647 h 438"/>
                    <a:gd name="T38" fmla="*/ 2147483647 w 565"/>
                    <a:gd name="T39" fmla="*/ 2147483647 h 438"/>
                    <a:gd name="T40" fmla="*/ 2147483647 w 565"/>
                    <a:gd name="T41" fmla="*/ 2147483647 h 438"/>
                    <a:gd name="T42" fmla="*/ 2147483647 w 565"/>
                    <a:gd name="T43" fmla="*/ 2147483647 h 438"/>
                    <a:gd name="T44" fmla="*/ 2147483647 w 565"/>
                    <a:gd name="T45" fmla="*/ 2147483647 h 438"/>
                    <a:gd name="T46" fmla="*/ 2147483647 w 565"/>
                    <a:gd name="T47" fmla="*/ 2147483647 h 438"/>
                    <a:gd name="T48" fmla="*/ 2147483647 w 565"/>
                    <a:gd name="T49" fmla="*/ 2147483647 h 438"/>
                    <a:gd name="T50" fmla="*/ 2147483647 w 565"/>
                    <a:gd name="T51" fmla="*/ 2147483647 h 438"/>
                    <a:gd name="T52" fmla="*/ 2147483647 w 565"/>
                    <a:gd name="T53" fmla="*/ 2147483647 h 438"/>
                    <a:gd name="T54" fmla="*/ 2147483647 w 565"/>
                    <a:gd name="T55" fmla="*/ 2147483647 h 438"/>
                    <a:gd name="T56" fmla="*/ 2147483647 w 565"/>
                    <a:gd name="T57" fmla="*/ 2147483647 h 438"/>
                    <a:gd name="T58" fmla="*/ 2147483647 w 565"/>
                    <a:gd name="T59" fmla="*/ 2147483647 h 438"/>
                    <a:gd name="T60" fmla="*/ 2147483647 w 565"/>
                    <a:gd name="T61" fmla="*/ 2147483647 h 438"/>
                    <a:gd name="T62" fmla="*/ 2147483647 w 565"/>
                    <a:gd name="T63" fmla="*/ 2147483647 h 438"/>
                    <a:gd name="T64" fmla="*/ 2147483647 w 565"/>
                    <a:gd name="T65" fmla="*/ 2147483647 h 438"/>
                    <a:gd name="T66" fmla="*/ 2147483647 w 565"/>
                    <a:gd name="T67" fmla="*/ 2147483647 h 438"/>
                    <a:gd name="T68" fmla="*/ 2147483647 w 565"/>
                    <a:gd name="T69" fmla="*/ 2147483647 h 438"/>
                    <a:gd name="T70" fmla="*/ 0 w 565"/>
                    <a:gd name="T71" fmla="*/ 2147483647 h 438"/>
                    <a:gd name="T72" fmla="*/ 2147483647 w 565"/>
                    <a:gd name="T73" fmla="*/ 2147483647 h 438"/>
                    <a:gd name="T74" fmla="*/ 2147483647 w 565"/>
                    <a:gd name="T75" fmla="*/ 2147483647 h 438"/>
                    <a:gd name="T76" fmla="*/ 2147483647 w 565"/>
                    <a:gd name="T77" fmla="*/ 2147483647 h 438"/>
                    <a:gd name="T78" fmla="*/ 2147483647 w 565"/>
                    <a:gd name="T79" fmla="*/ 2147483647 h 438"/>
                    <a:gd name="T80" fmla="*/ 2147483647 w 565"/>
                    <a:gd name="T81" fmla="*/ 2147483647 h 438"/>
                    <a:gd name="T82" fmla="*/ 2147483647 w 565"/>
                    <a:gd name="T83" fmla="*/ 2147483647 h 438"/>
                    <a:gd name="T84" fmla="*/ 2147483647 w 565"/>
                    <a:gd name="T85" fmla="*/ 2147483647 h 438"/>
                    <a:gd name="T86" fmla="*/ 2147483647 w 565"/>
                    <a:gd name="T87" fmla="*/ 2147483647 h 438"/>
                    <a:gd name="T88" fmla="*/ 2147483647 w 565"/>
                    <a:gd name="T89" fmla="*/ 2147483647 h 438"/>
                    <a:gd name="T90" fmla="*/ 2147483647 w 565"/>
                    <a:gd name="T91" fmla="*/ 2147483647 h 438"/>
                    <a:gd name="T92" fmla="*/ 2147483647 w 565"/>
                    <a:gd name="T93" fmla="*/ 2147483647 h 438"/>
                    <a:gd name="T94" fmla="*/ 2147483647 w 565"/>
                    <a:gd name="T95" fmla="*/ 2147483647 h 438"/>
                    <a:gd name="T96" fmla="*/ 2147483647 w 565"/>
                    <a:gd name="T97" fmla="*/ 2147483647 h 438"/>
                    <a:gd name="T98" fmla="*/ 2147483647 w 565"/>
                    <a:gd name="T99" fmla="*/ 2147483647 h 438"/>
                    <a:gd name="T100" fmla="*/ 2147483647 w 565"/>
                    <a:gd name="T101" fmla="*/ 2147483647 h 438"/>
                    <a:gd name="T102" fmla="*/ 2147483647 w 565"/>
                    <a:gd name="T103" fmla="*/ 2147483647 h 438"/>
                    <a:gd name="T104" fmla="*/ 2147483647 w 565"/>
                    <a:gd name="T105" fmla="*/ 2147483647 h 438"/>
                    <a:gd name="T106" fmla="*/ 2147483647 w 565"/>
                    <a:gd name="T107" fmla="*/ 2147483647 h 438"/>
                    <a:gd name="T108" fmla="*/ 2147483647 w 565"/>
                    <a:gd name="T109" fmla="*/ 2147483647 h 438"/>
                    <a:gd name="T110" fmla="*/ 2147483647 w 565"/>
                    <a:gd name="T111" fmla="*/ 2147483647 h 438"/>
                    <a:gd name="T112" fmla="*/ 2147483647 w 565"/>
                    <a:gd name="T113" fmla="*/ 2147483647 h 438"/>
                    <a:gd name="T114" fmla="*/ 2147483647 w 565"/>
                    <a:gd name="T115" fmla="*/ 2147483647 h 438"/>
                    <a:gd name="T116" fmla="*/ 2147483647 w 565"/>
                    <a:gd name="T117" fmla="*/ 2147483647 h 438"/>
                    <a:gd name="T118" fmla="*/ 2147483647 w 565"/>
                    <a:gd name="T119" fmla="*/ 2147483647 h 438"/>
                    <a:gd name="T120" fmla="*/ 2147483647 w 565"/>
                    <a:gd name="T121" fmla="*/ 2147483647 h 438"/>
                    <a:gd name="T122" fmla="*/ 2147483647 w 565"/>
                    <a:gd name="T123" fmla="*/ 2147483647 h 438"/>
                    <a:gd name="T124" fmla="*/ 2147483647 w 565"/>
                    <a:gd name="T125" fmla="*/ 2147483647 h 43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65"/>
                    <a:gd name="T190" fmla="*/ 0 h 438"/>
                    <a:gd name="T191" fmla="*/ 565 w 565"/>
                    <a:gd name="T192" fmla="*/ 438 h 43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65" h="438">
                      <a:moveTo>
                        <a:pt x="547" y="165"/>
                      </a:moveTo>
                      <a:cubicBezTo>
                        <a:pt x="550" y="145"/>
                        <a:pt x="550" y="145"/>
                        <a:pt x="550" y="145"/>
                      </a:cubicBezTo>
                      <a:cubicBezTo>
                        <a:pt x="536" y="145"/>
                        <a:pt x="536" y="145"/>
                        <a:pt x="536" y="145"/>
                      </a:cubicBezTo>
                      <a:cubicBezTo>
                        <a:pt x="543" y="124"/>
                        <a:pt x="543" y="124"/>
                        <a:pt x="543" y="124"/>
                      </a:cubicBezTo>
                      <a:cubicBezTo>
                        <a:pt x="537" y="113"/>
                        <a:pt x="537" y="113"/>
                        <a:pt x="537" y="113"/>
                      </a:cubicBezTo>
                      <a:cubicBezTo>
                        <a:pt x="540" y="68"/>
                        <a:pt x="540" y="68"/>
                        <a:pt x="540" y="68"/>
                      </a:cubicBezTo>
                      <a:cubicBezTo>
                        <a:pt x="532" y="68"/>
                        <a:pt x="532" y="68"/>
                        <a:pt x="532" y="68"/>
                      </a:cubicBezTo>
                      <a:cubicBezTo>
                        <a:pt x="532" y="68"/>
                        <a:pt x="536" y="57"/>
                        <a:pt x="536" y="56"/>
                      </a:cubicBezTo>
                      <a:cubicBezTo>
                        <a:pt x="526" y="52"/>
                        <a:pt x="522" y="43"/>
                        <a:pt x="521" y="39"/>
                      </a:cubicBezTo>
                      <a:cubicBezTo>
                        <a:pt x="508" y="36"/>
                        <a:pt x="496" y="26"/>
                        <a:pt x="487" y="26"/>
                      </a:cubicBezTo>
                      <a:cubicBezTo>
                        <a:pt x="477" y="26"/>
                        <a:pt x="470" y="34"/>
                        <a:pt x="470" y="34"/>
                      </a:cubicBezTo>
                      <a:cubicBezTo>
                        <a:pt x="470" y="34"/>
                        <a:pt x="447" y="29"/>
                        <a:pt x="439" y="29"/>
                      </a:cubicBezTo>
                      <a:cubicBezTo>
                        <a:pt x="431" y="29"/>
                        <a:pt x="423" y="38"/>
                        <a:pt x="408" y="33"/>
                      </a:cubicBezTo>
                      <a:cubicBezTo>
                        <a:pt x="393" y="28"/>
                        <a:pt x="378" y="4"/>
                        <a:pt x="374" y="2"/>
                      </a:cubicBezTo>
                      <a:cubicBezTo>
                        <a:pt x="370" y="0"/>
                        <a:pt x="354" y="0"/>
                        <a:pt x="354" y="0"/>
                      </a:cubicBezTo>
                      <a:cubicBezTo>
                        <a:pt x="354" y="0"/>
                        <a:pt x="343" y="35"/>
                        <a:pt x="337" y="48"/>
                      </a:cubicBezTo>
                      <a:cubicBezTo>
                        <a:pt x="331" y="61"/>
                        <a:pt x="312" y="98"/>
                        <a:pt x="300" y="107"/>
                      </a:cubicBezTo>
                      <a:cubicBezTo>
                        <a:pt x="288" y="116"/>
                        <a:pt x="272" y="112"/>
                        <a:pt x="267" y="116"/>
                      </a:cubicBezTo>
                      <a:cubicBezTo>
                        <a:pt x="262" y="120"/>
                        <a:pt x="251" y="131"/>
                        <a:pt x="251" y="131"/>
                      </a:cubicBezTo>
                      <a:cubicBezTo>
                        <a:pt x="239" y="128"/>
                        <a:pt x="239" y="128"/>
                        <a:pt x="239" y="128"/>
                      </a:cubicBezTo>
                      <a:cubicBezTo>
                        <a:pt x="222" y="137"/>
                        <a:pt x="222" y="137"/>
                        <a:pt x="222" y="137"/>
                      </a:cubicBezTo>
                      <a:cubicBezTo>
                        <a:pt x="222" y="137"/>
                        <a:pt x="217" y="150"/>
                        <a:pt x="211" y="158"/>
                      </a:cubicBezTo>
                      <a:cubicBezTo>
                        <a:pt x="211" y="158"/>
                        <a:pt x="191" y="170"/>
                        <a:pt x="191" y="174"/>
                      </a:cubicBezTo>
                      <a:cubicBezTo>
                        <a:pt x="191" y="178"/>
                        <a:pt x="195" y="192"/>
                        <a:pt x="188" y="199"/>
                      </a:cubicBezTo>
                      <a:cubicBezTo>
                        <a:pt x="181" y="206"/>
                        <a:pt x="164" y="230"/>
                        <a:pt x="165" y="244"/>
                      </a:cubicBezTo>
                      <a:cubicBezTo>
                        <a:pt x="166" y="258"/>
                        <a:pt x="166" y="269"/>
                        <a:pt x="166" y="269"/>
                      </a:cubicBezTo>
                      <a:cubicBezTo>
                        <a:pt x="166" y="269"/>
                        <a:pt x="158" y="273"/>
                        <a:pt x="158" y="276"/>
                      </a:cubicBezTo>
                      <a:cubicBezTo>
                        <a:pt x="158" y="279"/>
                        <a:pt x="173" y="277"/>
                        <a:pt x="170" y="292"/>
                      </a:cubicBezTo>
                      <a:cubicBezTo>
                        <a:pt x="167" y="307"/>
                        <a:pt x="169" y="316"/>
                        <a:pt x="169" y="316"/>
                      </a:cubicBezTo>
                      <a:cubicBezTo>
                        <a:pt x="169" y="316"/>
                        <a:pt x="163" y="310"/>
                        <a:pt x="154" y="321"/>
                      </a:cubicBezTo>
                      <a:cubicBezTo>
                        <a:pt x="145" y="332"/>
                        <a:pt x="138" y="348"/>
                        <a:pt x="130" y="359"/>
                      </a:cubicBezTo>
                      <a:cubicBezTo>
                        <a:pt x="122" y="370"/>
                        <a:pt x="108" y="366"/>
                        <a:pt x="101" y="376"/>
                      </a:cubicBezTo>
                      <a:cubicBezTo>
                        <a:pt x="94" y="386"/>
                        <a:pt x="86" y="398"/>
                        <a:pt x="80" y="404"/>
                      </a:cubicBezTo>
                      <a:cubicBezTo>
                        <a:pt x="74" y="410"/>
                        <a:pt x="36" y="420"/>
                        <a:pt x="32" y="421"/>
                      </a:cubicBezTo>
                      <a:cubicBezTo>
                        <a:pt x="28" y="422"/>
                        <a:pt x="9" y="423"/>
                        <a:pt x="9" y="423"/>
                      </a:cubicBezTo>
                      <a:cubicBezTo>
                        <a:pt x="9" y="423"/>
                        <a:pt x="4" y="429"/>
                        <a:pt x="0" y="438"/>
                      </a:cubicBezTo>
                      <a:cubicBezTo>
                        <a:pt x="207" y="438"/>
                        <a:pt x="207" y="438"/>
                        <a:pt x="207" y="438"/>
                      </a:cubicBezTo>
                      <a:cubicBezTo>
                        <a:pt x="209" y="399"/>
                        <a:pt x="209" y="399"/>
                        <a:pt x="209" y="399"/>
                      </a:cubicBezTo>
                      <a:cubicBezTo>
                        <a:pt x="212" y="381"/>
                        <a:pt x="212" y="381"/>
                        <a:pt x="212" y="381"/>
                      </a:cubicBezTo>
                      <a:cubicBezTo>
                        <a:pt x="212" y="381"/>
                        <a:pt x="225" y="374"/>
                        <a:pt x="232" y="369"/>
                      </a:cubicBezTo>
                      <a:cubicBezTo>
                        <a:pt x="239" y="364"/>
                        <a:pt x="253" y="344"/>
                        <a:pt x="253" y="344"/>
                      </a:cubicBezTo>
                      <a:cubicBezTo>
                        <a:pt x="265" y="345"/>
                        <a:pt x="265" y="345"/>
                        <a:pt x="265" y="345"/>
                      </a:cubicBezTo>
                      <a:cubicBezTo>
                        <a:pt x="283" y="331"/>
                        <a:pt x="283" y="331"/>
                        <a:pt x="283" y="331"/>
                      </a:cubicBezTo>
                      <a:cubicBezTo>
                        <a:pt x="283" y="331"/>
                        <a:pt x="296" y="340"/>
                        <a:pt x="302" y="339"/>
                      </a:cubicBezTo>
                      <a:cubicBezTo>
                        <a:pt x="308" y="338"/>
                        <a:pt x="308" y="326"/>
                        <a:pt x="308" y="326"/>
                      </a:cubicBezTo>
                      <a:cubicBezTo>
                        <a:pt x="326" y="325"/>
                        <a:pt x="326" y="325"/>
                        <a:pt x="326" y="325"/>
                      </a:cubicBezTo>
                      <a:cubicBezTo>
                        <a:pt x="327" y="317"/>
                        <a:pt x="327" y="317"/>
                        <a:pt x="327" y="317"/>
                      </a:cubicBezTo>
                      <a:cubicBezTo>
                        <a:pt x="327" y="317"/>
                        <a:pt x="353" y="321"/>
                        <a:pt x="361" y="318"/>
                      </a:cubicBezTo>
                      <a:cubicBezTo>
                        <a:pt x="369" y="315"/>
                        <a:pt x="384" y="284"/>
                        <a:pt x="384" y="284"/>
                      </a:cubicBezTo>
                      <a:cubicBezTo>
                        <a:pt x="384" y="284"/>
                        <a:pt x="408" y="283"/>
                        <a:pt x="414" y="283"/>
                      </a:cubicBezTo>
                      <a:cubicBezTo>
                        <a:pt x="420" y="283"/>
                        <a:pt x="432" y="264"/>
                        <a:pt x="432" y="264"/>
                      </a:cubicBezTo>
                      <a:cubicBezTo>
                        <a:pt x="449" y="257"/>
                        <a:pt x="449" y="257"/>
                        <a:pt x="449" y="257"/>
                      </a:cubicBezTo>
                      <a:cubicBezTo>
                        <a:pt x="439" y="245"/>
                        <a:pt x="439" y="245"/>
                        <a:pt x="439" y="245"/>
                      </a:cubicBezTo>
                      <a:cubicBezTo>
                        <a:pt x="439" y="245"/>
                        <a:pt x="430" y="228"/>
                        <a:pt x="438" y="221"/>
                      </a:cubicBezTo>
                      <a:cubicBezTo>
                        <a:pt x="446" y="214"/>
                        <a:pt x="468" y="220"/>
                        <a:pt x="475" y="215"/>
                      </a:cubicBezTo>
                      <a:cubicBezTo>
                        <a:pt x="482" y="210"/>
                        <a:pt x="475" y="203"/>
                        <a:pt x="480" y="200"/>
                      </a:cubicBezTo>
                      <a:cubicBezTo>
                        <a:pt x="485" y="197"/>
                        <a:pt x="493" y="202"/>
                        <a:pt x="493" y="202"/>
                      </a:cubicBezTo>
                      <a:cubicBezTo>
                        <a:pt x="493" y="202"/>
                        <a:pt x="497" y="195"/>
                        <a:pt x="501" y="195"/>
                      </a:cubicBezTo>
                      <a:cubicBezTo>
                        <a:pt x="505" y="195"/>
                        <a:pt x="515" y="201"/>
                        <a:pt x="515" y="201"/>
                      </a:cubicBezTo>
                      <a:cubicBezTo>
                        <a:pt x="553" y="196"/>
                        <a:pt x="553" y="196"/>
                        <a:pt x="553" y="196"/>
                      </a:cubicBezTo>
                      <a:cubicBezTo>
                        <a:pt x="553" y="196"/>
                        <a:pt x="552" y="189"/>
                        <a:pt x="554" y="186"/>
                      </a:cubicBezTo>
                      <a:cubicBezTo>
                        <a:pt x="556" y="183"/>
                        <a:pt x="565" y="177"/>
                        <a:pt x="565" y="177"/>
                      </a:cubicBezTo>
                      <a:lnTo>
                        <a:pt x="547" y="165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9" name="Oval 346"/>
                <p:cNvSpPr>
                  <a:spLocks noChangeArrowheads="1"/>
                </p:cNvSpPr>
                <p:nvPr/>
              </p:nvSpPr>
              <p:spPr bwMode="auto">
                <a:xfrm>
                  <a:off x="7982533" y="3825729"/>
                  <a:ext cx="230189" cy="228600"/>
                </a:xfrm>
                <a:prstGeom prst="ellipse">
                  <a:avLst/>
                </a:prstGeom>
                <a:noFill/>
                <a:ln w="1270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230" name="Oval 346"/>
                <p:cNvSpPr>
                  <a:spLocks noChangeArrowheads="1"/>
                </p:cNvSpPr>
                <p:nvPr/>
              </p:nvSpPr>
              <p:spPr bwMode="auto">
                <a:xfrm>
                  <a:off x="3505200" y="3168650"/>
                  <a:ext cx="152400" cy="152400"/>
                </a:xfrm>
                <a:prstGeom prst="ellipse">
                  <a:avLst/>
                </a:prstGeom>
                <a:noFill/>
                <a:ln w="1270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231" name="Oval 346"/>
                <p:cNvSpPr>
                  <a:spLocks noChangeArrowheads="1"/>
                </p:cNvSpPr>
                <p:nvPr/>
              </p:nvSpPr>
              <p:spPr bwMode="auto">
                <a:xfrm flipV="1">
                  <a:off x="4270375" y="3605213"/>
                  <a:ext cx="117475" cy="120650"/>
                </a:xfrm>
                <a:prstGeom prst="ellipse">
                  <a:avLst/>
                </a:prstGeom>
                <a:noFill/>
                <a:ln w="1270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232" name="Freeform 231"/>
                <p:cNvSpPr>
                  <a:spLocks/>
                </p:cNvSpPr>
                <p:nvPr/>
              </p:nvSpPr>
              <p:spPr bwMode="auto">
                <a:xfrm>
                  <a:off x="5505450" y="4325938"/>
                  <a:ext cx="12700" cy="17462"/>
                </a:xfrm>
                <a:custGeom>
                  <a:avLst/>
                  <a:gdLst>
                    <a:gd name="T0" fmla="*/ 2147483647 w 26"/>
                    <a:gd name="T1" fmla="*/ 2147483647 h 33"/>
                    <a:gd name="T2" fmla="*/ 2147483647 w 26"/>
                    <a:gd name="T3" fmla="*/ 0 h 33"/>
                    <a:gd name="T4" fmla="*/ 2147483647 w 26"/>
                    <a:gd name="T5" fmla="*/ 2147483647 h 33"/>
                    <a:gd name="T6" fmla="*/ 2147483647 w 26"/>
                    <a:gd name="T7" fmla="*/ 2147483647 h 33"/>
                    <a:gd name="T8" fmla="*/ 2147483647 w 26"/>
                    <a:gd name="T9" fmla="*/ 2147483647 h 33"/>
                    <a:gd name="T10" fmla="*/ 2147483647 w 26"/>
                    <a:gd name="T11" fmla="*/ 2147483647 h 33"/>
                    <a:gd name="T12" fmla="*/ 2147483647 w 26"/>
                    <a:gd name="T13" fmla="*/ 2147483647 h 33"/>
                    <a:gd name="T14" fmla="*/ 2147483647 w 26"/>
                    <a:gd name="T15" fmla="*/ 2147483647 h 33"/>
                    <a:gd name="T16" fmla="*/ 2147483647 w 26"/>
                    <a:gd name="T17" fmla="*/ 2147483647 h 33"/>
                    <a:gd name="T18" fmla="*/ 2147483647 w 26"/>
                    <a:gd name="T19" fmla="*/ 2147483647 h 33"/>
                    <a:gd name="T20" fmla="*/ 2147483647 w 26"/>
                    <a:gd name="T21" fmla="*/ 2147483647 h 3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"/>
                    <a:gd name="T34" fmla="*/ 0 h 33"/>
                    <a:gd name="T35" fmla="*/ 26 w 26"/>
                    <a:gd name="T36" fmla="*/ 33 h 3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" h="33">
                      <a:moveTo>
                        <a:pt x="26" y="8"/>
                      </a:moveTo>
                      <a:cubicBezTo>
                        <a:pt x="25" y="4"/>
                        <a:pt x="25" y="0"/>
                        <a:pt x="25" y="0"/>
                      </a:cubicBezTo>
                      <a:cubicBezTo>
                        <a:pt x="17" y="0"/>
                        <a:pt x="11" y="4"/>
                        <a:pt x="7" y="8"/>
                      </a:cubicBezTo>
                      <a:cubicBezTo>
                        <a:pt x="4" y="11"/>
                        <a:pt x="2" y="13"/>
                        <a:pt x="1" y="16"/>
                      </a:cubicBezTo>
                      <a:cubicBezTo>
                        <a:pt x="0" y="19"/>
                        <a:pt x="0" y="22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2" y="28"/>
                        <a:pt x="5" y="31"/>
                        <a:pt x="11" y="32"/>
                      </a:cubicBezTo>
                      <a:cubicBezTo>
                        <a:pt x="18" y="33"/>
                        <a:pt x="22" y="29"/>
                        <a:pt x="24" y="24"/>
                      </a:cubicBezTo>
                      <a:cubicBezTo>
                        <a:pt x="24" y="24"/>
                        <a:pt x="24" y="24"/>
                        <a:pt x="24" y="24"/>
                      </a:cubicBezTo>
                      <a:cubicBezTo>
                        <a:pt x="25" y="22"/>
                        <a:pt x="25" y="19"/>
                        <a:pt x="26" y="16"/>
                      </a:cubicBezTo>
                      <a:cubicBezTo>
                        <a:pt x="26" y="13"/>
                        <a:pt x="26" y="11"/>
                        <a:pt x="26" y="8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3" name="Oval 346"/>
                <p:cNvSpPr>
                  <a:spLocks noChangeArrowheads="1"/>
                </p:cNvSpPr>
                <p:nvPr/>
              </p:nvSpPr>
              <p:spPr bwMode="auto">
                <a:xfrm>
                  <a:off x="5483225" y="4286250"/>
                  <a:ext cx="76200" cy="74613"/>
                </a:xfrm>
                <a:prstGeom prst="ellipse">
                  <a:avLst/>
                </a:prstGeom>
                <a:noFill/>
                <a:ln w="12700">
                  <a:solidFill>
                    <a:srgbClr val="90BD3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234" name="Oval 346"/>
                <p:cNvSpPr>
                  <a:spLocks noChangeArrowheads="1"/>
                </p:cNvSpPr>
                <p:nvPr/>
              </p:nvSpPr>
              <p:spPr bwMode="auto">
                <a:xfrm>
                  <a:off x="5540375" y="4213225"/>
                  <a:ext cx="76200" cy="74613"/>
                </a:xfrm>
                <a:prstGeom prst="ellipse">
                  <a:avLst/>
                </a:prstGeom>
                <a:noFill/>
                <a:ln w="12700">
                  <a:solidFill>
                    <a:srgbClr val="90BD3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235" name="Freeform 234"/>
                <p:cNvSpPr>
                  <a:spLocks/>
                </p:cNvSpPr>
                <p:nvPr/>
              </p:nvSpPr>
              <p:spPr bwMode="auto">
                <a:xfrm>
                  <a:off x="5391150" y="2943225"/>
                  <a:ext cx="11113" cy="22225"/>
                </a:xfrm>
                <a:custGeom>
                  <a:avLst/>
                  <a:gdLst>
                    <a:gd name="T0" fmla="*/ 0 w 7"/>
                    <a:gd name="T1" fmla="*/ 2147483647 h 14"/>
                    <a:gd name="T2" fmla="*/ 0 w 7"/>
                    <a:gd name="T3" fmla="*/ 2147483647 h 14"/>
                    <a:gd name="T4" fmla="*/ 2147483647 w 7"/>
                    <a:gd name="T5" fmla="*/ 2147483647 h 14"/>
                    <a:gd name="T6" fmla="*/ 2147483647 w 7"/>
                    <a:gd name="T7" fmla="*/ 0 h 14"/>
                    <a:gd name="T8" fmla="*/ 0 w 7"/>
                    <a:gd name="T9" fmla="*/ 0 h 14"/>
                    <a:gd name="T10" fmla="*/ 0 w 7"/>
                    <a:gd name="T11" fmla="*/ 2147483647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14"/>
                    <a:gd name="T20" fmla="*/ 7 w 7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14">
                      <a:moveTo>
                        <a:pt x="0" y="7"/>
                      </a:moveTo>
                      <a:lnTo>
                        <a:pt x="0" y="14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" name="Rectangle 226"/>
                <p:cNvSpPr>
                  <a:spLocks noChangeArrowheads="1"/>
                </p:cNvSpPr>
                <p:nvPr/>
              </p:nvSpPr>
              <p:spPr bwMode="auto">
                <a:xfrm>
                  <a:off x="5546725" y="4144963"/>
                  <a:ext cx="495300" cy="184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600" dirty="0"/>
                    <a:t>Mauritius</a:t>
                  </a:r>
                </a:p>
              </p:txBody>
            </p:sp>
            <p:sp>
              <p:nvSpPr>
                <p:cNvPr id="237" name="Rectangle 227"/>
                <p:cNvSpPr>
                  <a:spLocks noChangeArrowheads="1"/>
                </p:cNvSpPr>
                <p:nvPr/>
              </p:nvSpPr>
              <p:spPr bwMode="auto">
                <a:xfrm>
                  <a:off x="5480050" y="4254500"/>
                  <a:ext cx="492125" cy="184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600" dirty="0"/>
                    <a:t>Reunion </a:t>
                  </a:r>
                </a:p>
              </p:txBody>
            </p:sp>
            <p:sp>
              <p:nvSpPr>
                <p:cNvPr id="238" name="Rectangle 228"/>
                <p:cNvSpPr>
                  <a:spLocks noChangeArrowheads="1"/>
                </p:cNvSpPr>
                <p:nvPr/>
              </p:nvSpPr>
              <p:spPr bwMode="auto">
                <a:xfrm>
                  <a:off x="3059788" y="3143250"/>
                  <a:ext cx="593725" cy="184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600" dirty="0"/>
                    <a:t>Cape Verde</a:t>
                  </a:r>
                </a:p>
              </p:txBody>
            </p:sp>
            <p:sp>
              <p:nvSpPr>
                <p:cNvPr id="239" name="Text Box 229"/>
                <p:cNvSpPr txBox="1">
                  <a:spLocks noChangeArrowheads="1"/>
                </p:cNvSpPr>
                <p:nvPr/>
              </p:nvSpPr>
              <p:spPr bwMode="auto">
                <a:xfrm>
                  <a:off x="5532663" y="3499981"/>
                  <a:ext cx="685800" cy="184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600" dirty="0"/>
                    <a:t>Maldives</a:t>
                  </a:r>
                </a:p>
              </p:txBody>
            </p:sp>
            <p:sp>
              <p:nvSpPr>
                <p:cNvPr id="240" name="Rectangle 230"/>
                <p:cNvSpPr>
                  <a:spLocks noChangeArrowheads="1"/>
                </p:cNvSpPr>
                <p:nvPr/>
              </p:nvSpPr>
              <p:spPr bwMode="auto">
                <a:xfrm>
                  <a:off x="3818825" y="3568935"/>
                  <a:ext cx="537321" cy="2740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600" dirty="0"/>
                    <a:t>São Tomé &amp; </a:t>
                  </a:r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600" dirty="0"/>
                    <a:t>Príncipe </a:t>
                  </a:r>
                </a:p>
              </p:txBody>
            </p:sp>
            <p:sp>
              <p:nvSpPr>
                <p:cNvPr id="241" name="Rectangle 234"/>
                <p:cNvSpPr>
                  <a:spLocks noChangeArrowheads="1"/>
                </p:cNvSpPr>
                <p:nvPr/>
              </p:nvSpPr>
              <p:spPr bwMode="auto">
                <a:xfrm>
                  <a:off x="8066472" y="3647491"/>
                  <a:ext cx="573290" cy="2718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 dirty="0"/>
                    <a:t>Solomon Islands</a:t>
                  </a:r>
                </a:p>
              </p:txBody>
            </p:sp>
            <p:sp>
              <p:nvSpPr>
                <p:cNvPr id="242" name="Rectangle 236"/>
                <p:cNvSpPr>
                  <a:spLocks noChangeArrowheads="1"/>
                </p:cNvSpPr>
                <p:nvPr/>
              </p:nvSpPr>
              <p:spPr bwMode="auto">
                <a:xfrm>
                  <a:off x="7801412" y="4119836"/>
                  <a:ext cx="469900" cy="184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 dirty="0"/>
                    <a:t>Vanuatu</a:t>
                  </a:r>
                </a:p>
              </p:txBody>
            </p:sp>
            <p:sp>
              <p:nvSpPr>
                <p:cNvPr id="243" name="Oval 346"/>
                <p:cNvSpPr>
                  <a:spLocks noChangeArrowheads="1"/>
                </p:cNvSpPr>
                <p:nvPr/>
              </p:nvSpPr>
              <p:spPr bwMode="auto">
                <a:xfrm>
                  <a:off x="5443538" y="3791038"/>
                  <a:ext cx="104775" cy="103187"/>
                </a:xfrm>
                <a:prstGeom prst="ellipse">
                  <a:avLst/>
                </a:prstGeom>
                <a:noFill/>
                <a:ln w="12700">
                  <a:solidFill>
                    <a:srgbClr val="90BD3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244" name="TextBox 242"/>
                <p:cNvSpPr txBox="1">
                  <a:spLocks noChangeArrowheads="1"/>
                </p:cNvSpPr>
                <p:nvPr/>
              </p:nvSpPr>
              <p:spPr bwMode="auto">
                <a:xfrm>
                  <a:off x="3973755" y="4893213"/>
                  <a:ext cx="2377038" cy="39160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dirty="0"/>
                    <a:t>           </a:t>
                  </a:r>
                  <a:r>
                    <a:rPr lang="en-US" altLang="en-US" sz="700" dirty="0"/>
                    <a:t>Malaria-free (≥ 3 years)</a:t>
                  </a:r>
                  <a:r>
                    <a:rPr lang="en-US" altLang="en-US" sz="800" dirty="0"/>
                    <a:t>               </a:t>
                  </a:r>
                  <a:r>
                    <a:rPr lang="en-US" altLang="en-US" sz="700" dirty="0"/>
                    <a:t>Malaria-free (&lt; 3 years)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800" dirty="0"/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dirty="0"/>
                    <a:t>           </a:t>
                  </a:r>
                  <a:r>
                    <a:rPr lang="en-US" altLang="en-US" sz="700" dirty="0"/>
                    <a:t>Eliminating malaria                        Controlling malaria</a:t>
                  </a:r>
                </a:p>
              </p:txBody>
            </p:sp>
            <p:sp>
              <p:nvSpPr>
                <p:cNvPr id="245" name="Oval 346"/>
                <p:cNvSpPr>
                  <a:spLocks noChangeArrowheads="1"/>
                </p:cNvSpPr>
                <p:nvPr/>
              </p:nvSpPr>
              <p:spPr bwMode="auto">
                <a:xfrm>
                  <a:off x="5900738" y="3489325"/>
                  <a:ext cx="112712" cy="317500"/>
                </a:xfrm>
                <a:prstGeom prst="ellipse">
                  <a:avLst/>
                </a:prstGeom>
                <a:noFill/>
                <a:ln w="12700">
                  <a:solidFill>
                    <a:srgbClr val="90BD3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 dirty="0"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4019550" y="5425688"/>
              <a:ext cx="1550988" cy="329660"/>
              <a:chOff x="4019550" y="5425688"/>
              <a:chExt cx="1550988" cy="329660"/>
            </a:xfrm>
          </p:grpSpPr>
          <p:sp>
            <p:nvSpPr>
              <p:cNvPr id="247" name="Rectangle 352"/>
              <p:cNvSpPr>
                <a:spLocks noChangeArrowheads="1"/>
              </p:cNvSpPr>
              <p:nvPr/>
            </p:nvSpPr>
            <p:spPr bwMode="auto">
              <a:xfrm>
                <a:off x="4021138" y="5425688"/>
                <a:ext cx="192087" cy="77788"/>
              </a:xfrm>
              <a:prstGeom prst="rect">
                <a:avLst/>
              </a:prstGeom>
              <a:solidFill>
                <a:srgbClr val="92D05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248" name="Rectangle 352"/>
              <p:cNvSpPr>
                <a:spLocks noChangeArrowheads="1"/>
              </p:cNvSpPr>
              <p:nvPr/>
            </p:nvSpPr>
            <p:spPr bwMode="auto">
              <a:xfrm>
                <a:off x="4019550" y="5672371"/>
                <a:ext cx="192897" cy="77700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249" name="Rectangle 352"/>
              <p:cNvSpPr>
                <a:spLocks noChangeArrowheads="1"/>
              </p:cNvSpPr>
              <p:nvPr/>
            </p:nvSpPr>
            <p:spPr bwMode="auto">
              <a:xfrm>
                <a:off x="5377124" y="5429910"/>
                <a:ext cx="192200" cy="77842"/>
              </a:xfrm>
              <a:prstGeom prst="rect">
                <a:avLst/>
              </a:prstGeom>
              <a:solidFill>
                <a:srgbClr val="00B0F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/>
                  <a:t>  </a:t>
                </a:r>
              </a:p>
            </p:txBody>
          </p:sp>
          <p:sp>
            <p:nvSpPr>
              <p:cNvPr id="250" name="Rectangle 352"/>
              <p:cNvSpPr>
                <a:spLocks noChangeArrowheads="1"/>
              </p:cNvSpPr>
              <p:nvPr/>
            </p:nvSpPr>
            <p:spPr bwMode="auto">
              <a:xfrm>
                <a:off x="5377641" y="5677648"/>
                <a:ext cx="192897" cy="77700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</p:grpSp>
      </p:grpSp>
      <p:sp>
        <p:nvSpPr>
          <p:cNvPr id="246" name="Oval 346"/>
          <p:cNvSpPr>
            <a:spLocks noChangeArrowheads="1"/>
          </p:cNvSpPr>
          <p:nvPr/>
        </p:nvSpPr>
        <p:spPr bwMode="auto">
          <a:xfrm>
            <a:off x="8783552" y="4544629"/>
            <a:ext cx="271395" cy="269539"/>
          </a:xfrm>
          <a:prstGeom prst="ellips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52" name="Oval 251"/>
          <p:cNvSpPr/>
          <p:nvPr/>
        </p:nvSpPr>
        <p:spPr bwMode="auto">
          <a:xfrm flipV="1">
            <a:off x="7336999" y="3340740"/>
            <a:ext cx="45719" cy="45719"/>
          </a:xfrm>
          <a:prstGeom prst="ellipse">
            <a:avLst/>
          </a:prstGeom>
          <a:solidFill>
            <a:srgbClr val="92D050"/>
          </a:solidFill>
          <a:ln w="19050" algn="ctr">
            <a:noFill/>
            <a:miter lim="800000"/>
            <a:headEnd/>
            <a:tailEnd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3" name="Oval 252"/>
          <p:cNvSpPr/>
          <p:nvPr/>
        </p:nvSpPr>
        <p:spPr bwMode="auto">
          <a:xfrm flipV="1">
            <a:off x="7109427" y="4024839"/>
            <a:ext cx="45719" cy="45719"/>
          </a:xfrm>
          <a:prstGeom prst="ellipse">
            <a:avLst/>
          </a:prstGeom>
          <a:solidFill>
            <a:srgbClr val="92D050"/>
          </a:solidFill>
          <a:ln w="19050" algn="ctr">
            <a:noFill/>
            <a:miter lim="800000"/>
            <a:headEnd/>
            <a:tailEnd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4" name="Oval 253"/>
          <p:cNvSpPr/>
          <p:nvPr/>
        </p:nvSpPr>
        <p:spPr bwMode="auto">
          <a:xfrm flipV="1">
            <a:off x="7436250" y="3895785"/>
            <a:ext cx="45719" cy="45719"/>
          </a:xfrm>
          <a:prstGeom prst="ellipse">
            <a:avLst/>
          </a:prstGeom>
          <a:solidFill>
            <a:srgbClr val="92D050"/>
          </a:solidFill>
          <a:ln w="19050" algn="ctr">
            <a:noFill/>
            <a:miter lim="800000"/>
            <a:headEnd/>
            <a:tailEnd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5" name="Text Box 2"/>
          <p:cNvSpPr txBox="1">
            <a:spLocks noChangeArrowheads="1"/>
          </p:cNvSpPr>
          <p:nvPr/>
        </p:nvSpPr>
        <p:spPr bwMode="auto">
          <a:xfrm>
            <a:off x="7234604" y="4412052"/>
            <a:ext cx="8085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" dirty="0"/>
              <a:t>Timor-Leste </a:t>
            </a:r>
          </a:p>
        </p:txBody>
      </p:sp>
      <p:sp>
        <p:nvSpPr>
          <p:cNvPr id="256" name="Oval 346"/>
          <p:cNvSpPr>
            <a:spLocks noChangeArrowheads="1"/>
          </p:cNvSpPr>
          <p:nvPr/>
        </p:nvSpPr>
        <p:spPr bwMode="auto">
          <a:xfrm>
            <a:off x="7695106" y="4342422"/>
            <a:ext cx="127088" cy="110607"/>
          </a:xfrm>
          <a:prstGeom prst="ellips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251" name="Picture 25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749" y="3711973"/>
            <a:ext cx="304365" cy="90170"/>
          </a:xfrm>
          <a:prstGeom prst="rect">
            <a:avLst/>
          </a:prstGeom>
          <a:ln w="3175">
            <a:noFill/>
          </a:ln>
        </p:spPr>
      </p:pic>
      <p:sp>
        <p:nvSpPr>
          <p:cNvPr id="257" name="Oval 346"/>
          <p:cNvSpPr>
            <a:spLocks noChangeArrowheads="1"/>
          </p:cNvSpPr>
          <p:nvPr/>
        </p:nvSpPr>
        <p:spPr bwMode="auto">
          <a:xfrm>
            <a:off x="1476077" y="3611009"/>
            <a:ext cx="119786" cy="119794"/>
          </a:xfrm>
          <a:prstGeom prst="ellipse">
            <a:avLst/>
          </a:prstGeom>
          <a:noFill/>
          <a:ln w="127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58" name="Rectangle 228"/>
          <p:cNvSpPr>
            <a:spLocks noChangeArrowheads="1"/>
          </p:cNvSpPr>
          <p:nvPr/>
        </p:nvSpPr>
        <p:spPr bwMode="auto">
          <a:xfrm>
            <a:off x="985380" y="3654355"/>
            <a:ext cx="580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" dirty="0"/>
              <a:t>El Salvador</a:t>
            </a:r>
          </a:p>
        </p:txBody>
      </p:sp>
      <p:sp>
        <p:nvSpPr>
          <p:cNvPr id="259" name="Oval 346"/>
          <p:cNvSpPr>
            <a:spLocks noChangeArrowheads="1"/>
          </p:cNvSpPr>
          <p:nvPr/>
        </p:nvSpPr>
        <p:spPr bwMode="auto">
          <a:xfrm>
            <a:off x="5539961" y="4389825"/>
            <a:ext cx="56865" cy="45726"/>
          </a:xfrm>
          <a:prstGeom prst="ellips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60" name="Oval 346"/>
          <p:cNvSpPr>
            <a:spLocks noChangeArrowheads="1"/>
          </p:cNvSpPr>
          <p:nvPr/>
        </p:nvSpPr>
        <p:spPr bwMode="auto">
          <a:xfrm>
            <a:off x="5207849" y="4242555"/>
            <a:ext cx="84747" cy="99868"/>
          </a:xfrm>
          <a:prstGeom prst="ellips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1412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9119B0-2B51-C84A-9C53-8D01DCB955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916" y="0"/>
            <a:ext cx="658416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D1E8D6-49C6-7B49-A5C6-19955571CCEF}"/>
              </a:ext>
            </a:extLst>
          </p:cNvPr>
          <p:cNvSpPr/>
          <p:nvPr/>
        </p:nvSpPr>
        <p:spPr>
          <a:xfrm>
            <a:off x="361508" y="135820"/>
            <a:ext cx="8367823" cy="12818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the success? – Better testing and treatment</a:t>
            </a:r>
          </a:p>
        </p:txBody>
      </p:sp>
    </p:spTree>
    <p:extLst>
      <p:ext uri="{BB962C8B-B14F-4D97-AF65-F5344CB8AC3E}">
        <p14:creationId xmlns:p14="http://schemas.microsoft.com/office/powerpoint/2010/main" val="326653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604AED-B276-1141-B430-59CA1053D6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03" y="0"/>
            <a:ext cx="746139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7BF080-5AFD-A148-8C48-8299FBE7B231}"/>
              </a:ext>
            </a:extLst>
          </p:cNvPr>
          <p:cNvSpPr/>
          <p:nvPr/>
        </p:nvSpPr>
        <p:spPr>
          <a:xfrm>
            <a:off x="622170" y="135821"/>
            <a:ext cx="7899660" cy="10579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the success? Better prevention</a:t>
            </a:r>
          </a:p>
        </p:txBody>
      </p:sp>
    </p:spTree>
    <p:extLst>
      <p:ext uri="{BB962C8B-B14F-4D97-AF65-F5344CB8AC3E}">
        <p14:creationId xmlns:p14="http://schemas.microsoft.com/office/powerpoint/2010/main" val="1873780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9447E0-7571-0E40-83EA-8AC0AB92FAA0}"/>
              </a:ext>
            </a:extLst>
          </p:cNvPr>
          <p:cNvSpPr txBox="1"/>
          <p:nvPr/>
        </p:nvSpPr>
        <p:spPr>
          <a:xfrm>
            <a:off x="6921500" y="6477000"/>
            <a:ext cx="1954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World malaria report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EB605-D0A0-9D48-8808-3A53EBF384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1735"/>
            <a:ext cx="9144000" cy="439452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8F7B4AC-D600-D345-83C8-BBA88017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2A823-E728-5647-A06A-63C00ED2AD39}"/>
              </a:ext>
            </a:extLst>
          </p:cNvPr>
          <p:cNvSpPr/>
          <p:nvPr/>
        </p:nvSpPr>
        <p:spPr>
          <a:xfrm>
            <a:off x="139700" y="135820"/>
            <a:ext cx="8547100" cy="1489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But, progress has stalled</a:t>
            </a:r>
          </a:p>
        </p:txBody>
      </p:sp>
    </p:spTree>
    <p:extLst>
      <p:ext uri="{BB962C8B-B14F-4D97-AF65-F5344CB8AC3E}">
        <p14:creationId xmlns:p14="http://schemas.microsoft.com/office/powerpoint/2010/main" val="1656158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BB9F5-77FD-4649-A48F-9C67F8EC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UCSF GLOBAL HEALTH GROUP’S MALARIA ELIMINATION INITIATIVE (MEI)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E49ED-78EB-C047-A428-DD01235E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1F4E-C01C-E348-B05E-AA80DAAC349F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684995"/>
              </p:ext>
            </p:extLst>
          </p:nvPr>
        </p:nvGraphicFramePr>
        <p:xfrm>
          <a:off x="378824" y="1252888"/>
          <a:ext cx="8307977" cy="5082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623764" y="6107210"/>
            <a:ext cx="16534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chemeClr val="tx1"/>
                </a:solidFill>
              </a:rPr>
              <a:t>World Malaria Report 2017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9B08EC-3554-F443-BEFD-7B31E010CF17}"/>
              </a:ext>
            </a:extLst>
          </p:cNvPr>
          <p:cNvSpPr/>
          <p:nvPr/>
        </p:nvSpPr>
        <p:spPr>
          <a:xfrm>
            <a:off x="-101600" y="135821"/>
            <a:ext cx="9245600" cy="11170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Resurgence in PNG</a:t>
            </a:r>
          </a:p>
        </p:txBody>
      </p:sp>
    </p:spTree>
    <p:extLst>
      <p:ext uri="{BB962C8B-B14F-4D97-AF65-F5344CB8AC3E}">
        <p14:creationId xmlns:p14="http://schemas.microsoft.com/office/powerpoint/2010/main" val="106377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381000"/>
            <a:ext cx="73025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AU" sz="2400" dirty="0">
                <a:solidFill>
                  <a:srgbClr val="000090"/>
                </a:solidFill>
                <a:latin typeface="Helvetica" charset="0"/>
                <a:ea typeface="ヒラギノ角ゴ Pro W3" charset="0"/>
                <a:cs typeface="ヒラギノ角ゴ Pro W3" charset="0"/>
              </a:rPr>
              <a:t>Why the stalling? Darwinism</a:t>
            </a:r>
            <a:endParaRPr lang="en-AU" sz="1800" dirty="0">
              <a:solidFill>
                <a:srgbClr val="000090"/>
              </a:solidFill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648054"/>
            <a:ext cx="7429500" cy="4625163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60000"/>
              </a:spcBef>
              <a:spcAft>
                <a:spcPts val="3000"/>
              </a:spcAft>
              <a:buNone/>
            </a:pPr>
            <a:r>
              <a:rPr lang="en-AU" sz="1800" dirty="0">
                <a:latin typeface="Helvetica" charset="0"/>
                <a:ea typeface="ヒラギノ角ゴ Pro W3" charset="0"/>
                <a:cs typeface="ヒラギノ角ゴ Pro W3" charset="0"/>
              </a:rPr>
              <a:t>Hard to know precisely but includes some technical issues… </a:t>
            </a:r>
          </a:p>
          <a:p>
            <a:pPr eaLnBrk="1" hangingPunct="1">
              <a:spcBef>
                <a:spcPct val="60000"/>
              </a:spcBef>
              <a:spcAft>
                <a:spcPts val="3000"/>
              </a:spcAft>
              <a:buAutoNum type="arabicParenBoth"/>
            </a:pPr>
            <a:r>
              <a:rPr lang="en-AU" sz="1800" dirty="0">
                <a:latin typeface="Helvetica" charset="0"/>
                <a:ea typeface="ヒラギノ角ゴ Pro W3" charset="0"/>
                <a:cs typeface="ヒラギノ角ゴ Pro W3" charset="0"/>
              </a:rPr>
              <a:t>Insecticide resistance</a:t>
            </a:r>
          </a:p>
          <a:p>
            <a:pPr eaLnBrk="1" hangingPunct="1">
              <a:spcBef>
                <a:spcPct val="60000"/>
              </a:spcBef>
              <a:spcAft>
                <a:spcPts val="3000"/>
              </a:spcAft>
              <a:buAutoNum type="arabicParenBoth"/>
            </a:pPr>
            <a:r>
              <a:rPr lang="en-AU" sz="1800" dirty="0">
                <a:latin typeface="Helvetica" charset="0"/>
                <a:ea typeface="ヒラギノ角ゴ Pro W3" charset="0"/>
                <a:cs typeface="ヒラギノ角ゴ Pro W3" charset="0"/>
              </a:rPr>
              <a:t>Drug resistance</a:t>
            </a:r>
          </a:p>
          <a:p>
            <a:pPr eaLnBrk="1" hangingPunct="1">
              <a:spcBef>
                <a:spcPct val="60000"/>
              </a:spcBef>
              <a:spcAft>
                <a:spcPts val="3000"/>
              </a:spcAft>
              <a:buAutoNum type="arabicParenBoth"/>
            </a:pPr>
            <a:r>
              <a:rPr lang="en-AU" sz="1800" dirty="0">
                <a:latin typeface="Helvetica" charset="0"/>
                <a:ea typeface="ヒラギノ角ゴ Pro W3" charset="0"/>
                <a:cs typeface="ヒラギノ角ゴ Pro W3" charset="0"/>
              </a:rPr>
              <a:t>Diagnostic test ‘resistance’</a:t>
            </a:r>
          </a:p>
          <a:p>
            <a:pPr marL="0" indent="0" eaLnBrk="1" hangingPunct="1">
              <a:spcBef>
                <a:spcPct val="60000"/>
              </a:spcBef>
              <a:spcAft>
                <a:spcPts val="3000"/>
              </a:spcAft>
              <a:buNone/>
            </a:pPr>
            <a:endParaRPr lang="en-AU" sz="1800" dirty="0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78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72D3CF-DC35-BE4D-95C7-AE50B6CA8A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6" y="-308357"/>
            <a:ext cx="894018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71C8D3-4946-A64C-8DF2-988CBBD7AFFB}"/>
              </a:ext>
            </a:extLst>
          </p:cNvPr>
          <p:cNvSpPr/>
          <p:nvPr/>
        </p:nvSpPr>
        <p:spPr>
          <a:xfrm>
            <a:off x="0" y="-116957"/>
            <a:ext cx="9144000" cy="12652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Pyrethroid resistance frequency</a:t>
            </a:r>
          </a:p>
        </p:txBody>
      </p:sp>
    </p:spTree>
    <p:extLst>
      <p:ext uri="{BB962C8B-B14F-4D97-AF65-F5344CB8AC3E}">
        <p14:creationId xmlns:p14="http://schemas.microsoft.com/office/powerpoint/2010/main" val="496329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381000"/>
            <a:ext cx="73025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AU" sz="2400" dirty="0">
                <a:solidFill>
                  <a:srgbClr val="000090"/>
                </a:solidFill>
                <a:latin typeface="Helvetica" charset="0"/>
                <a:ea typeface="ヒラギノ角ゴ Pro W3" charset="0"/>
                <a:cs typeface="ヒラギノ角ゴ Pro W3" charset="0"/>
              </a:rPr>
              <a:t>What else is/will impede further progress…</a:t>
            </a:r>
            <a:endParaRPr lang="en-AU" sz="1800" dirty="0">
              <a:solidFill>
                <a:srgbClr val="000090"/>
              </a:solidFill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594889"/>
            <a:ext cx="7600950" cy="46251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60000"/>
              </a:spcBef>
              <a:spcAft>
                <a:spcPts val="3000"/>
              </a:spcAft>
              <a:buAutoNum type="arabicParenBoth"/>
            </a:pPr>
            <a:r>
              <a:rPr lang="en-AU" sz="1800" dirty="0">
                <a:latin typeface="Helvetica" charset="0"/>
                <a:ea typeface="ヒラギノ角ゴ Pro W3" charset="0"/>
                <a:cs typeface="ヒラギノ角ゴ Pro W3" charset="0"/>
              </a:rPr>
              <a:t>Financing challenges </a:t>
            </a:r>
          </a:p>
          <a:p>
            <a:pPr eaLnBrk="1" hangingPunct="1">
              <a:spcBef>
                <a:spcPct val="60000"/>
              </a:spcBef>
              <a:spcAft>
                <a:spcPts val="3000"/>
              </a:spcAft>
              <a:buAutoNum type="arabicParenBoth"/>
            </a:pPr>
            <a:r>
              <a:rPr lang="en-AU" sz="1800" dirty="0">
                <a:latin typeface="Helvetica" charset="0"/>
                <a:ea typeface="ヒラギノ角ゴ Pro W3" charset="0"/>
                <a:cs typeface="ヒラギノ角ゴ Pro W3" charset="0"/>
              </a:rPr>
              <a:t>Have we reached the limits of what’s possible in the ‘hardest’ areas?</a:t>
            </a:r>
          </a:p>
          <a:p>
            <a:pPr eaLnBrk="1" hangingPunct="1">
              <a:spcBef>
                <a:spcPct val="60000"/>
              </a:spcBef>
              <a:spcAft>
                <a:spcPts val="3000"/>
              </a:spcAft>
              <a:buAutoNum type="arabicParenBoth"/>
            </a:pPr>
            <a:r>
              <a:rPr lang="en-AU" sz="1800" dirty="0">
                <a:latin typeface="Helvetica" charset="0"/>
                <a:ea typeface="ヒラギノ角ゴ Pro W3" charset="0"/>
                <a:cs typeface="ヒラギノ角ゴ Pro W3" charset="0"/>
              </a:rPr>
              <a:t>Shifts in climate, populations and vector location</a:t>
            </a:r>
          </a:p>
          <a:p>
            <a:pPr eaLnBrk="1" hangingPunct="1">
              <a:spcBef>
                <a:spcPct val="60000"/>
              </a:spcBef>
              <a:spcAft>
                <a:spcPts val="3000"/>
              </a:spcAft>
              <a:buAutoNum type="arabicParenBoth"/>
            </a:pPr>
            <a:r>
              <a:rPr lang="en-AU" sz="1800" dirty="0">
                <a:latin typeface="Helvetica" charset="0"/>
                <a:ea typeface="ヒラギノ角ゴ Pro W3" charset="0"/>
                <a:cs typeface="ヒラギノ角ゴ Pro W3" charset="0"/>
              </a:rPr>
              <a:t>Distraction through complacency, conflict, other priorities, etc</a:t>
            </a:r>
          </a:p>
          <a:p>
            <a:pPr eaLnBrk="1" hangingPunct="1">
              <a:spcBef>
                <a:spcPct val="60000"/>
              </a:spcBef>
              <a:spcAft>
                <a:spcPts val="3000"/>
              </a:spcAft>
              <a:buAutoNum type="arabicParenBoth"/>
            </a:pPr>
            <a:endParaRPr lang="en-AU" sz="1800" dirty="0"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 marL="0" indent="0" eaLnBrk="1" hangingPunct="1">
              <a:spcBef>
                <a:spcPct val="60000"/>
              </a:spcBef>
              <a:spcAft>
                <a:spcPts val="3000"/>
              </a:spcAft>
              <a:buNone/>
            </a:pPr>
            <a:endParaRPr lang="en-AU" sz="1800" dirty="0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8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111125" y="577850"/>
            <a:ext cx="89217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0000"/>
                </a:solidFill>
                <a:latin typeface="Helvetica" charset="0"/>
              </a:rPr>
              <a:t>Life expectancy – whole world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340"/>
            <a:ext cx="9144000" cy="64545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6705" y="4150809"/>
            <a:ext cx="577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r>
              <a:rPr lang="en-AU" dirty="0">
                <a:solidFill>
                  <a:srgbClr val="FF0000"/>
                </a:solidFill>
                <a:latin typeface="Arial"/>
                <a:cs typeface="Arial"/>
              </a:rPr>
              <a:t>this is true in every region of the world, rich and poor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DF8943-A038-8844-9337-4089BD2DFCFE}"/>
              </a:ext>
            </a:extLst>
          </p:cNvPr>
          <p:cNvSpPr/>
          <p:nvPr/>
        </p:nvSpPr>
        <p:spPr>
          <a:xfrm>
            <a:off x="111125" y="304800"/>
            <a:ext cx="789966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expectancy is up!</a:t>
            </a:r>
          </a:p>
        </p:txBody>
      </p:sp>
    </p:spTree>
    <p:extLst>
      <p:ext uri="{BB962C8B-B14F-4D97-AF65-F5344CB8AC3E}">
        <p14:creationId xmlns:p14="http://schemas.microsoft.com/office/powerpoint/2010/main" val="22721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2677F7-4BD6-F549-BA49-5F7B8D4130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2088"/>
            <a:ext cx="9144000" cy="46649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DDCF73-D8FB-9C40-B47E-67D255ACFBDA}"/>
              </a:ext>
            </a:extLst>
          </p:cNvPr>
          <p:cNvSpPr/>
          <p:nvPr/>
        </p:nvSpPr>
        <p:spPr>
          <a:xfrm>
            <a:off x="0" y="135821"/>
            <a:ext cx="9144000" cy="21289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Resourcing</a:t>
            </a:r>
          </a:p>
        </p:txBody>
      </p:sp>
    </p:spTree>
    <p:extLst>
      <p:ext uri="{BB962C8B-B14F-4D97-AF65-F5344CB8AC3E}">
        <p14:creationId xmlns:p14="http://schemas.microsoft.com/office/powerpoint/2010/main" val="3911370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BB9F5-77FD-4649-A48F-9C67F8EC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UCSF GLOBAL HEALTH GROUP’S MALARIA ELIMINATION INITIATIVE (MEI)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E49ED-78EB-C047-A428-DD01235E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1F4E-C01C-E348-B05E-AA80DAAC349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8615D1-3E55-FE4F-B2B2-3E611EC0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20297"/>
            <a:ext cx="8229600" cy="1479223"/>
          </a:xfrm>
        </p:spPr>
        <p:txBody>
          <a:bodyPr/>
          <a:lstStyle/>
          <a:p>
            <a:r>
              <a:rPr lang="en-US" dirty="0"/>
              <a:t>Alarming spread of </a:t>
            </a:r>
            <a:r>
              <a:rPr lang="en-US" i="1" dirty="0"/>
              <a:t>Anopheles stephensi</a:t>
            </a:r>
          </a:p>
        </p:txBody>
      </p:sp>
      <p:sp>
        <p:nvSpPr>
          <p:cNvPr id="278" name="TextBox 5"/>
          <p:cNvSpPr txBox="1">
            <a:spLocks noChangeArrowheads="1"/>
          </p:cNvSpPr>
          <p:nvPr/>
        </p:nvSpPr>
        <p:spPr bwMode="auto">
          <a:xfrm>
            <a:off x="6907013" y="6323556"/>
            <a:ext cx="15194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chemeClr val="bg2">
                    <a:lumMod val="10000"/>
                  </a:schemeClr>
                </a:solidFill>
              </a:rPr>
              <a:t>Photo: Dr. Hugh Sturrock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63299" y="5497174"/>
            <a:ext cx="349147" cy="558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707146" y="5368831"/>
            <a:ext cx="349147" cy="558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49709" y="5033691"/>
            <a:ext cx="1567009" cy="1126115"/>
            <a:chOff x="649709" y="5033691"/>
            <a:chExt cx="1567009" cy="1126115"/>
          </a:xfrm>
        </p:grpSpPr>
        <p:grpSp>
          <p:nvGrpSpPr>
            <p:cNvPr id="14" name="Group 13"/>
            <p:cNvGrpSpPr/>
            <p:nvPr/>
          </p:nvGrpSpPr>
          <p:grpSpPr>
            <a:xfrm>
              <a:off x="649709" y="5033691"/>
              <a:ext cx="1567009" cy="1126115"/>
              <a:chOff x="649709" y="5033691"/>
              <a:chExt cx="1567009" cy="112611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49709" y="5033691"/>
                <a:ext cx="1350449" cy="901538"/>
                <a:chOff x="649709" y="5033691"/>
                <a:chExt cx="1350449" cy="901538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649709" y="5033691"/>
                  <a:ext cx="1261283" cy="90153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1651011" y="5324726"/>
                  <a:ext cx="349147" cy="55836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1646995" y="5332742"/>
                <a:ext cx="349147" cy="5583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867571" y="5601446"/>
                <a:ext cx="349147" cy="5583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1787354" y="5497167"/>
              <a:ext cx="349147" cy="5583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6964" y="1360887"/>
            <a:ext cx="7844910" cy="5097232"/>
            <a:chOff x="656964" y="1360887"/>
            <a:chExt cx="7844910" cy="5097232"/>
          </a:xfrm>
        </p:grpSpPr>
        <p:grpSp>
          <p:nvGrpSpPr>
            <p:cNvPr id="18" name="Group 17"/>
            <p:cNvGrpSpPr/>
            <p:nvPr/>
          </p:nvGrpSpPr>
          <p:grpSpPr>
            <a:xfrm>
              <a:off x="656964" y="1360887"/>
              <a:ext cx="7844910" cy="5097232"/>
              <a:chOff x="656964" y="1360887"/>
              <a:chExt cx="7844910" cy="509723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56964" y="1360887"/>
                <a:ext cx="7844910" cy="5097232"/>
                <a:chOff x="656964" y="1360887"/>
                <a:chExt cx="7844910" cy="5097232"/>
              </a:xfrm>
            </p:grpSpPr>
            <p:grpSp>
              <p:nvGrpSpPr>
                <p:cNvPr id="276" name="Group 275"/>
                <p:cNvGrpSpPr/>
                <p:nvPr/>
              </p:nvGrpSpPr>
              <p:grpSpPr>
                <a:xfrm>
                  <a:off x="656964" y="1360887"/>
                  <a:ext cx="7844910" cy="5097232"/>
                  <a:chOff x="387823" y="1505850"/>
                  <a:chExt cx="7116942" cy="4624235"/>
                </a:xfrm>
              </p:grpSpPr>
              <p:grpSp>
                <p:nvGrpSpPr>
                  <p:cNvPr id="272" name="Group 271"/>
                  <p:cNvGrpSpPr/>
                  <p:nvPr/>
                </p:nvGrpSpPr>
                <p:grpSpPr>
                  <a:xfrm>
                    <a:off x="1513351" y="1505850"/>
                    <a:ext cx="5991414" cy="4624235"/>
                    <a:chOff x="5059131" y="2799381"/>
                    <a:chExt cx="1785086" cy="1377747"/>
                  </a:xfrm>
                  <a:noFill/>
                </p:grpSpPr>
                <p:grpSp>
                  <p:nvGrpSpPr>
                    <p:cNvPr id="269" name="Group 268"/>
                    <p:cNvGrpSpPr/>
                    <p:nvPr/>
                  </p:nvGrpSpPr>
                  <p:grpSpPr>
                    <a:xfrm>
                      <a:off x="5059131" y="2799381"/>
                      <a:ext cx="1785086" cy="1377747"/>
                      <a:chOff x="5059131" y="2799381"/>
                      <a:chExt cx="1785086" cy="1377747"/>
                    </a:xfrm>
                    <a:grpFill/>
                  </p:grpSpPr>
                  <p:sp>
                    <p:nvSpPr>
                      <p:cNvPr id="252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06244" y="3789563"/>
                        <a:ext cx="84226" cy="138513"/>
                      </a:xfrm>
                      <a:custGeom>
                        <a:avLst/>
                        <a:gdLst>
                          <a:gd name="T0" fmla="*/ 2147483647 w 136"/>
                          <a:gd name="T1" fmla="*/ 2147483647 h 228"/>
                          <a:gd name="T2" fmla="*/ 2147483647 w 136"/>
                          <a:gd name="T3" fmla="*/ 2147483647 h 228"/>
                          <a:gd name="T4" fmla="*/ 2147483647 w 136"/>
                          <a:gd name="T5" fmla="*/ 2147483647 h 228"/>
                          <a:gd name="T6" fmla="*/ 2147483647 w 136"/>
                          <a:gd name="T7" fmla="*/ 2147483647 h 228"/>
                          <a:gd name="T8" fmla="*/ 2147483647 w 136"/>
                          <a:gd name="T9" fmla="*/ 2147483647 h 228"/>
                          <a:gd name="T10" fmla="*/ 2147483647 w 136"/>
                          <a:gd name="T11" fmla="*/ 2147483647 h 228"/>
                          <a:gd name="T12" fmla="*/ 2147483647 w 136"/>
                          <a:gd name="T13" fmla="*/ 2147483647 h 228"/>
                          <a:gd name="T14" fmla="*/ 2147483647 w 136"/>
                          <a:gd name="T15" fmla="*/ 2147483647 h 228"/>
                          <a:gd name="T16" fmla="*/ 2147483647 w 136"/>
                          <a:gd name="T17" fmla="*/ 2147483647 h 228"/>
                          <a:gd name="T18" fmla="*/ 2147483647 w 136"/>
                          <a:gd name="T19" fmla="*/ 2147483647 h 228"/>
                          <a:gd name="T20" fmla="*/ 2147483647 w 136"/>
                          <a:gd name="T21" fmla="*/ 2147483647 h 228"/>
                          <a:gd name="T22" fmla="*/ 2147483647 w 136"/>
                          <a:gd name="T23" fmla="*/ 2147483647 h 228"/>
                          <a:gd name="T24" fmla="*/ 2147483647 w 136"/>
                          <a:gd name="T25" fmla="*/ 2147483647 h 228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136"/>
                          <a:gd name="T40" fmla="*/ 0 h 228"/>
                          <a:gd name="T41" fmla="*/ 136 w 136"/>
                          <a:gd name="T42" fmla="*/ 228 h 228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136" h="228">
                            <a:moveTo>
                              <a:pt x="19" y="9"/>
                            </a:moveTo>
                            <a:cubicBezTo>
                              <a:pt x="35" y="0"/>
                              <a:pt x="46" y="7"/>
                              <a:pt x="62" y="29"/>
                            </a:cubicBezTo>
                            <a:cubicBezTo>
                              <a:pt x="78" y="50"/>
                              <a:pt x="91" y="65"/>
                              <a:pt x="91" y="65"/>
                            </a:cubicBezTo>
                            <a:cubicBezTo>
                              <a:pt x="87" y="86"/>
                              <a:pt x="87" y="86"/>
                              <a:pt x="87" y="86"/>
                            </a:cubicBezTo>
                            <a:cubicBezTo>
                              <a:pt x="104" y="82"/>
                              <a:pt x="104" y="82"/>
                              <a:pt x="104" y="82"/>
                            </a:cubicBezTo>
                            <a:cubicBezTo>
                              <a:pt x="105" y="120"/>
                              <a:pt x="105" y="120"/>
                              <a:pt x="105" y="120"/>
                            </a:cubicBezTo>
                            <a:cubicBezTo>
                              <a:pt x="105" y="120"/>
                              <a:pt x="136" y="176"/>
                              <a:pt x="105" y="190"/>
                            </a:cubicBezTo>
                            <a:cubicBezTo>
                              <a:pt x="75" y="204"/>
                              <a:pt x="37" y="228"/>
                              <a:pt x="19" y="194"/>
                            </a:cubicBezTo>
                            <a:cubicBezTo>
                              <a:pt x="1" y="160"/>
                              <a:pt x="0" y="106"/>
                              <a:pt x="10" y="99"/>
                            </a:cubicBezTo>
                            <a:cubicBezTo>
                              <a:pt x="21" y="91"/>
                              <a:pt x="25" y="59"/>
                              <a:pt x="25" y="59"/>
                            </a:cubicBezTo>
                            <a:cubicBezTo>
                              <a:pt x="5" y="32"/>
                              <a:pt x="5" y="32"/>
                              <a:pt x="5" y="32"/>
                            </a:cubicBezTo>
                            <a:cubicBezTo>
                              <a:pt x="18" y="32"/>
                              <a:pt x="18" y="32"/>
                              <a:pt x="18" y="32"/>
                            </a:cubicBezTo>
                            <a:lnTo>
                              <a:pt x="19" y="9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>
                          <a:solidFill>
                            <a:srgbClr val="00B050"/>
                          </a:solidFill>
                        </a:endParaRPr>
                      </a:p>
                    </p:txBody>
                  </p:sp>
                  <p:sp>
                    <p:nvSpPr>
                      <p:cNvPr id="253" name="Freeform 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48223" y="3100741"/>
                        <a:ext cx="243318" cy="144128"/>
                      </a:xfrm>
                      <a:custGeom>
                        <a:avLst/>
                        <a:gdLst>
                          <a:gd name="T0" fmla="*/ 2147483647 w 400"/>
                          <a:gd name="T1" fmla="*/ 2147483647 h 233"/>
                          <a:gd name="T2" fmla="*/ 2147483647 w 400"/>
                          <a:gd name="T3" fmla="*/ 2147483647 h 233"/>
                          <a:gd name="T4" fmla="*/ 2147483647 w 400"/>
                          <a:gd name="T5" fmla="*/ 2147483647 h 233"/>
                          <a:gd name="T6" fmla="*/ 2147483647 w 400"/>
                          <a:gd name="T7" fmla="*/ 2147483647 h 233"/>
                          <a:gd name="T8" fmla="*/ 2147483647 w 400"/>
                          <a:gd name="T9" fmla="*/ 2147483647 h 233"/>
                          <a:gd name="T10" fmla="*/ 2147483647 w 400"/>
                          <a:gd name="T11" fmla="*/ 2147483647 h 233"/>
                          <a:gd name="T12" fmla="*/ 2147483647 w 400"/>
                          <a:gd name="T13" fmla="*/ 2147483647 h 233"/>
                          <a:gd name="T14" fmla="*/ 2147483647 w 400"/>
                          <a:gd name="T15" fmla="*/ 2147483647 h 233"/>
                          <a:gd name="T16" fmla="*/ 2147483647 w 400"/>
                          <a:gd name="T17" fmla="*/ 2147483647 h 233"/>
                          <a:gd name="T18" fmla="*/ 2147483647 w 400"/>
                          <a:gd name="T19" fmla="*/ 2147483647 h 233"/>
                          <a:gd name="T20" fmla="*/ 2147483647 w 400"/>
                          <a:gd name="T21" fmla="*/ 2147483647 h 233"/>
                          <a:gd name="T22" fmla="*/ 2147483647 w 400"/>
                          <a:gd name="T23" fmla="*/ 2147483647 h 233"/>
                          <a:gd name="T24" fmla="*/ 2147483647 w 400"/>
                          <a:gd name="T25" fmla="*/ 2147483647 h 233"/>
                          <a:gd name="T26" fmla="*/ 2147483647 w 400"/>
                          <a:gd name="T27" fmla="*/ 2147483647 h 233"/>
                          <a:gd name="T28" fmla="*/ 2147483647 w 400"/>
                          <a:gd name="T29" fmla="*/ 2147483647 h 233"/>
                          <a:gd name="T30" fmla="*/ 2147483647 w 400"/>
                          <a:gd name="T31" fmla="*/ 2147483647 h 233"/>
                          <a:gd name="T32" fmla="*/ 2147483647 w 400"/>
                          <a:gd name="T33" fmla="*/ 2147483647 h 233"/>
                          <a:gd name="T34" fmla="*/ 2147483647 w 400"/>
                          <a:gd name="T35" fmla="*/ 2147483647 h 233"/>
                          <a:gd name="T36" fmla="*/ 2147483647 w 400"/>
                          <a:gd name="T37" fmla="*/ 2147483647 h 233"/>
                          <a:gd name="T38" fmla="*/ 2147483647 w 400"/>
                          <a:gd name="T39" fmla="*/ 2147483647 h 233"/>
                          <a:gd name="T40" fmla="*/ 2147483647 w 400"/>
                          <a:gd name="T41" fmla="*/ 2147483647 h 233"/>
                          <a:gd name="T42" fmla="*/ 2147483647 w 400"/>
                          <a:gd name="T43" fmla="*/ 2147483647 h 233"/>
                          <a:gd name="T44" fmla="*/ 2147483647 w 400"/>
                          <a:gd name="T45" fmla="*/ 2147483647 h 233"/>
                          <a:gd name="T46" fmla="*/ 2147483647 w 400"/>
                          <a:gd name="T47" fmla="*/ 2147483647 h 233"/>
                          <a:gd name="T48" fmla="*/ 2147483647 w 400"/>
                          <a:gd name="T49" fmla="*/ 2147483647 h 233"/>
                          <a:gd name="T50" fmla="*/ 2147483647 w 400"/>
                          <a:gd name="T51" fmla="*/ 2147483647 h 233"/>
                          <a:gd name="T52" fmla="*/ 2147483647 w 400"/>
                          <a:gd name="T53" fmla="*/ 2147483647 h 233"/>
                          <a:gd name="T54" fmla="*/ 2147483647 w 400"/>
                          <a:gd name="T55" fmla="*/ 2147483647 h 233"/>
                          <a:gd name="T56" fmla="*/ 2147483647 w 400"/>
                          <a:gd name="T57" fmla="*/ 2147483647 h 233"/>
                          <a:gd name="T58" fmla="*/ 2147483647 w 400"/>
                          <a:gd name="T59" fmla="*/ 2147483647 h 233"/>
                          <a:gd name="T60" fmla="*/ 2147483647 w 400"/>
                          <a:gd name="T61" fmla="*/ 2147483647 h 233"/>
                          <a:gd name="T62" fmla="*/ 2147483647 w 400"/>
                          <a:gd name="T63" fmla="*/ 2147483647 h 233"/>
                          <a:gd name="T64" fmla="*/ 2147483647 w 400"/>
                          <a:gd name="T65" fmla="*/ 2147483647 h 233"/>
                          <a:gd name="T66" fmla="*/ 2147483647 w 400"/>
                          <a:gd name="T67" fmla="*/ 2147483647 h 233"/>
                          <a:gd name="T68" fmla="*/ 2147483647 w 400"/>
                          <a:gd name="T69" fmla="*/ 2147483647 h 233"/>
                          <a:gd name="T70" fmla="*/ 2147483647 w 400"/>
                          <a:gd name="T71" fmla="*/ 2147483647 h 233"/>
                          <a:gd name="T72" fmla="*/ 2147483647 w 400"/>
                          <a:gd name="T73" fmla="*/ 2147483647 h 233"/>
                          <a:gd name="T74" fmla="*/ 2147483647 w 400"/>
                          <a:gd name="T75" fmla="*/ 2147483647 h 233"/>
                          <a:gd name="T76" fmla="*/ 2147483647 w 400"/>
                          <a:gd name="T77" fmla="*/ 2147483647 h 233"/>
                          <a:gd name="T78" fmla="*/ 2147483647 w 400"/>
                          <a:gd name="T79" fmla="*/ 2147483647 h 233"/>
                          <a:gd name="T80" fmla="*/ 2147483647 w 400"/>
                          <a:gd name="T81" fmla="*/ 2147483647 h 233"/>
                          <a:gd name="T82" fmla="*/ 2147483647 w 400"/>
                          <a:gd name="T83" fmla="*/ 2147483647 h 233"/>
                          <a:gd name="T84" fmla="*/ 2147483647 w 400"/>
                          <a:gd name="T85" fmla="*/ 2147483647 h 233"/>
                          <a:gd name="T86" fmla="*/ 2147483647 w 400"/>
                          <a:gd name="T87" fmla="*/ 2147483647 h 233"/>
                          <a:gd name="T88" fmla="*/ 2147483647 w 400"/>
                          <a:gd name="T89" fmla="*/ 2147483647 h 233"/>
                          <a:gd name="T90" fmla="*/ 2147483647 w 400"/>
                          <a:gd name="T91" fmla="*/ 2147483647 h 233"/>
                          <a:gd name="T92" fmla="*/ 2147483647 w 400"/>
                          <a:gd name="T93" fmla="*/ 2147483647 h 233"/>
                          <a:gd name="T94" fmla="*/ 2147483647 w 400"/>
                          <a:gd name="T95" fmla="*/ 2147483647 h 233"/>
                          <a:gd name="T96" fmla="*/ 2147483647 w 400"/>
                          <a:gd name="T97" fmla="*/ 2147483647 h 233"/>
                          <a:gd name="T98" fmla="*/ 2147483647 w 400"/>
                          <a:gd name="T99" fmla="*/ 2147483647 h 233"/>
                          <a:gd name="T100" fmla="*/ 2147483647 w 400"/>
                          <a:gd name="T101" fmla="*/ 2147483647 h 233"/>
                          <a:gd name="T102" fmla="*/ 2147483647 w 400"/>
                          <a:gd name="T103" fmla="*/ 2147483647 h 233"/>
                          <a:gd name="T104" fmla="*/ 2147483647 w 400"/>
                          <a:gd name="T105" fmla="*/ 2147483647 h 233"/>
                          <a:gd name="T106" fmla="*/ 2147483647 w 400"/>
                          <a:gd name="T107" fmla="*/ 2147483647 h 233"/>
                          <a:gd name="T108" fmla="*/ 2147483647 w 400"/>
                          <a:gd name="T109" fmla="*/ 2147483647 h 233"/>
                          <a:gd name="T110" fmla="*/ 2147483647 w 400"/>
                          <a:gd name="T111" fmla="*/ 2147483647 h 233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w 400"/>
                          <a:gd name="T169" fmla="*/ 0 h 233"/>
                          <a:gd name="T170" fmla="*/ 400 w 400"/>
                          <a:gd name="T171" fmla="*/ 233 h 233"/>
                        </a:gdLst>
                        <a:ahLst/>
                        <a:cxnLst>
                          <a:cxn ang="T112">
                            <a:pos x="T0" y="T1"/>
                          </a:cxn>
                          <a:cxn ang="T113">
                            <a:pos x="T2" y="T3"/>
                          </a:cxn>
                          <a:cxn ang="T114">
                            <a:pos x="T4" y="T5"/>
                          </a:cxn>
                          <a:cxn ang="T115">
                            <a:pos x="T6" y="T7"/>
                          </a:cxn>
                          <a:cxn ang="T116">
                            <a:pos x="T8" y="T9"/>
                          </a:cxn>
                          <a:cxn ang="T117">
                            <a:pos x="T10" y="T11"/>
                          </a:cxn>
                          <a:cxn ang="T118">
                            <a:pos x="T12" y="T13"/>
                          </a:cxn>
                          <a:cxn ang="T119">
                            <a:pos x="T14" y="T15"/>
                          </a:cxn>
                          <a:cxn ang="T120">
                            <a:pos x="T16" y="T17"/>
                          </a:cxn>
                          <a:cxn ang="T121">
                            <a:pos x="T18" y="T19"/>
                          </a:cxn>
                          <a:cxn ang="T122">
                            <a:pos x="T20" y="T21"/>
                          </a:cxn>
                          <a:cxn ang="T123">
                            <a:pos x="T22" y="T23"/>
                          </a:cxn>
                          <a:cxn ang="T124">
                            <a:pos x="T24" y="T25"/>
                          </a:cxn>
                          <a:cxn ang="T125">
                            <a:pos x="T26" y="T27"/>
                          </a:cxn>
                          <a:cxn ang="T126">
                            <a:pos x="T28" y="T29"/>
                          </a:cxn>
                          <a:cxn ang="T127">
                            <a:pos x="T30" y="T31"/>
                          </a:cxn>
                          <a:cxn ang="T128">
                            <a:pos x="T32" y="T33"/>
                          </a:cxn>
                          <a:cxn ang="T129">
                            <a:pos x="T34" y="T35"/>
                          </a:cxn>
                          <a:cxn ang="T130">
                            <a:pos x="T36" y="T37"/>
                          </a:cxn>
                          <a:cxn ang="T131">
                            <a:pos x="T38" y="T39"/>
                          </a:cxn>
                          <a:cxn ang="T132">
                            <a:pos x="T40" y="T41"/>
                          </a:cxn>
                          <a:cxn ang="T133">
                            <a:pos x="T42" y="T43"/>
                          </a:cxn>
                          <a:cxn ang="T134">
                            <a:pos x="T44" y="T45"/>
                          </a:cxn>
                          <a:cxn ang="T135">
                            <a:pos x="T46" y="T47"/>
                          </a:cxn>
                          <a:cxn ang="T136">
                            <a:pos x="T48" y="T49"/>
                          </a:cxn>
                          <a:cxn ang="T137">
                            <a:pos x="T50" y="T51"/>
                          </a:cxn>
                          <a:cxn ang="T138">
                            <a:pos x="T52" y="T53"/>
                          </a:cxn>
                          <a:cxn ang="T139">
                            <a:pos x="T54" y="T55"/>
                          </a:cxn>
                          <a:cxn ang="T140">
                            <a:pos x="T56" y="T57"/>
                          </a:cxn>
                          <a:cxn ang="T141">
                            <a:pos x="T58" y="T59"/>
                          </a:cxn>
                          <a:cxn ang="T142">
                            <a:pos x="T60" y="T61"/>
                          </a:cxn>
                          <a:cxn ang="T143">
                            <a:pos x="T62" y="T63"/>
                          </a:cxn>
                          <a:cxn ang="T144">
                            <a:pos x="T64" y="T65"/>
                          </a:cxn>
                          <a:cxn ang="T145">
                            <a:pos x="T66" y="T67"/>
                          </a:cxn>
                          <a:cxn ang="T146">
                            <a:pos x="T68" y="T69"/>
                          </a:cxn>
                          <a:cxn ang="T147">
                            <a:pos x="T70" y="T71"/>
                          </a:cxn>
                          <a:cxn ang="T148">
                            <a:pos x="T72" y="T73"/>
                          </a:cxn>
                          <a:cxn ang="T149">
                            <a:pos x="T74" y="T75"/>
                          </a:cxn>
                          <a:cxn ang="T150">
                            <a:pos x="T76" y="T77"/>
                          </a:cxn>
                          <a:cxn ang="T151">
                            <a:pos x="T78" y="T79"/>
                          </a:cxn>
                          <a:cxn ang="T152">
                            <a:pos x="T80" y="T81"/>
                          </a:cxn>
                          <a:cxn ang="T153">
                            <a:pos x="T82" y="T83"/>
                          </a:cxn>
                          <a:cxn ang="T154">
                            <a:pos x="T84" y="T85"/>
                          </a:cxn>
                          <a:cxn ang="T155">
                            <a:pos x="T86" y="T87"/>
                          </a:cxn>
                          <a:cxn ang="T156">
                            <a:pos x="T88" y="T89"/>
                          </a:cxn>
                          <a:cxn ang="T157">
                            <a:pos x="T90" y="T91"/>
                          </a:cxn>
                          <a:cxn ang="T158">
                            <a:pos x="T92" y="T93"/>
                          </a:cxn>
                          <a:cxn ang="T159">
                            <a:pos x="T94" y="T95"/>
                          </a:cxn>
                          <a:cxn ang="T160">
                            <a:pos x="T96" y="T97"/>
                          </a:cxn>
                          <a:cxn ang="T161">
                            <a:pos x="T98" y="T99"/>
                          </a:cxn>
                          <a:cxn ang="T162">
                            <a:pos x="T100" y="T101"/>
                          </a:cxn>
                          <a:cxn ang="T163">
                            <a:pos x="T102" y="T103"/>
                          </a:cxn>
                          <a:cxn ang="T164">
                            <a:pos x="T104" y="T105"/>
                          </a:cxn>
                          <a:cxn ang="T165">
                            <a:pos x="T106" y="T107"/>
                          </a:cxn>
                          <a:cxn ang="T166">
                            <a:pos x="T108" y="T109"/>
                          </a:cxn>
                          <a:cxn ang="T167">
                            <a:pos x="T110" y="T111"/>
                          </a:cxn>
                        </a:cxnLst>
                        <a:rect l="T168" t="T169" r="T170" b="T171"/>
                        <a:pathLst>
                          <a:path w="400" h="233">
                            <a:moveTo>
                              <a:pt x="203" y="166"/>
                            </a:moveTo>
                            <a:cubicBezTo>
                              <a:pt x="212" y="171"/>
                              <a:pt x="213" y="179"/>
                              <a:pt x="213" y="179"/>
                            </a:cubicBezTo>
                            <a:cubicBezTo>
                              <a:pt x="227" y="176"/>
                              <a:pt x="227" y="176"/>
                              <a:pt x="227" y="176"/>
                            </a:cubicBezTo>
                            <a:cubicBezTo>
                              <a:pt x="227" y="176"/>
                              <a:pt x="235" y="186"/>
                              <a:pt x="244" y="194"/>
                            </a:cubicBezTo>
                            <a:cubicBezTo>
                              <a:pt x="253" y="202"/>
                              <a:pt x="262" y="213"/>
                              <a:pt x="262" y="213"/>
                            </a:cubicBezTo>
                            <a:cubicBezTo>
                              <a:pt x="274" y="204"/>
                              <a:pt x="274" y="204"/>
                              <a:pt x="274" y="204"/>
                            </a:cubicBezTo>
                            <a:cubicBezTo>
                              <a:pt x="296" y="218"/>
                              <a:pt x="296" y="218"/>
                              <a:pt x="296" y="218"/>
                            </a:cubicBezTo>
                            <a:cubicBezTo>
                              <a:pt x="296" y="218"/>
                              <a:pt x="300" y="209"/>
                              <a:pt x="313" y="213"/>
                            </a:cubicBezTo>
                            <a:cubicBezTo>
                              <a:pt x="326" y="217"/>
                              <a:pt x="337" y="230"/>
                              <a:pt x="337" y="230"/>
                            </a:cubicBezTo>
                            <a:cubicBezTo>
                              <a:pt x="337" y="230"/>
                              <a:pt x="345" y="219"/>
                              <a:pt x="351" y="219"/>
                            </a:cubicBezTo>
                            <a:cubicBezTo>
                              <a:pt x="357" y="219"/>
                              <a:pt x="352" y="229"/>
                              <a:pt x="361" y="229"/>
                            </a:cubicBezTo>
                            <a:cubicBezTo>
                              <a:pt x="370" y="229"/>
                              <a:pt x="377" y="230"/>
                              <a:pt x="377" y="230"/>
                            </a:cubicBezTo>
                            <a:cubicBezTo>
                              <a:pt x="377" y="230"/>
                              <a:pt x="398" y="233"/>
                              <a:pt x="399" y="224"/>
                            </a:cubicBezTo>
                            <a:cubicBezTo>
                              <a:pt x="400" y="215"/>
                              <a:pt x="400" y="206"/>
                              <a:pt x="400" y="206"/>
                            </a:cubicBezTo>
                            <a:cubicBezTo>
                              <a:pt x="390" y="191"/>
                              <a:pt x="390" y="191"/>
                              <a:pt x="390" y="191"/>
                            </a:cubicBezTo>
                            <a:cubicBezTo>
                              <a:pt x="390" y="159"/>
                              <a:pt x="390" y="159"/>
                              <a:pt x="390" y="159"/>
                            </a:cubicBezTo>
                            <a:cubicBezTo>
                              <a:pt x="384" y="144"/>
                              <a:pt x="384" y="144"/>
                              <a:pt x="384" y="144"/>
                            </a:cubicBezTo>
                            <a:cubicBezTo>
                              <a:pt x="376" y="148"/>
                              <a:pt x="369" y="152"/>
                              <a:pt x="363" y="153"/>
                            </a:cubicBezTo>
                            <a:cubicBezTo>
                              <a:pt x="349" y="154"/>
                              <a:pt x="316" y="134"/>
                              <a:pt x="316" y="134"/>
                            </a:cubicBezTo>
                            <a:cubicBezTo>
                              <a:pt x="316" y="134"/>
                              <a:pt x="314" y="142"/>
                              <a:pt x="304" y="143"/>
                            </a:cubicBezTo>
                            <a:cubicBezTo>
                              <a:pt x="294" y="144"/>
                              <a:pt x="295" y="130"/>
                              <a:pt x="295" y="130"/>
                            </a:cubicBezTo>
                            <a:cubicBezTo>
                              <a:pt x="295" y="130"/>
                              <a:pt x="293" y="144"/>
                              <a:pt x="284" y="143"/>
                            </a:cubicBezTo>
                            <a:cubicBezTo>
                              <a:pt x="275" y="142"/>
                              <a:pt x="275" y="124"/>
                              <a:pt x="275" y="124"/>
                            </a:cubicBezTo>
                            <a:cubicBezTo>
                              <a:pt x="275" y="124"/>
                              <a:pt x="263" y="133"/>
                              <a:pt x="247" y="126"/>
                            </a:cubicBezTo>
                            <a:cubicBezTo>
                              <a:pt x="231" y="119"/>
                              <a:pt x="248" y="116"/>
                              <a:pt x="243" y="109"/>
                            </a:cubicBezTo>
                            <a:cubicBezTo>
                              <a:pt x="238" y="102"/>
                              <a:pt x="223" y="113"/>
                              <a:pt x="223" y="113"/>
                            </a:cubicBezTo>
                            <a:cubicBezTo>
                              <a:pt x="223" y="113"/>
                              <a:pt x="209" y="101"/>
                              <a:pt x="201" y="95"/>
                            </a:cubicBezTo>
                            <a:cubicBezTo>
                              <a:pt x="193" y="89"/>
                              <a:pt x="198" y="73"/>
                              <a:pt x="187" y="66"/>
                            </a:cubicBezTo>
                            <a:cubicBezTo>
                              <a:pt x="176" y="59"/>
                              <a:pt x="172" y="84"/>
                              <a:pt x="168" y="83"/>
                            </a:cubicBezTo>
                            <a:cubicBezTo>
                              <a:pt x="164" y="82"/>
                              <a:pt x="149" y="50"/>
                              <a:pt x="149" y="50"/>
                            </a:cubicBezTo>
                            <a:cubicBezTo>
                              <a:pt x="118" y="44"/>
                              <a:pt x="118" y="44"/>
                              <a:pt x="118" y="44"/>
                            </a:cubicBezTo>
                            <a:cubicBezTo>
                              <a:pt x="118" y="44"/>
                              <a:pt x="100" y="30"/>
                              <a:pt x="86" y="15"/>
                            </a:cubicBezTo>
                            <a:cubicBezTo>
                              <a:pt x="72" y="0"/>
                              <a:pt x="59" y="17"/>
                              <a:pt x="59" y="17"/>
                            </a:cubicBezTo>
                            <a:cubicBezTo>
                              <a:pt x="44" y="30"/>
                              <a:pt x="44" y="30"/>
                              <a:pt x="44" y="30"/>
                            </a:cubicBezTo>
                            <a:cubicBezTo>
                              <a:pt x="32" y="19"/>
                              <a:pt x="32" y="19"/>
                              <a:pt x="32" y="19"/>
                            </a:cubicBezTo>
                            <a:cubicBezTo>
                              <a:pt x="26" y="32"/>
                              <a:pt x="26" y="32"/>
                              <a:pt x="26" y="32"/>
                            </a:cubicBezTo>
                            <a:cubicBezTo>
                              <a:pt x="11" y="50"/>
                              <a:pt x="11" y="50"/>
                              <a:pt x="11" y="50"/>
                            </a:cubicBezTo>
                            <a:cubicBezTo>
                              <a:pt x="17" y="59"/>
                              <a:pt x="17" y="59"/>
                              <a:pt x="17" y="59"/>
                            </a:cubicBezTo>
                            <a:cubicBezTo>
                              <a:pt x="17" y="59"/>
                              <a:pt x="6" y="61"/>
                              <a:pt x="10" y="67"/>
                            </a:cubicBezTo>
                            <a:cubicBezTo>
                              <a:pt x="14" y="73"/>
                              <a:pt x="19" y="73"/>
                              <a:pt x="19" y="73"/>
                            </a:cubicBezTo>
                            <a:cubicBezTo>
                              <a:pt x="19" y="73"/>
                              <a:pt x="0" y="83"/>
                              <a:pt x="7" y="91"/>
                            </a:cubicBezTo>
                            <a:cubicBezTo>
                              <a:pt x="14" y="99"/>
                              <a:pt x="26" y="110"/>
                              <a:pt x="26" y="110"/>
                            </a:cubicBezTo>
                            <a:cubicBezTo>
                              <a:pt x="36" y="104"/>
                              <a:pt x="36" y="104"/>
                              <a:pt x="36" y="104"/>
                            </a:cubicBezTo>
                            <a:cubicBezTo>
                              <a:pt x="47" y="122"/>
                              <a:pt x="47" y="122"/>
                              <a:pt x="47" y="122"/>
                            </a:cubicBezTo>
                            <a:cubicBezTo>
                              <a:pt x="65" y="122"/>
                              <a:pt x="65" y="122"/>
                              <a:pt x="65" y="122"/>
                            </a:cubicBezTo>
                            <a:cubicBezTo>
                              <a:pt x="72" y="132"/>
                              <a:pt x="72" y="132"/>
                              <a:pt x="72" y="132"/>
                            </a:cubicBezTo>
                            <a:cubicBezTo>
                              <a:pt x="100" y="147"/>
                              <a:pt x="100" y="147"/>
                              <a:pt x="100" y="147"/>
                            </a:cubicBezTo>
                            <a:cubicBezTo>
                              <a:pt x="109" y="146"/>
                              <a:pt x="109" y="146"/>
                              <a:pt x="109" y="146"/>
                            </a:cubicBezTo>
                            <a:cubicBezTo>
                              <a:pt x="109" y="146"/>
                              <a:pt x="116" y="160"/>
                              <a:pt x="124" y="160"/>
                            </a:cubicBezTo>
                            <a:cubicBezTo>
                              <a:pt x="132" y="160"/>
                              <a:pt x="137" y="157"/>
                              <a:pt x="142" y="159"/>
                            </a:cubicBezTo>
                            <a:cubicBezTo>
                              <a:pt x="147" y="161"/>
                              <a:pt x="135" y="166"/>
                              <a:pt x="148" y="168"/>
                            </a:cubicBezTo>
                            <a:cubicBezTo>
                              <a:pt x="161" y="170"/>
                              <a:pt x="168" y="174"/>
                              <a:pt x="168" y="174"/>
                            </a:cubicBezTo>
                            <a:cubicBezTo>
                              <a:pt x="171" y="181"/>
                              <a:pt x="171" y="181"/>
                              <a:pt x="171" y="181"/>
                            </a:cubicBezTo>
                            <a:cubicBezTo>
                              <a:pt x="171" y="181"/>
                              <a:pt x="176" y="173"/>
                              <a:pt x="185" y="173"/>
                            </a:cubicBezTo>
                            <a:cubicBezTo>
                              <a:pt x="194" y="173"/>
                              <a:pt x="195" y="180"/>
                              <a:pt x="195" y="180"/>
                            </a:cubicBezTo>
                            <a:cubicBezTo>
                              <a:pt x="195" y="180"/>
                              <a:pt x="194" y="161"/>
                              <a:pt x="203" y="166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54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99028" y="3175613"/>
                        <a:ext cx="108557" cy="56154"/>
                      </a:xfrm>
                      <a:custGeom>
                        <a:avLst/>
                        <a:gdLst>
                          <a:gd name="T0" fmla="*/ 2147483647 w 176"/>
                          <a:gd name="T1" fmla="*/ 2147483647 h 93"/>
                          <a:gd name="T2" fmla="*/ 2147483647 w 176"/>
                          <a:gd name="T3" fmla="*/ 2147483647 h 93"/>
                          <a:gd name="T4" fmla="*/ 2147483647 w 176"/>
                          <a:gd name="T5" fmla="*/ 2147483647 h 93"/>
                          <a:gd name="T6" fmla="*/ 2147483647 w 176"/>
                          <a:gd name="T7" fmla="*/ 2147483647 h 93"/>
                          <a:gd name="T8" fmla="*/ 2147483647 w 176"/>
                          <a:gd name="T9" fmla="*/ 2147483647 h 93"/>
                          <a:gd name="T10" fmla="*/ 2147483647 w 176"/>
                          <a:gd name="T11" fmla="*/ 2147483647 h 93"/>
                          <a:gd name="T12" fmla="*/ 2147483647 w 176"/>
                          <a:gd name="T13" fmla="*/ 2147483647 h 93"/>
                          <a:gd name="T14" fmla="*/ 2147483647 w 176"/>
                          <a:gd name="T15" fmla="*/ 2147483647 h 93"/>
                          <a:gd name="T16" fmla="*/ 2147483647 w 176"/>
                          <a:gd name="T17" fmla="*/ 2147483647 h 93"/>
                          <a:gd name="T18" fmla="*/ 2147483647 w 176"/>
                          <a:gd name="T19" fmla="*/ 2147483647 h 93"/>
                          <a:gd name="T20" fmla="*/ 2147483647 w 176"/>
                          <a:gd name="T21" fmla="*/ 2147483647 h 93"/>
                          <a:gd name="T22" fmla="*/ 2147483647 w 176"/>
                          <a:gd name="T23" fmla="*/ 2147483647 h 93"/>
                          <a:gd name="T24" fmla="*/ 2147483647 w 176"/>
                          <a:gd name="T25" fmla="*/ 2147483647 h 93"/>
                          <a:gd name="T26" fmla="*/ 2147483647 w 176"/>
                          <a:gd name="T27" fmla="*/ 2147483647 h 93"/>
                          <a:gd name="T28" fmla="*/ 2147483647 w 176"/>
                          <a:gd name="T29" fmla="*/ 2147483647 h 93"/>
                          <a:gd name="T30" fmla="*/ 2147483647 w 176"/>
                          <a:gd name="T31" fmla="*/ 2147483647 h 93"/>
                          <a:gd name="T32" fmla="*/ 2147483647 w 176"/>
                          <a:gd name="T33" fmla="*/ 2147483647 h 93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w 176"/>
                          <a:gd name="T52" fmla="*/ 0 h 93"/>
                          <a:gd name="T53" fmla="*/ 176 w 176"/>
                          <a:gd name="T54" fmla="*/ 93 h 93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T51" t="T52" r="T53" b="T54"/>
                        <a:pathLst>
                          <a:path w="176" h="93">
                            <a:moveTo>
                              <a:pt x="66" y="92"/>
                            </a:moveTo>
                            <a:cubicBezTo>
                              <a:pt x="85" y="92"/>
                              <a:pt x="79" y="84"/>
                              <a:pt x="88" y="84"/>
                            </a:cubicBezTo>
                            <a:cubicBezTo>
                              <a:pt x="97" y="84"/>
                              <a:pt x="95" y="90"/>
                              <a:pt x="113" y="90"/>
                            </a:cubicBezTo>
                            <a:cubicBezTo>
                              <a:pt x="131" y="90"/>
                              <a:pt x="139" y="86"/>
                              <a:pt x="139" y="86"/>
                            </a:cubicBezTo>
                            <a:cubicBezTo>
                              <a:pt x="139" y="86"/>
                              <a:pt x="148" y="93"/>
                              <a:pt x="162" y="86"/>
                            </a:cubicBezTo>
                            <a:cubicBezTo>
                              <a:pt x="176" y="79"/>
                              <a:pt x="161" y="68"/>
                              <a:pt x="161" y="68"/>
                            </a:cubicBezTo>
                            <a:cubicBezTo>
                              <a:pt x="161" y="54"/>
                              <a:pt x="161" y="54"/>
                              <a:pt x="161" y="54"/>
                            </a:cubicBezTo>
                            <a:cubicBezTo>
                              <a:pt x="161" y="54"/>
                              <a:pt x="144" y="55"/>
                              <a:pt x="140" y="48"/>
                            </a:cubicBezTo>
                            <a:cubicBezTo>
                              <a:pt x="136" y="41"/>
                              <a:pt x="142" y="39"/>
                              <a:pt x="142" y="39"/>
                            </a:cubicBezTo>
                            <a:cubicBezTo>
                              <a:pt x="142" y="39"/>
                              <a:pt x="142" y="29"/>
                              <a:pt x="129" y="18"/>
                            </a:cubicBezTo>
                            <a:cubicBezTo>
                              <a:pt x="116" y="7"/>
                              <a:pt x="80" y="25"/>
                              <a:pt x="80" y="25"/>
                            </a:cubicBezTo>
                            <a:cubicBezTo>
                              <a:pt x="80" y="11"/>
                              <a:pt x="80" y="11"/>
                              <a:pt x="80" y="11"/>
                            </a:cubicBezTo>
                            <a:cubicBezTo>
                              <a:pt x="80" y="11"/>
                              <a:pt x="70" y="10"/>
                              <a:pt x="56" y="5"/>
                            </a:cubicBezTo>
                            <a:cubicBezTo>
                              <a:pt x="42" y="0"/>
                              <a:pt x="18" y="56"/>
                              <a:pt x="18" y="56"/>
                            </a:cubicBezTo>
                            <a:cubicBezTo>
                              <a:pt x="18" y="56"/>
                              <a:pt x="0" y="60"/>
                              <a:pt x="23" y="76"/>
                            </a:cubicBezTo>
                            <a:cubicBezTo>
                              <a:pt x="46" y="92"/>
                              <a:pt x="50" y="81"/>
                              <a:pt x="50" y="81"/>
                            </a:cubicBezTo>
                            <a:cubicBezTo>
                              <a:pt x="50" y="81"/>
                              <a:pt x="47" y="92"/>
                              <a:pt x="66" y="92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55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93412" y="3235511"/>
                        <a:ext cx="151607" cy="174077"/>
                      </a:xfrm>
                      <a:custGeom>
                        <a:avLst/>
                        <a:gdLst>
                          <a:gd name="T0" fmla="*/ 2147483647 w 247"/>
                          <a:gd name="T1" fmla="*/ 2147483647 h 284"/>
                          <a:gd name="T2" fmla="*/ 2147483647 w 247"/>
                          <a:gd name="T3" fmla="*/ 2147483647 h 284"/>
                          <a:gd name="T4" fmla="*/ 2147483647 w 247"/>
                          <a:gd name="T5" fmla="*/ 2147483647 h 284"/>
                          <a:gd name="T6" fmla="*/ 2147483647 w 247"/>
                          <a:gd name="T7" fmla="*/ 2147483647 h 284"/>
                          <a:gd name="T8" fmla="*/ 2147483647 w 247"/>
                          <a:gd name="T9" fmla="*/ 2147483647 h 284"/>
                          <a:gd name="T10" fmla="*/ 2147483647 w 247"/>
                          <a:gd name="T11" fmla="*/ 2147483647 h 284"/>
                          <a:gd name="T12" fmla="*/ 2147483647 w 247"/>
                          <a:gd name="T13" fmla="*/ 2147483647 h 284"/>
                          <a:gd name="T14" fmla="*/ 2147483647 w 247"/>
                          <a:gd name="T15" fmla="*/ 2147483647 h 284"/>
                          <a:gd name="T16" fmla="*/ 2147483647 w 247"/>
                          <a:gd name="T17" fmla="*/ 2147483647 h 284"/>
                          <a:gd name="T18" fmla="*/ 2147483647 w 247"/>
                          <a:gd name="T19" fmla="*/ 2147483647 h 284"/>
                          <a:gd name="T20" fmla="*/ 2147483647 w 247"/>
                          <a:gd name="T21" fmla="*/ 2147483647 h 284"/>
                          <a:gd name="T22" fmla="*/ 2147483647 w 247"/>
                          <a:gd name="T23" fmla="*/ 2147483647 h 284"/>
                          <a:gd name="T24" fmla="*/ 2147483647 w 247"/>
                          <a:gd name="T25" fmla="*/ 2147483647 h 284"/>
                          <a:gd name="T26" fmla="*/ 2147483647 w 247"/>
                          <a:gd name="T27" fmla="*/ 2147483647 h 284"/>
                          <a:gd name="T28" fmla="*/ 2147483647 w 247"/>
                          <a:gd name="T29" fmla="*/ 2147483647 h 284"/>
                          <a:gd name="T30" fmla="*/ 2147483647 w 247"/>
                          <a:gd name="T31" fmla="*/ 2147483647 h 284"/>
                          <a:gd name="T32" fmla="*/ 2147483647 w 247"/>
                          <a:gd name="T33" fmla="*/ 2147483647 h 284"/>
                          <a:gd name="T34" fmla="*/ 2147483647 w 247"/>
                          <a:gd name="T35" fmla="*/ 2147483647 h 284"/>
                          <a:gd name="T36" fmla="*/ 2147483647 w 247"/>
                          <a:gd name="T37" fmla="*/ 2147483647 h 284"/>
                          <a:gd name="T38" fmla="*/ 2147483647 w 247"/>
                          <a:gd name="T39" fmla="*/ 2147483647 h 284"/>
                          <a:gd name="T40" fmla="*/ 2147483647 w 247"/>
                          <a:gd name="T41" fmla="*/ 2147483647 h 284"/>
                          <a:gd name="T42" fmla="*/ 2147483647 w 247"/>
                          <a:gd name="T43" fmla="*/ 2147483647 h 284"/>
                          <a:gd name="T44" fmla="*/ 2147483647 w 247"/>
                          <a:gd name="T45" fmla="*/ 2147483647 h 284"/>
                          <a:gd name="T46" fmla="*/ 2147483647 w 247"/>
                          <a:gd name="T47" fmla="*/ 2147483647 h 284"/>
                          <a:gd name="T48" fmla="*/ 2147483647 w 247"/>
                          <a:gd name="T49" fmla="*/ 2147483647 h 284"/>
                          <a:gd name="T50" fmla="*/ 2147483647 w 247"/>
                          <a:gd name="T51" fmla="*/ 2147483647 h 284"/>
                          <a:gd name="T52" fmla="*/ 2147483647 w 247"/>
                          <a:gd name="T53" fmla="*/ 2147483647 h 284"/>
                          <a:gd name="T54" fmla="*/ 2147483647 w 247"/>
                          <a:gd name="T55" fmla="*/ 2147483647 h 284"/>
                          <a:gd name="T56" fmla="*/ 2147483647 w 247"/>
                          <a:gd name="T57" fmla="*/ 2147483647 h 284"/>
                          <a:gd name="T58" fmla="*/ 2147483647 w 247"/>
                          <a:gd name="T59" fmla="*/ 2147483647 h 284"/>
                          <a:gd name="T60" fmla="*/ 2147483647 w 247"/>
                          <a:gd name="T61" fmla="*/ 2147483647 h 284"/>
                          <a:gd name="T62" fmla="*/ 2147483647 w 247"/>
                          <a:gd name="T63" fmla="*/ 2147483647 h 284"/>
                          <a:gd name="T64" fmla="*/ 2147483647 w 247"/>
                          <a:gd name="T65" fmla="*/ 2147483647 h 284"/>
                          <a:gd name="T66" fmla="*/ 2147483647 w 247"/>
                          <a:gd name="T67" fmla="*/ 2147483647 h 284"/>
                          <a:gd name="T68" fmla="*/ 2147483647 w 247"/>
                          <a:gd name="T69" fmla="*/ 2147483647 h 284"/>
                          <a:gd name="T70" fmla="*/ 2147483647 w 247"/>
                          <a:gd name="T71" fmla="*/ 2147483647 h 284"/>
                          <a:gd name="T72" fmla="*/ 2147483647 w 247"/>
                          <a:gd name="T73" fmla="*/ 2147483647 h 284"/>
                          <a:gd name="T74" fmla="*/ 2147483647 w 247"/>
                          <a:gd name="T75" fmla="*/ 0 h 284"/>
                          <a:gd name="T76" fmla="*/ 2147483647 w 247"/>
                          <a:gd name="T77" fmla="*/ 2147483647 h 284"/>
                          <a:gd name="T78" fmla="*/ 2147483647 w 247"/>
                          <a:gd name="T79" fmla="*/ 2147483647 h 284"/>
                          <a:gd name="T80" fmla="*/ 2147483647 w 247"/>
                          <a:gd name="T81" fmla="*/ 2147483647 h 284"/>
                          <a:gd name="T82" fmla="*/ 2147483647 w 247"/>
                          <a:gd name="T83" fmla="*/ 2147483647 h 284"/>
                          <a:gd name="T84" fmla="*/ 2147483647 w 247"/>
                          <a:gd name="T85" fmla="*/ 2147483647 h 284"/>
                          <a:gd name="T86" fmla="*/ 2147483647 w 247"/>
                          <a:gd name="T87" fmla="*/ 2147483647 h 284"/>
                          <a:gd name="T88" fmla="*/ 2147483647 w 247"/>
                          <a:gd name="T89" fmla="*/ 2147483647 h 284"/>
                          <a:gd name="T90" fmla="*/ 2147483647 w 247"/>
                          <a:gd name="T91" fmla="*/ 2147483647 h 284"/>
                          <a:gd name="T92" fmla="*/ 2147483647 w 247"/>
                          <a:gd name="T93" fmla="*/ 2147483647 h 284"/>
                          <a:gd name="T94" fmla="*/ 2147483647 w 247"/>
                          <a:gd name="T95" fmla="*/ 2147483647 h 284"/>
                          <a:gd name="T96" fmla="*/ 2147483647 w 247"/>
                          <a:gd name="T97" fmla="*/ 2147483647 h 284"/>
                          <a:gd name="T98" fmla="*/ 2147483647 w 247"/>
                          <a:gd name="T99" fmla="*/ 2147483647 h 284"/>
                          <a:gd name="T100" fmla="*/ 2147483647 w 247"/>
                          <a:gd name="T101" fmla="*/ 2147483647 h 284"/>
                          <a:gd name="T102" fmla="*/ 2147483647 w 247"/>
                          <a:gd name="T103" fmla="*/ 2147483647 h 284"/>
                          <a:gd name="T104" fmla="*/ 2147483647 w 247"/>
                          <a:gd name="T105" fmla="*/ 2147483647 h 284"/>
                          <a:gd name="T106" fmla="*/ 2147483647 w 247"/>
                          <a:gd name="T107" fmla="*/ 2147483647 h 284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247"/>
                          <a:gd name="T163" fmla="*/ 0 h 284"/>
                          <a:gd name="T164" fmla="*/ 247 w 247"/>
                          <a:gd name="T165" fmla="*/ 284 h 284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247" h="284">
                            <a:moveTo>
                              <a:pt x="90" y="275"/>
                            </a:moveTo>
                            <a:cubicBezTo>
                              <a:pt x="92" y="236"/>
                              <a:pt x="92" y="236"/>
                              <a:pt x="92" y="236"/>
                            </a:cubicBezTo>
                            <a:cubicBezTo>
                              <a:pt x="92" y="236"/>
                              <a:pt x="134" y="252"/>
                              <a:pt x="142" y="250"/>
                            </a:cubicBezTo>
                            <a:cubicBezTo>
                              <a:pt x="150" y="247"/>
                              <a:pt x="134" y="229"/>
                              <a:pt x="143" y="227"/>
                            </a:cubicBezTo>
                            <a:cubicBezTo>
                              <a:pt x="152" y="225"/>
                              <a:pt x="169" y="245"/>
                              <a:pt x="182" y="240"/>
                            </a:cubicBezTo>
                            <a:cubicBezTo>
                              <a:pt x="195" y="236"/>
                              <a:pt x="190" y="223"/>
                              <a:pt x="190" y="223"/>
                            </a:cubicBezTo>
                            <a:cubicBezTo>
                              <a:pt x="182" y="202"/>
                              <a:pt x="182" y="202"/>
                              <a:pt x="182" y="202"/>
                            </a:cubicBezTo>
                            <a:cubicBezTo>
                              <a:pt x="213" y="235"/>
                              <a:pt x="213" y="235"/>
                              <a:pt x="213" y="235"/>
                            </a:cubicBezTo>
                            <a:cubicBezTo>
                              <a:pt x="213" y="235"/>
                              <a:pt x="201" y="274"/>
                              <a:pt x="210" y="280"/>
                            </a:cubicBezTo>
                            <a:cubicBezTo>
                              <a:pt x="213" y="282"/>
                              <a:pt x="218" y="283"/>
                              <a:pt x="222" y="284"/>
                            </a:cubicBezTo>
                            <a:cubicBezTo>
                              <a:pt x="224" y="277"/>
                              <a:pt x="226" y="273"/>
                              <a:pt x="226" y="273"/>
                            </a:cubicBezTo>
                            <a:cubicBezTo>
                              <a:pt x="247" y="276"/>
                              <a:pt x="247" y="276"/>
                              <a:pt x="247" y="276"/>
                            </a:cubicBezTo>
                            <a:cubicBezTo>
                              <a:pt x="240" y="237"/>
                              <a:pt x="240" y="237"/>
                              <a:pt x="240" y="237"/>
                            </a:cubicBezTo>
                            <a:cubicBezTo>
                              <a:pt x="240" y="237"/>
                              <a:pt x="224" y="198"/>
                              <a:pt x="220" y="187"/>
                            </a:cubicBezTo>
                            <a:cubicBezTo>
                              <a:pt x="216" y="176"/>
                              <a:pt x="222" y="157"/>
                              <a:pt x="204" y="153"/>
                            </a:cubicBezTo>
                            <a:cubicBezTo>
                              <a:pt x="186" y="149"/>
                              <a:pt x="194" y="170"/>
                              <a:pt x="194" y="170"/>
                            </a:cubicBezTo>
                            <a:cubicBezTo>
                              <a:pt x="187" y="193"/>
                              <a:pt x="187" y="193"/>
                              <a:pt x="187" y="193"/>
                            </a:cubicBezTo>
                            <a:cubicBezTo>
                              <a:pt x="178" y="178"/>
                              <a:pt x="178" y="178"/>
                              <a:pt x="178" y="178"/>
                            </a:cubicBezTo>
                            <a:cubicBezTo>
                              <a:pt x="178" y="178"/>
                              <a:pt x="158" y="175"/>
                              <a:pt x="158" y="159"/>
                            </a:cubicBezTo>
                            <a:cubicBezTo>
                              <a:pt x="158" y="143"/>
                              <a:pt x="160" y="133"/>
                              <a:pt x="168" y="130"/>
                            </a:cubicBezTo>
                            <a:cubicBezTo>
                              <a:pt x="176" y="127"/>
                              <a:pt x="190" y="129"/>
                              <a:pt x="193" y="115"/>
                            </a:cubicBezTo>
                            <a:cubicBezTo>
                              <a:pt x="196" y="101"/>
                              <a:pt x="196" y="92"/>
                              <a:pt x="196" y="92"/>
                            </a:cubicBezTo>
                            <a:cubicBezTo>
                              <a:pt x="196" y="92"/>
                              <a:pt x="206" y="96"/>
                              <a:pt x="206" y="86"/>
                            </a:cubicBezTo>
                            <a:cubicBezTo>
                              <a:pt x="206" y="76"/>
                              <a:pt x="184" y="68"/>
                              <a:pt x="184" y="68"/>
                            </a:cubicBezTo>
                            <a:cubicBezTo>
                              <a:pt x="154" y="79"/>
                              <a:pt x="154" y="79"/>
                              <a:pt x="154" y="79"/>
                            </a:cubicBezTo>
                            <a:cubicBezTo>
                              <a:pt x="154" y="79"/>
                              <a:pt x="123" y="75"/>
                              <a:pt x="113" y="75"/>
                            </a:cubicBezTo>
                            <a:cubicBezTo>
                              <a:pt x="103" y="75"/>
                              <a:pt x="86" y="72"/>
                              <a:pt x="86" y="69"/>
                            </a:cubicBezTo>
                            <a:cubicBezTo>
                              <a:pt x="86" y="66"/>
                              <a:pt x="85" y="46"/>
                              <a:pt x="85" y="46"/>
                            </a:cubicBezTo>
                            <a:cubicBezTo>
                              <a:pt x="81" y="44"/>
                              <a:pt x="81" y="44"/>
                              <a:pt x="81" y="44"/>
                            </a:cubicBezTo>
                            <a:cubicBezTo>
                              <a:pt x="81" y="44"/>
                              <a:pt x="81" y="26"/>
                              <a:pt x="77" y="23"/>
                            </a:cubicBezTo>
                            <a:cubicBezTo>
                              <a:pt x="73" y="20"/>
                              <a:pt x="67" y="17"/>
                              <a:pt x="67" y="17"/>
                            </a:cubicBezTo>
                            <a:cubicBezTo>
                              <a:pt x="66" y="29"/>
                              <a:pt x="66" y="29"/>
                              <a:pt x="66" y="29"/>
                            </a:cubicBezTo>
                            <a:cubicBezTo>
                              <a:pt x="66" y="29"/>
                              <a:pt x="56" y="27"/>
                              <a:pt x="50" y="21"/>
                            </a:cubicBezTo>
                            <a:cubicBezTo>
                              <a:pt x="44" y="15"/>
                              <a:pt x="41" y="3"/>
                              <a:pt x="41" y="3"/>
                            </a:cubicBezTo>
                            <a:cubicBezTo>
                              <a:pt x="30" y="4"/>
                              <a:pt x="30" y="4"/>
                              <a:pt x="30" y="4"/>
                            </a:cubicBezTo>
                            <a:cubicBezTo>
                              <a:pt x="33" y="11"/>
                              <a:pt x="33" y="11"/>
                              <a:pt x="33" y="11"/>
                            </a:cubicBezTo>
                            <a:cubicBezTo>
                              <a:pt x="17" y="3"/>
                              <a:pt x="17" y="3"/>
                              <a:pt x="17" y="3"/>
                            </a:cubicBezTo>
                            <a:cubicBezTo>
                              <a:pt x="6" y="0"/>
                              <a:pt x="6" y="0"/>
                              <a:pt x="6" y="0"/>
                            </a:cubicBezTo>
                            <a:cubicBezTo>
                              <a:pt x="11" y="12"/>
                              <a:pt x="11" y="12"/>
                              <a:pt x="11" y="12"/>
                            </a:cubicBezTo>
                            <a:cubicBezTo>
                              <a:pt x="11" y="12"/>
                              <a:pt x="0" y="24"/>
                              <a:pt x="2" y="35"/>
                            </a:cubicBezTo>
                            <a:cubicBezTo>
                              <a:pt x="4" y="46"/>
                              <a:pt x="26" y="54"/>
                              <a:pt x="26" y="54"/>
                            </a:cubicBezTo>
                            <a:cubicBezTo>
                              <a:pt x="43" y="65"/>
                              <a:pt x="43" y="65"/>
                              <a:pt x="43" y="65"/>
                            </a:cubicBezTo>
                            <a:cubicBezTo>
                              <a:pt x="44" y="73"/>
                              <a:pt x="44" y="73"/>
                              <a:pt x="44" y="73"/>
                            </a:cubicBezTo>
                            <a:cubicBezTo>
                              <a:pt x="22" y="74"/>
                              <a:pt x="22" y="74"/>
                              <a:pt x="22" y="74"/>
                            </a:cubicBezTo>
                            <a:cubicBezTo>
                              <a:pt x="22" y="93"/>
                              <a:pt x="22" y="93"/>
                              <a:pt x="22" y="93"/>
                            </a:cubicBezTo>
                            <a:cubicBezTo>
                              <a:pt x="22" y="93"/>
                              <a:pt x="3" y="96"/>
                              <a:pt x="13" y="106"/>
                            </a:cubicBezTo>
                            <a:cubicBezTo>
                              <a:pt x="23" y="116"/>
                              <a:pt x="50" y="110"/>
                              <a:pt x="47" y="126"/>
                            </a:cubicBezTo>
                            <a:cubicBezTo>
                              <a:pt x="44" y="142"/>
                              <a:pt x="35" y="150"/>
                              <a:pt x="35" y="150"/>
                            </a:cubicBezTo>
                            <a:cubicBezTo>
                              <a:pt x="44" y="170"/>
                              <a:pt x="44" y="170"/>
                              <a:pt x="44" y="170"/>
                            </a:cubicBezTo>
                            <a:cubicBezTo>
                              <a:pt x="64" y="186"/>
                              <a:pt x="64" y="186"/>
                              <a:pt x="64" y="186"/>
                            </a:cubicBezTo>
                            <a:cubicBezTo>
                              <a:pt x="63" y="206"/>
                              <a:pt x="63" y="206"/>
                              <a:pt x="63" y="206"/>
                            </a:cubicBezTo>
                            <a:cubicBezTo>
                              <a:pt x="75" y="234"/>
                              <a:pt x="75" y="234"/>
                              <a:pt x="75" y="234"/>
                            </a:cubicBezTo>
                            <a:cubicBezTo>
                              <a:pt x="73" y="252"/>
                              <a:pt x="73" y="252"/>
                              <a:pt x="73" y="252"/>
                            </a:cubicBezTo>
                            <a:lnTo>
                              <a:pt x="90" y="275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56" name="Freeform 85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6046882" y="2922920"/>
                        <a:ext cx="797335" cy="967720"/>
                      </a:xfrm>
                      <a:custGeom>
                        <a:avLst/>
                        <a:gdLst>
                          <a:gd name="T0" fmla="*/ 2147483647 w 1304"/>
                          <a:gd name="T1" fmla="*/ 2147483647 h 1578"/>
                          <a:gd name="T2" fmla="*/ 2147483647 w 1304"/>
                          <a:gd name="T3" fmla="*/ 2147483647 h 1578"/>
                          <a:gd name="T4" fmla="*/ 2147483647 w 1304"/>
                          <a:gd name="T5" fmla="*/ 2147483647 h 1578"/>
                          <a:gd name="T6" fmla="*/ 2147483647 w 1304"/>
                          <a:gd name="T7" fmla="*/ 2147483647 h 1578"/>
                          <a:gd name="T8" fmla="*/ 2147483647 w 1304"/>
                          <a:gd name="T9" fmla="*/ 2147483647 h 1578"/>
                          <a:gd name="T10" fmla="*/ 2147483647 w 1304"/>
                          <a:gd name="T11" fmla="*/ 2147483647 h 1578"/>
                          <a:gd name="T12" fmla="*/ 2147483647 w 1304"/>
                          <a:gd name="T13" fmla="*/ 2147483647 h 1578"/>
                          <a:gd name="T14" fmla="*/ 2147483647 w 1304"/>
                          <a:gd name="T15" fmla="*/ 2147483647 h 1578"/>
                          <a:gd name="T16" fmla="*/ 2147483647 w 1304"/>
                          <a:gd name="T17" fmla="*/ 2147483647 h 1578"/>
                          <a:gd name="T18" fmla="*/ 2147483647 w 1304"/>
                          <a:gd name="T19" fmla="*/ 2147483647 h 1578"/>
                          <a:gd name="T20" fmla="*/ 2147483647 w 1304"/>
                          <a:gd name="T21" fmla="*/ 2147483647 h 1578"/>
                          <a:gd name="T22" fmla="*/ 2147483647 w 1304"/>
                          <a:gd name="T23" fmla="*/ 2147483647 h 1578"/>
                          <a:gd name="T24" fmla="*/ 2147483647 w 1304"/>
                          <a:gd name="T25" fmla="*/ 2147483647 h 1578"/>
                          <a:gd name="T26" fmla="*/ 2147483647 w 1304"/>
                          <a:gd name="T27" fmla="*/ 2147483647 h 1578"/>
                          <a:gd name="T28" fmla="*/ 2147483647 w 1304"/>
                          <a:gd name="T29" fmla="*/ 2147483647 h 1578"/>
                          <a:gd name="T30" fmla="*/ 2147483647 w 1304"/>
                          <a:gd name="T31" fmla="*/ 2147483647 h 1578"/>
                          <a:gd name="T32" fmla="*/ 2147483647 w 1304"/>
                          <a:gd name="T33" fmla="*/ 2147483647 h 1578"/>
                          <a:gd name="T34" fmla="*/ 2147483647 w 1304"/>
                          <a:gd name="T35" fmla="*/ 2147483647 h 1578"/>
                          <a:gd name="T36" fmla="*/ 2147483647 w 1304"/>
                          <a:gd name="T37" fmla="*/ 2147483647 h 1578"/>
                          <a:gd name="T38" fmla="*/ 2147483647 w 1304"/>
                          <a:gd name="T39" fmla="*/ 2147483647 h 1578"/>
                          <a:gd name="T40" fmla="*/ 2147483647 w 1304"/>
                          <a:gd name="T41" fmla="*/ 2147483647 h 1578"/>
                          <a:gd name="T42" fmla="*/ 2147483647 w 1304"/>
                          <a:gd name="T43" fmla="*/ 2147483647 h 1578"/>
                          <a:gd name="T44" fmla="*/ 2147483647 w 1304"/>
                          <a:gd name="T45" fmla="*/ 2147483647 h 1578"/>
                          <a:gd name="T46" fmla="*/ 2147483647 w 1304"/>
                          <a:gd name="T47" fmla="*/ 2147483647 h 1578"/>
                          <a:gd name="T48" fmla="*/ 2147483647 w 1304"/>
                          <a:gd name="T49" fmla="*/ 2147483647 h 1578"/>
                          <a:gd name="T50" fmla="*/ 2147483647 w 1304"/>
                          <a:gd name="T51" fmla="*/ 2147483647 h 1578"/>
                          <a:gd name="T52" fmla="*/ 2147483647 w 1304"/>
                          <a:gd name="T53" fmla="*/ 2147483647 h 1578"/>
                          <a:gd name="T54" fmla="*/ 2147483647 w 1304"/>
                          <a:gd name="T55" fmla="*/ 2147483647 h 1578"/>
                          <a:gd name="T56" fmla="*/ 2147483647 w 1304"/>
                          <a:gd name="T57" fmla="*/ 2147483647 h 1578"/>
                          <a:gd name="T58" fmla="*/ 2147483647 w 1304"/>
                          <a:gd name="T59" fmla="*/ 2147483647 h 1578"/>
                          <a:gd name="T60" fmla="*/ 2147483647 w 1304"/>
                          <a:gd name="T61" fmla="*/ 2147483647 h 1578"/>
                          <a:gd name="T62" fmla="*/ 2147483647 w 1304"/>
                          <a:gd name="T63" fmla="*/ 2147483647 h 1578"/>
                          <a:gd name="T64" fmla="*/ 2147483647 w 1304"/>
                          <a:gd name="T65" fmla="*/ 2147483647 h 1578"/>
                          <a:gd name="T66" fmla="*/ 2147483647 w 1304"/>
                          <a:gd name="T67" fmla="*/ 2147483647 h 1578"/>
                          <a:gd name="T68" fmla="*/ 2147483647 w 1304"/>
                          <a:gd name="T69" fmla="*/ 2147483647 h 1578"/>
                          <a:gd name="T70" fmla="*/ 2147483647 w 1304"/>
                          <a:gd name="T71" fmla="*/ 2147483647 h 1578"/>
                          <a:gd name="T72" fmla="*/ 2147483647 w 1304"/>
                          <a:gd name="T73" fmla="*/ 2147483647 h 1578"/>
                          <a:gd name="T74" fmla="*/ 2147483647 w 1304"/>
                          <a:gd name="T75" fmla="*/ 2147483647 h 1578"/>
                          <a:gd name="T76" fmla="*/ 2147483647 w 1304"/>
                          <a:gd name="T77" fmla="*/ 2147483647 h 1578"/>
                          <a:gd name="T78" fmla="*/ 2147483647 w 1304"/>
                          <a:gd name="T79" fmla="*/ 2147483647 h 1578"/>
                          <a:gd name="T80" fmla="*/ 2147483647 w 1304"/>
                          <a:gd name="T81" fmla="*/ 2147483647 h 1578"/>
                          <a:gd name="T82" fmla="*/ 2147483647 w 1304"/>
                          <a:gd name="T83" fmla="*/ 2147483647 h 1578"/>
                          <a:gd name="T84" fmla="*/ 2147483647 w 1304"/>
                          <a:gd name="T85" fmla="*/ 2147483647 h 1578"/>
                          <a:gd name="T86" fmla="*/ 2147483647 w 1304"/>
                          <a:gd name="T87" fmla="*/ 2147483647 h 1578"/>
                          <a:gd name="T88" fmla="*/ 2147483647 w 1304"/>
                          <a:gd name="T89" fmla="*/ 2147483647 h 1578"/>
                          <a:gd name="T90" fmla="*/ 2147483647 w 1304"/>
                          <a:gd name="T91" fmla="*/ 2147483647 h 1578"/>
                          <a:gd name="T92" fmla="*/ 2147483647 w 1304"/>
                          <a:gd name="T93" fmla="*/ 2147483647 h 1578"/>
                          <a:gd name="T94" fmla="*/ 2147483647 w 1304"/>
                          <a:gd name="T95" fmla="*/ 2147483647 h 1578"/>
                          <a:gd name="T96" fmla="*/ 2147483647 w 1304"/>
                          <a:gd name="T97" fmla="*/ 2147483647 h 1578"/>
                          <a:gd name="T98" fmla="*/ 2147483647 w 1304"/>
                          <a:gd name="T99" fmla="*/ 2147483647 h 1578"/>
                          <a:gd name="T100" fmla="*/ 2147483647 w 1304"/>
                          <a:gd name="T101" fmla="*/ 2147483647 h 1578"/>
                          <a:gd name="T102" fmla="*/ 2147483647 w 1304"/>
                          <a:gd name="T103" fmla="*/ 2147483647 h 1578"/>
                          <a:gd name="T104" fmla="*/ 2147483647 w 1304"/>
                          <a:gd name="T105" fmla="*/ 2147483647 h 1578"/>
                          <a:gd name="T106" fmla="*/ 2147483647 w 1304"/>
                          <a:gd name="T107" fmla="*/ 2147483647 h 1578"/>
                          <a:gd name="T108" fmla="*/ 2147483647 w 1304"/>
                          <a:gd name="T109" fmla="*/ 2147483647 h 1578"/>
                          <a:gd name="T110" fmla="*/ 2147483647 w 1304"/>
                          <a:gd name="T111" fmla="*/ 2147483647 h 1578"/>
                          <a:gd name="T112" fmla="*/ 2147483647 w 1304"/>
                          <a:gd name="T113" fmla="*/ 2147483647 h 1578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w 1304"/>
                          <a:gd name="T172" fmla="*/ 0 h 1578"/>
                          <a:gd name="T173" fmla="*/ 1304 w 1304"/>
                          <a:gd name="T174" fmla="*/ 1578 h 1578"/>
                        </a:gdLst>
                        <a:ahLst/>
                        <a:cxnLst>
                          <a:cxn ang="T114">
                            <a:pos x="T0" y="T1"/>
                          </a:cxn>
                          <a:cxn ang="T115">
                            <a:pos x="T2" y="T3"/>
                          </a:cxn>
                          <a:cxn ang="T116">
                            <a:pos x="T4" y="T5"/>
                          </a:cxn>
                          <a:cxn ang="T117">
                            <a:pos x="T6" y="T7"/>
                          </a:cxn>
                          <a:cxn ang="T118">
                            <a:pos x="T8" y="T9"/>
                          </a:cxn>
                          <a:cxn ang="T119">
                            <a:pos x="T10" y="T11"/>
                          </a:cxn>
                          <a:cxn ang="T120">
                            <a:pos x="T12" y="T13"/>
                          </a:cxn>
                          <a:cxn ang="T121">
                            <a:pos x="T14" y="T15"/>
                          </a:cxn>
                          <a:cxn ang="T122">
                            <a:pos x="T16" y="T17"/>
                          </a:cxn>
                          <a:cxn ang="T123">
                            <a:pos x="T18" y="T19"/>
                          </a:cxn>
                          <a:cxn ang="T124">
                            <a:pos x="T20" y="T21"/>
                          </a:cxn>
                          <a:cxn ang="T125">
                            <a:pos x="T22" y="T23"/>
                          </a:cxn>
                          <a:cxn ang="T126">
                            <a:pos x="T24" y="T25"/>
                          </a:cxn>
                          <a:cxn ang="T127">
                            <a:pos x="T26" y="T27"/>
                          </a:cxn>
                          <a:cxn ang="T128">
                            <a:pos x="T28" y="T29"/>
                          </a:cxn>
                          <a:cxn ang="T129">
                            <a:pos x="T30" y="T31"/>
                          </a:cxn>
                          <a:cxn ang="T130">
                            <a:pos x="T32" y="T33"/>
                          </a:cxn>
                          <a:cxn ang="T131">
                            <a:pos x="T34" y="T35"/>
                          </a:cxn>
                          <a:cxn ang="T132">
                            <a:pos x="T36" y="T37"/>
                          </a:cxn>
                          <a:cxn ang="T133">
                            <a:pos x="T38" y="T39"/>
                          </a:cxn>
                          <a:cxn ang="T134">
                            <a:pos x="T40" y="T41"/>
                          </a:cxn>
                          <a:cxn ang="T135">
                            <a:pos x="T42" y="T43"/>
                          </a:cxn>
                          <a:cxn ang="T136">
                            <a:pos x="T44" y="T45"/>
                          </a:cxn>
                          <a:cxn ang="T137">
                            <a:pos x="T46" y="T47"/>
                          </a:cxn>
                          <a:cxn ang="T138">
                            <a:pos x="T48" y="T49"/>
                          </a:cxn>
                          <a:cxn ang="T139">
                            <a:pos x="T50" y="T51"/>
                          </a:cxn>
                          <a:cxn ang="T140">
                            <a:pos x="T52" y="T53"/>
                          </a:cxn>
                          <a:cxn ang="T141">
                            <a:pos x="T54" y="T55"/>
                          </a:cxn>
                          <a:cxn ang="T142">
                            <a:pos x="T56" y="T57"/>
                          </a:cxn>
                          <a:cxn ang="T143">
                            <a:pos x="T58" y="T59"/>
                          </a:cxn>
                          <a:cxn ang="T144">
                            <a:pos x="T60" y="T61"/>
                          </a:cxn>
                          <a:cxn ang="T145">
                            <a:pos x="T62" y="T63"/>
                          </a:cxn>
                          <a:cxn ang="T146">
                            <a:pos x="T64" y="T65"/>
                          </a:cxn>
                          <a:cxn ang="T147">
                            <a:pos x="T66" y="T67"/>
                          </a:cxn>
                          <a:cxn ang="T148">
                            <a:pos x="T68" y="T69"/>
                          </a:cxn>
                          <a:cxn ang="T149">
                            <a:pos x="T70" y="T71"/>
                          </a:cxn>
                          <a:cxn ang="T150">
                            <a:pos x="T72" y="T73"/>
                          </a:cxn>
                          <a:cxn ang="T151">
                            <a:pos x="T74" y="T75"/>
                          </a:cxn>
                          <a:cxn ang="T152">
                            <a:pos x="T76" y="T77"/>
                          </a:cxn>
                          <a:cxn ang="T153">
                            <a:pos x="T78" y="T79"/>
                          </a:cxn>
                          <a:cxn ang="T154">
                            <a:pos x="T80" y="T81"/>
                          </a:cxn>
                          <a:cxn ang="T155">
                            <a:pos x="T82" y="T83"/>
                          </a:cxn>
                          <a:cxn ang="T156">
                            <a:pos x="T84" y="T85"/>
                          </a:cxn>
                          <a:cxn ang="T157">
                            <a:pos x="T86" y="T87"/>
                          </a:cxn>
                          <a:cxn ang="T158">
                            <a:pos x="T88" y="T89"/>
                          </a:cxn>
                          <a:cxn ang="T159">
                            <a:pos x="T90" y="T91"/>
                          </a:cxn>
                          <a:cxn ang="T160">
                            <a:pos x="T92" y="T93"/>
                          </a:cxn>
                          <a:cxn ang="T161">
                            <a:pos x="T94" y="T95"/>
                          </a:cxn>
                          <a:cxn ang="T162">
                            <a:pos x="T96" y="T97"/>
                          </a:cxn>
                          <a:cxn ang="T163">
                            <a:pos x="T98" y="T99"/>
                          </a:cxn>
                          <a:cxn ang="T164">
                            <a:pos x="T100" y="T101"/>
                          </a:cxn>
                          <a:cxn ang="T165">
                            <a:pos x="T102" y="T103"/>
                          </a:cxn>
                          <a:cxn ang="T166">
                            <a:pos x="T104" y="T105"/>
                          </a:cxn>
                          <a:cxn ang="T167">
                            <a:pos x="T106" y="T107"/>
                          </a:cxn>
                          <a:cxn ang="T168">
                            <a:pos x="T108" y="T109"/>
                          </a:cxn>
                          <a:cxn ang="T169">
                            <a:pos x="T110" y="T111"/>
                          </a:cxn>
                          <a:cxn ang="T170">
                            <a:pos x="T112" y="T113"/>
                          </a:cxn>
                        </a:cxnLst>
                        <a:rect l="T171" t="T172" r="T173" b="T174"/>
                        <a:pathLst>
                          <a:path w="1304" h="1578">
                            <a:moveTo>
                              <a:pt x="1204" y="1196"/>
                            </a:moveTo>
                            <a:cubicBezTo>
                              <a:pt x="1184" y="1198"/>
                              <a:pt x="1188" y="1259"/>
                              <a:pt x="1188" y="1259"/>
                            </a:cubicBezTo>
                            <a:cubicBezTo>
                              <a:pt x="1191" y="1325"/>
                              <a:pt x="1191" y="1325"/>
                              <a:pt x="1191" y="1325"/>
                            </a:cubicBezTo>
                            <a:cubicBezTo>
                              <a:pt x="1202" y="1305"/>
                              <a:pt x="1202" y="1305"/>
                              <a:pt x="1202" y="1305"/>
                            </a:cubicBezTo>
                            <a:cubicBezTo>
                              <a:pt x="1202" y="1237"/>
                              <a:pt x="1202" y="1237"/>
                              <a:pt x="1202" y="1237"/>
                            </a:cubicBezTo>
                            <a:cubicBezTo>
                              <a:pt x="1202" y="1237"/>
                              <a:pt x="1220" y="1194"/>
                              <a:pt x="1204" y="1196"/>
                            </a:cubicBezTo>
                            <a:close/>
                            <a:moveTo>
                              <a:pt x="1195" y="1357"/>
                            </a:moveTo>
                            <a:cubicBezTo>
                              <a:pt x="1180" y="1357"/>
                              <a:pt x="1196" y="1389"/>
                              <a:pt x="1196" y="1389"/>
                            </a:cubicBezTo>
                            <a:cubicBezTo>
                              <a:pt x="1196" y="1389"/>
                              <a:pt x="1209" y="1357"/>
                              <a:pt x="1195" y="1357"/>
                            </a:cubicBezTo>
                            <a:close/>
                            <a:moveTo>
                              <a:pt x="1259" y="1543"/>
                            </a:moveTo>
                            <a:cubicBezTo>
                              <a:pt x="1251" y="1544"/>
                              <a:pt x="1255" y="1578"/>
                              <a:pt x="1270" y="1578"/>
                            </a:cubicBezTo>
                            <a:cubicBezTo>
                              <a:pt x="1270" y="1578"/>
                              <a:pt x="1267" y="1542"/>
                              <a:pt x="1259" y="1543"/>
                            </a:cubicBezTo>
                            <a:close/>
                            <a:moveTo>
                              <a:pt x="1280" y="454"/>
                            </a:moveTo>
                            <a:cubicBezTo>
                              <a:pt x="1280" y="445"/>
                              <a:pt x="1304" y="436"/>
                              <a:pt x="1304" y="436"/>
                            </a:cubicBezTo>
                            <a:cubicBezTo>
                              <a:pt x="1302" y="417"/>
                              <a:pt x="1302" y="417"/>
                              <a:pt x="1302" y="417"/>
                            </a:cubicBezTo>
                            <a:cubicBezTo>
                              <a:pt x="1302" y="417"/>
                              <a:pt x="1287" y="413"/>
                              <a:pt x="1280" y="413"/>
                            </a:cubicBezTo>
                            <a:cubicBezTo>
                              <a:pt x="1273" y="413"/>
                              <a:pt x="1258" y="413"/>
                              <a:pt x="1250" y="411"/>
                            </a:cubicBezTo>
                            <a:cubicBezTo>
                              <a:pt x="1242" y="409"/>
                              <a:pt x="1262" y="400"/>
                              <a:pt x="1262" y="400"/>
                            </a:cubicBezTo>
                            <a:cubicBezTo>
                              <a:pt x="1251" y="380"/>
                              <a:pt x="1251" y="380"/>
                              <a:pt x="1251" y="380"/>
                            </a:cubicBezTo>
                            <a:cubicBezTo>
                              <a:pt x="1251" y="380"/>
                              <a:pt x="1240" y="381"/>
                              <a:pt x="1231" y="379"/>
                            </a:cubicBezTo>
                            <a:cubicBezTo>
                              <a:pt x="1222" y="377"/>
                              <a:pt x="1238" y="369"/>
                              <a:pt x="1238" y="369"/>
                            </a:cubicBezTo>
                            <a:cubicBezTo>
                              <a:pt x="1238" y="369"/>
                              <a:pt x="1237" y="364"/>
                              <a:pt x="1219" y="355"/>
                            </a:cubicBezTo>
                            <a:cubicBezTo>
                              <a:pt x="1201" y="346"/>
                              <a:pt x="1209" y="377"/>
                              <a:pt x="1198" y="377"/>
                            </a:cubicBezTo>
                            <a:cubicBezTo>
                              <a:pt x="1187" y="377"/>
                              <a:pt x="1173" y="363"/>
                              <a:pt x="1165" y="363"/>
                            </a:cubicBezTo>
                            <a:cubicBezTo>
                              <a:pt x="1157" y="363"/>
                              <a:pt x="1140" y="382"/>
                              <a:pt x="1133" y="390"/>
                            </a:cubicBezTo>
                            <a:cubicBezTo>
                              <a:pt x="1126" y="398"/>
                              <a:pt x="1102" y="394"/>
                              <a:pt x="1102" y="394"/>
                            </a:cubicBezTo>
                            <a:cubicBezTo>
                              <a:pt x="1102" y="394"/>
                              <a:pt x="1109" y="410"/>
                              <a:pt x="1107" y="415"/>
                            </a:cubicBezTo>
                            <a:cubicBezTo>
                              <a:pt x="1105" y="420"/>
                              <a:pt x="1084" y="422"/>
                              <a:pt x="1084" y="422"/>
                            </a:cubicBezTo>
                            <a:cubicBezTo>
                              <a:pt x="1084" y="422"/>
                              <a:pt x="1092" y="438"/>
                              <a:pt x="1084" y="445"/>
                            </a:cubicBezTo>
                            <a:cubicBezTo>
                              <a:pt x="1076" y="452"/>
                              <a:pt x="1045" y="450"/>
                              <a:pt x="1045" y="450"/>
                            </a:cubicBezTo>
                            <a:cubicBezTo>
                              <a:pt x="1045" y="450"/>
                              <a:pt x="1039" y="452"/>
                              <a:pt x="1043" y="459"/>
                            </a:cubicBezTo>
                            <a:cubicBezTo>
                              <a:pt x="1047" y="466"/>
                              <a:pt x="1064" y="465"/>
                              <a:pt x="1064" y="465"/>
                            </a:cubicBezTo>
                            <a:cubicBezTo>
                              <a:pt x="1064" y="479"/>
                              <a:pt x="1064" y="479"/>
                              <a:pt x="1064" y="479"/>
                            </a:cubicBezTo>
                            <a:cubicBezTo>
                              <a:pt x="1064" y="479"/>
                              <a:pt x="1079" y="490"/>
                              <a:pt x="1065" y="497"/>
                            </a:cubicBezTo>
                            <a:cubicBezTo>
                              <a:pt x="1051" y="504"/>
                              <a:pt x="1042" y="497"/>
                              <a:pt x="1042" y="497"/>
                            </a:cubicBezTo>
                            <a:cubicBezTo>
                              <a:pt x="1042" y="497"/>
                              <a:pt x="1034" y="501"/>
                              <a:pt x="1016" y="501"/>
                            </a:cubicBezTo>
                            <a:cubicBezTo>
                              <a:pt x="998" y="501"/>
                              <a:pt x="1000" y="495"/>
                              <a:pt x="991" y="495"/>
                            </a:cubicBezTo>
                            <a:cubicBezTo>
                              <a:pt x="982" y="495"/>
                              <a:pt x="988" y="503"/>
                              <a:pt x="969" y="503"/>
                            </a:cubicBezTo>
                            <a:cubicBezTo>
                              <a:pt x="950" y="503"/>
                              <a:pt x="953" y="492"/>
                              <a:pt x="953" y="492"/>
                            </a:cubicBezTo>
                            <a:cubicBezTo>
                              <a:pt x="953" y="492"/>
                              <a:pt x="949" y="503"/>
                              <a:pt x="926" y="487"/>
                            </a:cubicBezTo>
                            <a:cubicBezTo>
                              <a:pt x="903" y="471"/>
                              <a:pt x="921" y="467"/>
                              <a:pt x="921" y="467"/>
                            </a:cubicBezTo>
                            <a:cubicBezTo>
                              <a:pt x="921" y="467"/>
                              <a:pt x="916" y="468"/>
                              <a:pt x="911" y="466"/>
                            </a:cubicBezTo>
                            <a:cubicBezTo>
                              <a:pt x="906" y="464"/>
                              <a:pt x="917" y="436"/>
                              <a:pt x="906" y="427"/>
                            </a:cubicBezTo>
                            <a:cubicBezTo>
                              <a:pt x="899" y="422"/>
                              <a:pt x="888" y="428"/>
                              <a:pt x="876" y="435"/>
                            </a:cubicBezTo>
                            <a:cubicBezTo>
                              <a:pt x="882" y="450"/>
                              <a:pt x="882" y="450"/>
                              <a:pt x="882" y="450"/>
                            </a:cubicBezTo>
                            <a:cubicBezTo>
                              <a:pt x="882" y="482"/>
                              <a:pt x="882" y="482"/>
                              <a:pt x="882" y="482"/>
                            </a:cubicBezTo>
                            <a:cubicBezTo>
                              <a:pt x="892" y="497"/>
                              <a:pt x="892" y="497"/>
                              <a:pt x="892" y="497"/>
                            </a:cubicBezTo>
                            <a:cubicBezTo>
                              <a:pt x="892" y="497"/>
                              <a:pt x="892" y="506"/>
                              <a:pt x="891" y="515"/>
                            </a:cubicBezTo>
                            <a:cubicBezTo>
                              <a:pt x="890" y="524"/>
                              <a:pt x="869" y="521"/>
                              <a:pt x="869" y="521"/>
                            </a:cubicBezTo>
                            <a:cubicBezTo>
                              <a:pt x="869" y="521"/>
                              <a:pt x="862" y="520"/>
                              <a:pt x="853" y="520"/>
                            </a:cubicBezTo>
                            <a:cubicBezTo>
                              <a:pt x="844" y="520"/>
                              <a:pt x="849" y="510"/>
                              <a:pt x="843" y="510"/>
                            </a:cubicBezTo>
                            <a:cubicBezTo>
                              <a:pt x="837" y="510"/>
                              <a:pt x="829" y="521"/>
                              <a:pt x="829" y="521"/>
                            </a:cubicBezTo>
                            <a:cubicBezTo>
                              <a:pt x="829" y="521"/>
                              <a:pt x="818" y="508"/>
                              <a:pt x="805" y="504"/>
                            </a:cubicBezTo>
                            <a:cubicBezTo>
                              <a:pt x="792" y="500"/>
                              <a:pt x="788" y="509"/>
                              <a:pt x="788" y="509"/>
                            </a:cubicBezTo>
                            <a:cubicBezTo>
                              <a:pt x="766" y="495"/>
                              <a:pt x="766" y="495"/>
                              <a:pt x="766" y="495"/>
                            </a:cubicBezTo>
                            <a:cubicBezTo>
                              <a:pt x="754" y="504"/>
                              <a:pt x="754" y="504"/>
                              <a:pt x="754" y="504"/>
                            </a:cubicBezTo>
                            <a:cubicBezTo>
                              <a:pt x="754" y="504"/>
                              <a:pt x="745" y="493"/>
                              <a:pt x="736" y="485"/>
                            </a:cubicBezTo>
                            <a:cubicBezTo>
                              <a:pt x="727" y="477"/>
                              <a:pt x="719" y="467"/>
                              <a:pt x="719" y="467"/>
                            </a:cubicBezTo>
                            <a:cubicBezTo>
                              <a:pt x="705" y="470"/>
                              <a:pt x="705" y="470"/>
                              <a:pt x="705" y="470"/>
                            </a:cubicBezTo>
                            <a:cubicBezTo>
                              <a:pt x="705" y="470"/>
                              <a:pt x="704" y="462"/>
                              <a:pt x="695" y="457"/>
                            </a:cubicBezTo>
                            <a:cubicBezTo>
                              <a:pt x="686" y="452"/>
                              <a:pt x="687" y="471"/>
                              <a:pt x="687" y="471"/>
                            </a:cubicBezTo>
                            <a:cubicBezTo>
                              <a:pt x="687" y="471"/>
                              <a:pt x="686" y="464"/>
                              <a:pt x="677" y="464"/>
                            </a:cubicBezTo>
                            <a:cubicBezTo>
                              <a:pt x="668" y="464"/>
                              <a:pt x="663" y="472"/>
                              <a:pt x="663" y="472"/>
                            </a:cubicBezTo>
                            <a:cubicBezTo>
                              <a:pt x="660" y="465"/>
                              <a:pt x="660" y="465"/>
                              <a:pt x="660" y="465"/>
                            </a:cubicBezTo>
                            <a:cubicBezTo>
                              <a:pt x="660" y="465"/>
                              <a:pt x="653" y="461"/>
                              <a:pt x="640" y="459"/>
                            </a:cubicBezTo>
                            <a:cubicBezTo>
                              <a:pt x="627" y="457"/>
                              <a:pt x="639" y="452"/>
                              <a:pt x="634" y="450"/>
                            </a:cubicBezTo>
                            <a:cubicBezTo>
                              <a:pt x="629" y="448"/>
                              <a:pt x="624" y="451"/>
                              <a:pt x="616" y="451"/>
                            </a:cubicBezTo>
                            <a:cubicBezTo>
                              <a:pt x="608" y="451"/>
                              <a:pt x="601" y="437"/>
                              <a:pt x="601" y="437"/>
                            </a:cubicBezTo>
                            <a:cubicBezTo>
                              <a:pt x="592" y="438"/>
                              <a:pt x="592" y="438"/>
                              <a:pt x="592" y="438"/>
                            </a:cubicBezTo>
                            <a:cubicBezTo>
                              <a:pt x="564" y="423"/>
                              <a:pt x="564" y="423"/>
                              <a:pt x="564" y="423"/>
                            </a:cubicBezTo>
                            <a:cubicBezTo>
                              <a:pt x="557" y="413"/>
                              <a:pt x="557" y="413"/>
                              <a:pt x="557" y="413"/>
                            </a:cubicBezTo>
                            <a:cubicBezTo>
                              <a:pt x="539" y="413"/>
                              <a:pt x="539" y="413"/>
                              <a:pt x="539" y="413"/>
                            </a:cubicBezTo>
                            <a:cubicBezTo>
                              <a:pt x="528" y="395"/>
                              <a:pt x="528" y="395"/>
                              <a:pt x="528" y="395"/>
                            </a:cubicBezTo>
                            <a:cubicBezTo>
                              <a:pt x="518" y="401"/>
                              <a:pt x="518" y="401"/>
                              <a:pt x="518" y="401"/>
                            </a:cubicBezTo>
                            <a:cubicBezTo>
                              <a:pt x="518" y="401"/>
                              <a:pt x="506" y="390"/>
                              <a:pt x="499" y="382"/>
                            </a:cubicBezTo>
                            <a:cubicBezTo>
                              <a:pt x="492" y="374"/>
                              <a:pt x="511" y="364"/>
                              <a:pt x="511" y="364"/>
                            </a:cubicBezTo>
                            <a:cubicBezTo>
                              <a:pt x="511" y="364"/>
                              <a:pt x="506" y="364"/>
                              <a:pt x="502" y="358"/>
                            </a:cubicBezTo>
                            <a:cubicBezTo>
                              <a:pt x="498" y="352"/>
                              <a:pt x="509" y="350"/>
                              <a:pt x="509" y="350"/>
                            </a:cubicBezTo>
                            <a:cubicBezTo>
                              <a:pt x="503" y="341"/>
                              <a:pt x="503" y="341"/>
                              <a:pt x="503" y="341"/>
                            </a:cubicBezTo>
                            <a:cubicBezTo>
                              <a:pt x="518" y="323"/>
                              <a:pt x="518" y="323"/>
                              <a:pt x="518" y="323"/>
                            </a:cubicBezTo>
                            <a:cubicBezTo>
                              <a:pt x="524" y="310"/>
                              <a:pt x="524" y="310"/>
                              <a:pt x="524" y="310"/>
                            </a:cubicBezTo>
                            <a:cubicBezTo>
                              <a:pt x="509" y="296"/>
                              <a:pt x="509" y="296"/>
                              <a:pt x="509" y="296"/>
                            </a:cubicBezTo>
                            <a:cubicBezTo>
                              <a:pt x="509" y="296"/>
                              <a:pt x="498" y="296"/>
                              <a:pt x="492" y="293"/>
                            </a:cubicBezTo>
                            <a:cubicBezTo>
                              <a:pt x="486" y="290"/>
                              <a:pt x="492" y="282"/>
                              <a:pt x="492" y="282"/>
                            </a:cubicBezTo>
                            <a:cubicBezTo>
                              <a:pt x="481" y="283"/>
                              <a:pt x="481" y="283"/>
                              <a:pt x="481" y="283"/>
                            </a:cubicBezTo>
                            <a:cubicBezTo>
                              <a:pt x="466" y="272"/>
                              <a:pt x="466" y="272"/>
                              <a:pt x="466" y="272"/>
                            </a:cubicBezTo>
                            <a:cubicBezTo>
                              <a:pt x="466" y="272"/>
                              <a:pt x="456" y="270"/>
                              <a:pt x="445" y="266"/>
                            </a:cubicBezTo>
                            <a:cubicBezTo>
                              <a:pt x="434" y="262"/>
                              <a:pt x="430" y="247"/>
                              <a:pt x="430" y="247"/>
                            </a:cubicBezTo>
                            <a:cubicBezTo>
                              <a:pt x="430" y="247"/>
                              <a:pt x="419" y="252"/>
                              <a:pt x="412" y="249"/>
                            </a:cubicBezTo>
                            <a:cubicBezTo>
                              <a:pt x="405" y="246"/>
                              <a:pt x="412" y="221"/>
                              <a:pt x="412" y="221"/>
                            </a:cubicBezTo>
                            <a:cubicBezTo>
                              <a:pt x="412" y="221"/>
                              <a:pt x="392" y="210"/>
                              <a:pt x="390" y="200"/>
                            </a:cubicBezTo>
                            <a:cubicBezTo>
                              <a:pt x="388" y="190"/>
                              <a:pt x="401" y="185"/>
                              <a:pt x="405" y="185"/>
                            </a:cubicBezTo>
                            <a:cubicBezTo>
                              <a:pt x="409" y="185"/>
                              <a:pt x="407" y="195"/>
                              <a:pt x="407" y="195"/>
                            </a:cubicBezTo>
                            <a:cubicBezTo>
                              <a:pt x="417" y="203"/>
                              <a:pt x="417" y="203"/>
                              <a:pt x="417" y="203"/>
                            </a:cubicBezTo>
                            <a:cubicBezTo>
                              <a:pt x="423" y="194"/>
                              <a:pt x="423" y="194"/>
                              <a:pt x="423" y="194"/>
                            </a:cubicBezTo>
                            <a:cubicBezTo>
                              <a:pt x="423" y="194"/>
                              <a:pt x="432" y="191"/>
                              <a:pt x="440" y="186"/>
                            </a:cubicBezTo>
                            <a:cubicBezTo>
                              <a:pt x="448" y="181"/>
                              <a:pt x="429" y="166"/>
                              <a:pt x="429" y="166"/>
                            </a:cubicBezTo>
                            <a:cubicBezTo>
                              <a:pt x="424" y="157"/>
                              <a:pt x="424" y="157"/>
                              <a:pt x="424" y="157"/>
                            </a:cubicBezTo>
                            <a:cubicBezTo>
                              <a:pt x="424" y="157"/>
                              <a:pt x="419" y="154"/>
                              <a:pt x="404" y="147"/>
                            </a:cubicBezTo>
                            <a:cubicBezTo>
                              <a:pt x="389" y="140"/>
                              <a:pt x="395" y="129"/>
                              <a:pt x="395" y="129"/>
                            </a:cubicBezTo>
                            <a:cubicBezTo>
                              <a:pt x="406" y="123"/>
                              <a:pt x="406" y="123"/>
                              <a:pt x="406" y="123"/>
                            </a:cubicBezTo>
                            <a:cubicBezTo>
                              <a:pt x="394" y="107"/>
                              <a:pt x="394" y="107"/>
                              <a:pt x="394" y="107"/>
                            </a:cubicBezTo>
                            <a:cubicBezTo>
                              <a:pt x="394" y="107"/>
                              <a:pt x="413" y="108"/>
                              <a:pt x="422" y="103"/>
                            </a:cubicBezTo>
                            <a:cubicBezTo>
                              <a:pt x="431" y="98"/>
                              <a:pt x="425" y="74"/>
                              <a:pt x="425" y="74"/>
                            </a:cubicBezTo>
                            <a:cubicBezTo>
                              <a:pt x="425" y="74"/>
                              <a:pt x="434" y="74"/>
                              <a:pt x="438" y="69"/>
                            </a:cubicBezTo>
                            <a:cubicBezTo>
                              <a:pt x="442" y="64"/>
                              <a:pt x="438" y="28"/>
                              <a:pt x="438" y="28"/>
                            </a:cubicBezTo>
                            <a:cubicBezTo>
                              <a:pt x="438" y="28"/>
                              <a:pt x="424" y="30"/>
                              <a:pt x="413" y="28"/>
                            </a:cubicBezTo>
                            <a:cubicBezTo>
                              <a:pt x="402" y="26"/>
                              <a:pt x="400" y="12"/>
                              <a:pt x="383" y="6"/>
                            </a:cubicBezTo>
                            <a:cubicBezTo>
                              <a:pt x="366" y="0"/>
                              <a:pt x="335" y="29"/>
                              <a:pt x="335" y="29"/>
                            </a:cubicBezTo>
                            <a:cubicBezTo>
                              <a:pt x="335" y="29"/>
                              <a:pt x="328" y="29"/>
                              <a:pt x="319" y="29"/>
                            </a:cubicBezTo>
                            <a:cubicBezTo>
                              <a:pt x="304" y="51"/>
                              <a:pt x="304" y="51"/>
                              <a:pt x="304" y="51"/>
                            </a:cubicBezTo>
                            <a:cubicBezTo>
                              <a:pt x="289" y="57"/>
                              <a:pt x="289" y="57"/>
                              <a:pt x="289" y="57"/>
                            </a:cubicBezTo>
                            <a:cubicBezTo>
                              <a:pt x="289" y="57"/>
                              <a:pt x="289" y="68"/>
                              <a:pt x="286" y="69"/>
                            </a:cubicBezTo>
                            <a:cubicBezTo>
                              <a:pt x="283" y="70"/>
                              <a:pt x="272" y="69"/>
                              <a:pt x="272" y="69"/>
                            </a:cubicBezTo>
                            <a:cubicBezTo>
                              <a:pt x="266" y="74"/>
                              <a:pt x="266" y="74"/>
                              <a:pt x="266" y="74"/>
                            </a:cubicBezTo>
                            <a:cubicBezTo>
                              <a:pt x="262" y="70"/>
                              <a:pt x="262" y="70"/>
                              <a:pt x="262" y="70"/>
                            </a:cubicBezTo>
                            <a:cubicBezTo>
                              <a:pt x="262" y="70"/>
                              <a:pt x="244" y="83"/>
                              <a:pt x="237" y="84"/>
                            </a:cubicBezTo>
                            <a:cubicBezTo>
                              <a:pt x="230" y="85"/>
                              <a:pt x="227" y="73"/>
                              <a:pt x="227" y="73"/>
                            </a:cubicBezTo>
                            <a:cubicBezTo>
                              <a:pt x="227" y="73"/>
                              <a:pt x="198" y="67"/>
                              <a:pt x="176" y="70"/>
                            </a:cubicBezTo>
                            <a:cubicBezTo>
                              <a:pt x="154" y="73"/>
                              <a:pt x="156" y="89"/>
                              <a:pt x="156" y="89"/>
                            </a:cubicBezTo>
                            <a:cubicBezTo>
                              <a:pt x="171" y="99"/>
                              <a:pt x="171" y="99"/>
                              <a:pt x="171" y="99"/>
                            </a:cubicBezTo>
                            <a:cubicBezTo>
                              <a:pt x="167" y="108"/>
                              <a:pt x="167" y="108"/>
                              <a:pt x="167" y="108"/>
                            </a:cubicBezTo>
                            <a:cubicBezTo>
                              <a:pt x="187" y="112"/>
                              <a:pt x="187" y="112"/>
                              <a:pt x="187" y="112"/>
                            </a:cubicBezTo>
                            <a:cubicBezTo>
                              <a:pt x="187" y="112"/>
                              <a:pt x="178" y="120"/>
                              <a:pt x="175" y="130"/>
                            </a:cubicBezTo>
                            <a:cubicBezTo>
                              <a:pt x="172" y="140"/>
                              <a:pt x="186" y="141"/>
                              <a:pt x="186" y="141"/>
                            </a:cubicBezTo>
                            <a:cubicBezTo>
                              <a:pt x="186" y="141"/>
                              <a:pt x="185" y="149"/>
                              <a:pt x="184" y="157"/>
                            </a:cubicBezTo>
                            <a:cubicBezTo>
                              <a:pt x="183" y="165"/>
                              <a:pt x="194" y="162"/>
                              <a:pt x="194" y="162"/>
                            </a:cubicBezTo>
                            <a:cubicBezTo>
                              <a:pt x="202" y="172"/>
                              <a:pt x="202" y="172"/>
                              <a:pt x="202" y="172"/>
                            </a:cubicBezTo>
                            <a:cubicBezTo>
                              <a:pt x="216" y="173"/>
                              <a:pt x="216" y="173"/>
                              <a:pt x="216" y="173"/>
                            </a:cubicBezTo>
                            <a:cubicBezTo>
                              <a:pt x="219" y="196"/>
                              <a:pt x="219" y="196"/>
                              <a:pt x="219" y="196"/>
                            </a:cubicBezTo>
                            <a:cubicBezTo>
                              <a:pt x="243" y="195"/>
                              <a:pt x="243" y="195"/>
                              <a:pt x="243" y="195"/>
                            </a:cubicBezTo>
                            <a:cubicBezTo>
                              <a:pt x="243" y="195"/>
                              <a:pt x="255" y="200"/>
                              <a:pt x="256" y="209"/>
                            </a:cubicBezTo>
                            <a:cubicBezTo>
                              <a:pt x="257" y="218"/>
                              <a:pt x="228" y="222"/>
                              <a:pt x="224" y="224"/>
                            </a:cubicBezTo>
                            <a:cubicBezTo>
                              <a:pt x="220" y="226"/>
                              <a:pt x="223" y="240"/>
                              <a:pt x="223" y="244"/>
                            </a:cubicBezTo>
                            <a:cubicBezTo>
                              <a:pt x="223" y="248"/>
                              <a:pt x="235" y="268"/>
                              <a:pt x="235" y="268"/>
                            </a:cubicBezTo>
                            <a:cubicBezTo>
                              <a:pt x="217" y="281"/>
                              <a:pt x="217" y="281"/>
                              <a:pt x="217" y="281"/>
                            </a:cubicBezTo>
                            <a:cubicBezTo>
                              <a:pt x="200" y="305"/>
                              <a:pt x="200" y="305"/>
                              <a:pt x="200" y="305"/>
                            </a:cubicBezTo>
                            <a:cubicBezTo>
                              <a:pt x="211" y="322"/>
                              <a:pt x="211" y="322"/>
                              <a:pt x="211" y="322"/>
                            </a:cubicBezTo>
                            <a:cubicBezTo>
                              <a:pt x="211" y="322"/>
                              <a:pt x="192" y="323"/>
                              <a:pt x="188" y="332"/>
                            </a:cubicBezTo>
                            <a:cubicBezTo>
                              <a:pt x="184" y="341"/>
                              <a:pt x="187" y="359"/>
                              <a:pt x="179" y="372"/>
                            </a:cubicBezTo>
                            <a:cubicBezTo>
                              <a:pt x="171" y="385"/>
                              <a:pt x="155" y="388"/>
                              <a:pt x="151" y="391"/>
                            </a:cubicBezTo>
                            <a:cubicBezTo>
                              <a:pt x="147" y="394"/>
                              <a:pt x="146" y="414"/>
                              <a:pt x="146" y="414"/>
                            </a:cubicBezTo>
                            <a:cubicBezTo>
                              <a:pt x="137" y="419"/>
                              <a:pt x="137" y="419"/>
                              <a:pt x="137" y="419"/>
                            </a:cubicBezTo>
                            <a:cubicBezTo>
                              <a:pt x="137" y="419"/>
                              <a:pt x="136" y="429"/>
                              <a:pt x="129" y="437"/>
                            </a:cubicBezTo>
                            <a:cubicBezTo>
                              <a:pt x="122" y="445"/>
                              <a:pt x="107" y="437"/>
                              <a:pt x="107" y="437"/>
                            </a:cubicBezTo>
                            <a:cubicBezTo>
                              <a:pt x="107" y="437"/>
                              <a:pt x="102" y="445"/>
                              <a:pt x="89" y="447"/>
                            </a:cubicBezTo>
                            <a:cubicBezTo>
                              <a:pt x="76" y="449"/>
                              <a:pt x="84" y="432"/>
                              <a:pt x="70" y="434"/>
                            </a:cubicBezTo>
                            <a:cubicBezTo>
                              <a:pt x="56" y="436"/>
                              <a:pt x="57" y="450"/>
                              <a:pt x="57" y="450"/>
                            </a:cubicBezTo>
                            <a:cubicBezTo>
                              <a:pt x="57" y="450"/>
                              <a:pt x="50" y="462"/>
                              <a:pt x="42" y="469"/>
                            </a:cubicBezTo>
                            <a:cubicBezTo>
                              <a:pt x="34" y="476"/>
                              <a:pt x="33" y="476"/>
                              <a:pt x="33" y="493"/>
                            </a:cubicBezTo>
                            <a:cubicBezTo>
                              <a:pt x="33" y="510"/>
                              <a:pt x="48" y="508"/>
                              <a:pt x="48" y="508"/>
                            </a:cubicBezTo>
                            <a:cubicBezTo>
                              <a:pt x="66" y="506"/>
                              <a:pt x="66" y="506"/>
                              <a:pt x="66" y="506"/>
                            </a:cubicBezTo>
                            <a:cubicBezTo>
                              <a:pt x="67" y="516"/>
                              <a:pt x="67" y="516"/>
                              <a:pt x="67" y="516"/>
                            </a:cubicBezTo>
                            <a:cubicBezTo>
                              <a:pt x="65" y="536"/>
                              <a:pt x="65" y="536"/>
                              <a:pt x="65" y="536"/>
                            </a:cubicBezTo>
                            <a:cubicBezTo>
                              <a:pt x="65" y="536"/>
                              <a:pt x="67" y="544"/>
                              <a:pt x="74" y="551"/>
                            </a:cubicBezTo>
                            <a:cubicBezTo>
                              <a:pt x="81" y="558"/>
                              <a:pt x="97" y="558"/>
                              <a:pt x="97" y="558"/>
                            </a:cubicBezTo>
                            <a:cubicBezTo>
                              <a:pt x="97" y="573"/>
                              <a:pt x="97" y="573"/>
                              <a:pt x="97" y="573"/>
                            </a:cubicBezTo>
                            <a:cubicBezTo>
                              <a:pt x="111" y="601"/>
                              <a:pt x="111" y="601"/>
                              <a:pt x="111" y="601"/>
                            </a:cubicBezTo>
                            <a:cubicBezTo>
                              <a:pt x="111" y="601"/>
                              <a:pt x="122" y="616"/>
                              <a:pt x="120" y="625"/>
                            </a:cubicBezTo>
                            <a:cubicBezTo>
                              <a:pt x="118" y="634"/>
                              <a:pt x="109" y="635"/>
                              <a:pt x="98" y="635"/>
                            </a:cubicBezTo>
                            <a:cubicBezTo>
                              <a:pt x="87" y="635"/>
                              <a:pt x="97" y="624"/>
                              <a:pt x="86" y="626"/>
                            </a:cubicBezTo>
                            <a:cubicBezTo>
                              <a:pt x="75" y="628"/>
                              <a:pt x="77" y="638"/>
                              <a:pt x="63" y="638"/>
                            </a:cubicBezTo>
                            <a:cubicBezTo>
                              <a:pt x="49" y="638"/>
                              <a:pt x="52" y="630"/>
                              <a:pt x="52" y="630"/>
                            </a:cubicBezTo>
                            <a:cubicBezTo>
                              <a:pt x="35" y="636"/>
                              <a:pt x="35" y="636"/>
                              <a:pt x="35" y="636"/>
                            </a:cubicBezTo>
                            <a:cubicBezTo>
                              <a:pt x="35" y="636"/>
                              <a:pt x="26" y="629"/>
                              <a:pt x="15" y="630"/>
                            </a:cubicBezTo>
                            <a:cubicBezTo>
                              <a:pt x="4" y="631"/>
                              <a:pt x="13" y="647"/>
                              <a:pt x="13" y="647"/>
                            </a:cubicBezTo>
                            <a:cubicBezTo>
                              <a:pt x="0" y="652"/>
                              <a:pt x="0" y="652"/>
                              <a:pt x="0" y="652"/>
                            </a:cubicBezTo>
                            <a:cubicBezTo>
                              <a:pt x="11" y="653"/>
                              <a:pt x="23" y="653"/>
                              <a:pt x="23" y="653"/>
                            </a:cubicBezTo>
                            <a:cubicBezTo>
                              <a:pt x="23" y="653"/>
                              <a:pt x="13" y="677"/>
                              <a:pt x="26" y="686"/>
                            </a:cubicBezTo>
                            <a:cubicBezTo>
                              <a:pt x="38" y="696"/>
                              <a:pt x="71" y="699"/>
                              <a:pt x="78" y="697"/>
                            </a:cubicBezTo>
                            <a:cubicBezTo>
                              <a:pt x="84" y="695"/>
                              <a:pt x="108" y="678"/>
                              <a:pt x="108" y="678"/>
                            </a:cubicBezTo>
                            <a:cubicBezTo>
                              <a:pt x="108" y="678"/>
                              <a:pt x="118" y="690"/>
                              <a:pt x="106" y="701"/>
                            </a:cubicBezTo>
                            <a:cubicBezTo>
                              <a:pt x="94" y="712"/>
                              <a:pt x="70" y="719"/>
                              <a:pt x="70" y="719"/>
                            </a:cubicBezTo>
                            <a:cubicBezTo>
                              <a:pt x="70" y="719"/>
                              <a:pt x="32" y="724"/>
                              <a:pt x="30" y="735"/>
                            </a:cubicBezTo>
                            <a:cubicBezTo>
                              <a:pt x="28" y="746"/>
                              <a:pt x="58" y="770"/>
                              <a:pt x="70" y="779"/>
                            </a:cubicBezTo>
                            <a:cubicBezTo>
                              <a:pt x="83" y="788"/>
                              <a:pt x="106" y="816"/>
                              <a:pt x="136" y="818"/>
                            </a:cubicBezTo>
                            <a:cubicBezTo>
                              <a:pt x="167" y="821"/>
                              <a:pt x="205" y="794"/>
                              <a:pt x="201" y="775"/>
                            </a:cubicBezTo>
                            <a:cubicBezTo>
                              <a:pt x="197" y="757"/>
                              <a:pt x="207" y="742"/>
                              <a:pt x="217" y="733"/>
                            </a:cubicBezTo>
                            <a:cubicBezTo>
                              <a:pt x="226" y="723"/>
                              <a:pt x="248" y="718"/>
                              <a:pt x="238" y="735"/>
                            </a:cubicBezTo>
                            <a:cubicBezTo>
                              <a:pt x="229" y="752"/>
                              <a:pt x="206" y="767"/>
                              <a:pt x="213" y="781"/>
                            </a:cubicBezTo>
                            <a:cubicBezTo>
                              <a:pt x="220" y="795"/>
                              <a:pt x="238" y="793"/>
                              <a:pt x="238" y="808"/>
                            </a:cubicBezTo>
                            <a:cubicBezTo>
                              <a:pt x="237" y="822"/>
                              <a:pt x="233" y="838"/>
                              <a:pt x="227" y="861"/>
                            </a:cubicBezTo>
                            <a:cubicBezTo>
                              <a:pt x="220" y="885"/>
                              <a:pt x="220" y="907"/>
                              <a:pt x="227" y="936"/>
                            </a:cubicBezTo>
                            <a:cubicBezTo>
                              <a:pt x="235" y="964"/>
                              <a:pt x="247" y="1014"/>
                              <a:pt x="258" y="1029"/>
                            </a:cubicBezTo>
                            <a:cubicBezTo>
                              <a:pt x="269" y="1045"/>
                              <a:pt x="272" y="1039"/>
                              <a:pt x="267" y="1062"/>
                            </a:cubicBezTo>
                            <a:cubicBezTo>
                              <a:pt x="262" y="1085"/>
                              <a:pt x="299" y="1092"/>
                              <a:pt x="299" y="1092"/>
                            </a:cubicBezTo>
                            <a:cubicBezTo>
                              <a:pt x="299" y="1092"/>
                              <a:pt x="304" y="1124"/>
                              <a:pt x="312" y="1135"/>
                            </a:cubicBezTo>
                            <a:cubicBezTo>
                              <a:pt x="321" y="1147"/>
                              <a:pt x="339" y="1156"/>
                              <a:pt x="339" y="1156"/>
                            </a:cubicBezTo>
                            <a:cubicBezTo>
                              <a:pt x="339" y="1156"/>
                              <a:pt x="344" y="1222"/>
                              <a:pt x="354" y="1252"/>
                            </a:cubicBezTo>
                            <a:cubicBezTo>
                              <a:pt x="365" y="1282"/>
                              <a:pt x="402" y="1323"/>
                              <a:pt x="407" y="1335"/>
                            </a:cubicBezTo>
                            <a:cubicBezTo>
                              <a:pt x="412" y="1348"/>
                              <a:pt x="414" y="1374"/>
                              <a:pt x="413" y="1386"/>
                            </a:cubicBezTo>
                            <a:cubicBezTo>
                              <a:pt x="411" y="1398"/>
                              <a:pt x="479" y="1502"/>
                              <a:pt x="479" y="1502"/>
                            </a:cubicBezTo>
                            <a:cubicBezTo>
                              <a:pt x="479" y="1502"/>
                              <a:pt x="512" y="1493"/>
                              <a:pt x="518" y="1484"/>
                            </a:cubicBezTo>
                            <a:cubicBezTo>
                              <a:pt x="523" y="1474"/>
                              <a:pt x="515" y="1452"/>
                              <a:pt x="526" y="1445"/>
                            </a:cubicBezTo>
                            <a:cubicBezTo>
                              <a:pt x="536" y="1438"/>
                              <a:pt x="540" y="1446"/>
                              <a:pt x="550" y="1443"/>
                            </a:cubicBezTo>
                            <a:cubicBezTo>
                              <a:pt x="561" y="1440"/>
                              <a:pt x="578" y="1427"/>
                              <a:pt x="578" y="1427"/>
                            </a:cubicBezTo>
                            <a:cubicBezTo>
                              <a:pt x="578" y="1427"/>
                              <a:pt x="563" y="1431"/>
                              <a:pt x="566" y="1414"/>
                            </a:cubicBezTo>
                            <a:cubicBezTo>
                              <a:pt x="568" y="1397"/>
                              <a:pt x="575" y="1394"/>
                              <a:pt x="587" y="1388"/>
                            </a:cubicBezTo>
                            <a:cubicBezTo>
                              <a:pt x="599" y="1382"/>
                              <a:pt x="613" y="1379"/>
                              <a:pt x="613" y="1371"/>
                            </a:cubicBezTo>
                            <a:cubicBezTo>
                              <a:pt x="614" y="1362"/>
                              <a:pt x="601" y="1330"/>
                              <a:pt x="601" y="1311"/>
                            </a:cubicBezTo>
                            <a:cubicBezTo>
                              <a:pt x="600" y="1293"/>
                              <a:pt x="599" y="1264"/>
                              <a:pt x="605" y="1261"/>
                            </a:cubicBezTo>
                            <a:cubicBezTo>
                              <a:pt x="612" y="1257"/>
                              <a:pt x="609" y="1249"/>
                              <a:pt x="610" y="1217"/>
                            </a:cubicBezTo>
                            <a:cubicBezTo>
                              <a:pt x="612" y="1185"/>
                              <a:pt x="592" y="1185"/>
                              <a:pt x="590" y="1172"/>
                            </a:cubicBezTo>
                            <a:cubicBezTo>
                              <a:pt x="588" y="1160"/>
                              <a:pt x="598" y="1154"/>
                              <a:pt x="599" y="1142"/>
                            </a:cubicBezTo>
                            <a:cubicBezTo>
                              <a:pt x="601" y="1130"/>
                              <a:pt x="594" y="1123"/>
                              <a:pt x="594" y="1107"/>
                            </a:cubicBezTo>
                            <a:cubicBezTo>
                              <a:pt x="595" y="1091"/>
                              <a:pt x="631" y="1089"/>
                              <a:pt x="631" y="1082"/>
                            </a:cubicBezTo>
                            <a:cubicBezTo>
                              <a:pt x="631" y="1075"/>
                              <a:pt x="631" y="1059"/>
                              <a:pt x="638" y="1054"/>
                            </a:cubicBezTo>
                            <a:cubicBezTo>
                              <a:pt x="646" y="1049"/>
                              <a:pt x="660" y="1050"/>
                              <a:pt x="660" y="1050"/>
                            </a:cubicBezTo>
                            <a:cubicBezTo>
                              <a:pt x="663" y="1044"/>
                              <a:pt x="663" y="1044"/>
                              <a:pt x="663" y="1044"/>
                            </a:cubicBezTo>
                            <a:cubicBezTo>
                              <a:pt x="663" y="1044"/>
                              <a:pt x="686" y="1055"/>
                              <a:pt x="688" y="1044"/>
                            </a:cubicBezTo>
                            <a:cubicBezTo>
                              <a:pt x="690" y="1033"/>
                              <a:pt x="709" y="998"/>
                              <a:pt x="715" y="988"/>
                            </a:cubicBezTo>
                            <a:cubicBezTo>
                              <a:pt x="722" y="979"/>
                              <a:pt x="744" y="980"/>
                              <a:pt x="751" y="966"/>
                            </a:cubicBezTo>
                            <a:cubicBezTo>
                              <a:pt x="758" y="953"/>
                              <a:pt x="769" y="925"/>
                              <a:pt x="779" y="916"/>
                            </a:cubicBezTo>
                            <a:cubicBezTo>
                              <a:pt x="788" y="906"/>
                              <a:pt x="827" y="886"/>
                              <a:pt x="827" y="886"/>
                            </a:cubicBezTo>
                            <a:cubicBezTo>
                              <a:pt x="820" y="866"/>
                              <a:pt x="820" y="866"/>
                              <a:pt x="820" y="866"/>
                            </a:cubicBezTo>
                            <a:cubicBezTo>
                              <a:pt x="826" y="861"/>
                              <a:pt x="826" y="861"/>
                              <a:pt x="826" y="861"/>
                            </a:cubicBezTo>
                            <a:cubicBezTo>
                              <a:pt x="839" y="880"/>
                              <a:pt x="839" y="880"/>
                              <a:pt x="839" y="880"/>
                            </a:cubicBezTo>
                            <a:cubicBezTo>
                              <a:pt x="880" y="841"/>
                              <a:pt x="880" y="841"/>
                              <a:pt x="880" y="841"/>
                            </a:cubicBezTo>
                            <a:cubicBezTo>
                              <a:pt x="887" y="823"/>
                              <a:pt x="887" y="823"/>
                              <a:pt x="887" y="823"/>
                            </a:cubicBezTo>
                            <a:cubicBezTo>
                              <a:pt x="887" y="823"/>
                              <a:pt x="873" y="806"/>
                              <a:pt x="873" y="795"/>
                            </a:cubicBezTo>
                            <a:cubicBezTo>
                              <a:pt x="874" y="784"/>
                              <a:pt x="897" y="788"/>
                              <a:pt x="909" y="773"/>
                            </a:cubicBezTo>
                            <a:cubicBezTo>
                              <a:pt x="921" y="757"/>
                              <a:pt x="917" y="744"/>
                              <a:pt x="917" y="744"/>
                            </a:cubicBezTo>
                            <a:cubicBezTo>
                              <a:pt x="928" y="749"/>
                              <a:pt x="928" y="749"/>
                              <a:pt x="928" y="749"/>
                            </a:cubicBezTo>
                            <a:cubicBezTo>
                              <a:pt x="934" y="767"/>
                              <a:pt x="934" y="767"/>
                              <a:pt x="934" y="767"/>
                            </a:cubicBezTo>
                            <a:cubicBezTo>
                              <a:pt x="942" y="744"/>
                              <a:pt x="942" y="744"/>
                              <a:pt x="942" y="744"/>
                            </a:cubicBezTo>
                            <a:cubicBezTo>
                              <a:pt x="942" y="744"/>
                              <a:pt x="950" y="786"/>
                              <a:pt x="957" y="789"/>
                            </a:cubicBezTo>
                            <a:cubicBezTo>
                              <a:pt x="965" y="791"/>
                              <a:pt x="968" y="763"/>
                              <a:pt x="968" y="763"/>
                            </a:cubicBezTo>
                            <a:cubicBezTo>
                              <a:pt x="970" y="745"/>
                              <a:pt x="970" y="745"/>
                              <a:pt x="970" y="745"/>
                            </a:cubicBezTo>
                            <a:cubicBezTo>
                              <a:pt x="958" y="717"/>
                              <a:pt x="958" y="717"/>
                              <a:pt x="958" y="717"/>
                            </a:cubicBezTo>
                            <a:cubicBezTo>
                              <a:pt x="959" y="697"/>
                              <a:pt x="959" y="697"/>
                              <a:pt x="959" y="697"/>
                            </a:cubicBezTo>
                            <a:cubicBezTo>
                              <a:pt x="939" y="681"/>
                              <a:pt x="939" y="681"/>
                              <a:pt x="939" y="681"/>
                            </a:cubicBezTo>
                            <a:cubicBezTo>
                              <a:pt x="930" y="661"/>
                              <a:pt x="930" y="661"/>
                              <a:pt x="930" y="661"/>
                            </a:cubicBezTo>
                            <a:cubicBezTo>
                              <a:pt x="930" y="661"/>
                              <a:pt x="939" y="653"/>
                              <a:pt x="942" y="637"/>
                            </a:cubicBezTo>
                            <a:cubicBezTo>
                              <a:pt x="945" y="621"/>
                              <a:pt x="918" y="627"/>
                              <a:pt x="908" y="617"/>
                            </a:cubicBezTo>
                            <a:cubicBezTo>
                              <a:pt x="898" y="607"/>
                              <a:pt x="917" y="604"/>
                              <a:pt x="917" y="604"/>
                            </a:cubicBezTo>
                            <a:cubicBezTo>
                              <a:pt x="917" y="585"/>
                              <a:pt x="917" y="585"/>
                              <a:pt x="917" y="585"/>
                            </a:cubicBezTo>
                            <a:cubicBezTo>
                              <a:pt x="939" y="584"/>
                              <a:pt x="939" y="584"/>
                              <a:pt x="939" y="584"/>
                            </a:cubicBezTo>
                            <a:cubicBezTo>
                              <a:pt x="938" y="576"/>
                              <a:pt x="938" y="576"/>
                              <a:pt x="938" y="576"/>
                            </a:cubicBezTo>
                            <a:cubicBezTo>
                              <a:pt x="921" y="565"/>
                              <a:pt x="921" y="565"/>
                              <a:pt x="921" y="565"/>
                            </a:cubicBezTo>
                            <a:cubicBezTo>
                              <a:pt x="921" y="565"/>
                              <a:pt x="899" y="557"/>
                              <a:pt x="897" y="546"/>
                            </a:cubicBezTo>
                            <a:cubicBezTo>
                              <a:pt x="895" y="535"/>
                              <a:pt x="906" y="523"/>
                              <a:pt x="906" y="523"/>
                            </a:cubicBezTo>
                            <a:cubicBezTo>
                              <a:pt x="901" y="511"/>
                              <a:pt x="901" y="511"/>
                              <a:pt x="901" y="511"/>
                            </a:cubicBezTo>
                            <a:cubicBezTo>
                              <a:pt x="912" y="514"/>
                              <a:pt x="912" y="514"/>
                              <a:pt x="912" y="514"/>
                            </a:cubicBezTo>
                            <a:cubicBezTo>
                              <a:pt x="928" y="522"/>
                              <a:pt x="928" y="522"/>
                              <a:pt x="928" y="522"/>
                            </a:cubicBezTo>
                            <a:cubicBezTo>
                              <a:pt x="925" y="515"/>
                              <a:pt x="925" y="515"/>
                              <a:pt x="925" y="515"/>
                            </a:cubicBezTo>
                            <a:cubicBezTo>
                              <a:pt x="936" y="514"/>
                              <a:pt x="936" y="514"/>
                              <a:pt x="936" y="514"/>
                            </a:cubicBezTo>
                            <a:cubicBezTo>
                              <a:pt x="936" y="514"/>
                              <a:pt x="939" y="526"/>
                              <a:pt x="945" y="532"/>
                            </a:cubicBezTo>
                            <a:cubicBezTo>
                              <a:pt x="951" y="538"/>
                              <a:pt x="961" y="540"/>
                              <a:pt x="961" y="540"/>
                            </a:cubicBezTo>
                            <a:cubicBezTo>
                              <a:pt x="962" y="528"/>
                              <a:pt x="962" y="528"/>
                              <a:pt x="962" y="528"/>
                            </a:cubicBezTo>
                            <a:cubicBezTo>
                              <a:pt x="962" y="528"/>
                              <a:pt x="968" y="531"/>
                              <a:pt x="972" y="534"/>
                            </a:cubicBezTo>
                            <a:cubicBezTo>
                              <a:pt x="976" y="537"/>
                              <a:pt x="976" y="555"/>
                              <a:pt x="976" y="555"/>
                            </a:cubicBezTo>
                            <a:cubicBezTo>
                              <a:pt x="980" y="557"/>
                              <a:pt x="980" y="557"/>
                              <a:pt x="980" y="557"/>
                            </a:cubicBezTo>
                            <a:cubicBezTo>
                              <a:pt x="980" y="557"/>
                              <a:pt x="981" y="577"/>
                              <a:pt x="981" y="580"/>
                            </a:cubicBezTo>
                            <a:cubicBezTo>
                              <a:pt x="981" y="583"/>
                              <a:pt x="998" y="586"/>
                              <a:pt x="1008" y="586"/>
                            </a:cubicBezTo>
                            <a:cubicBezTo>
                              <a:pt x="1018" y="586"/>
                              <a:pt x="1049" y="590"/>
                              <a:pt x="1049" y="590"/>
                            </a:cubicBezTo>
                            <a:cubicBezTo>
                              <a:pt x="1079" y="579"/>
                              <a:pt x="1079" y="579"/>
                              <a:pt x="1079" y="579"/>
                            </a:cubicBezTo>
                            <a:cubicBezTo>
                              <a:pt x="1079" y="579"/>
                              <a:pt x="1101" y="587"/>
                              <a:pt x="1101" y="597"/>
                            </a:cubicBezTo>
                            <a:cubicBezTo>
                              <a:pt x="1101" y="607"/>
                              <a:pt x="1091" y="603"/>
                              <a:pt x="1091" y="603"/>
                            </a:cubicBezTo>
                            <a:cubicBezTo>
                              <a:pt x="1091" y="603"/>
                              <a:pt x="1091" y="612"/>
                              <a:pt x="1088" y="626"/>
                            </a:cubicBezTo>
                            <a:cubicBezTo>
                              <a:pt x="1085" y="640"/>
                              <a:pt x="1071" y="638"/>
                              <a:pt x="1063" y="641"/>
                            </a:cubicBezTo>
                            <a:cubicBezTo>
                              <a:pt x="1055" y="644"/>
                              <a:pt x="1053" y="654"/>
                              <a:pt x="1053" y="670"/>
                            </a:cubicBezTo>
                            <a:cubicBezTo>
                              <a:pt x="1053" y="686"/>
                              <a:pt x="1073" y="689"/>
                              <a:pt x="1073" y="689"/>
                            </a:cubicBezTo>
                            <a:cubicBezTo>
                              <a:pt x="1082" y="704"/>
                              <a:pt x="1082" y="704"/>
                              <a:pt x="1082" y="704"/>
                            </a:cubicBezTo>
                            <a:cubicBezTo>
                              <a:pt x="1089" y="681"/>
                              <a:pt x="1089" y="681"/>
                              <a:pt x="1089" y="681"/>
                            </a:cubicBezTo>
                            <a:cubicBezTo>
                              <a:pt x="1089" y="681"/>
                              <a:pt x="1081" y="660"/>
                              <a:pt x="1099" y="664"/>
                            </a:cubicBezTo>
                            <a:cubicBezTo>
                              <a:pt x="1117" y="668"/>
                              <a:pt x="1111" y="687"/>
                              <a:pt x="1115" y="698"/>
                            </a:cubicBezTo>
                            <a:cubicBezTo>
                              <a:pt x="1119" y="709"/>
                              <a:pt x="1135" y="748"/>
                              <a:pt x="1135" y="748"/>
                            </a:cubicBezTo>
                            <a:cubicBezTo>
                              <a:pt x="1149" y="760"/>
                              <a:pt x="1149" y="760"/>
                              <a:pt x="1149" y="760"/>
                            </a:cubicBezTo>
                            <a:cubicBezTo>
                              <a:pt x="1149" y="760"/>
                              <a:pt x="1148" y="752"/>
                              <a:pt x="1148" y="746"/>
                            </a:cubicBezTo>
                            <a:cubicBezTo>
                              <a:pt x="1148" y="740"/>
                              <a:pt x="1152" y="752"/>
                              <a:pt x="1161" y="750"/>
                            </a:cubicBezTo>
                            <a:cubicBezTo>
                              <a:pt x="1170" y="748"/>
                              <a:pt x="1160" y="736"/>
                              <a:pt x="1156" y="732"/>
                            </a:cubicBezTo>
                            <a:cubicBezTo>
                              <a:pt x="1152" y="728"/>
                              <a:pt x="1152" y="714"/>
                              <a:pt x="1149" y="705"/>
                            </a:cubicBezTo>
                            <a:cubicBezTo>
                              <a:pt x="1146" y="696"/>
                              <a:pt x="1163" y="694"/>
                              <a:pt x="1163" y="694"/>
                            </a:cubicBezTo>
                            <a:cubicBezTo>
                              <a:pt x="1161" y="661"/>
                              <a:pt x="1161" y="661"/>
                              <a:pt x="1161" y="661"/>
                            </a:cubicBezTo>
                            <a:cubicBezTo>
                              <a:pt x="1161" y="661"/>
                              <a:pt x="1147" y="650"/>
                              <a:pt x="1143" y="648"/>
                            </a:cubicBezTo>
                            <a:cubicBezTo>
                              <a:pt x="1139" y="646"/>
                              <a:pt x="1164" y="647"/>
                              <a:pt x="1168" y="648"/>
                            </a:cubicBezTo>
                            <a:cubicBezTo>
                              <a:pt x="1172" y="649"/>
                              <a:pt x="1197" y="653"/>
                              <a:pt x="1197" y="653"/>
                            </a:cubicBezTo>
                            <a:cubicBezTo>
                              <a:pt x="1197" y="629"/>
                              <a:pt x="1197" y="629"/>
                              <a:pt x="1197" y="629"/>
                            </a:cubicBezTo>
                            <a:cubicBezTo>
                              <a:pt x="1209" y="594"/>
                              <a:pt x="1209" y="594"/>
                              <a:pt x="1209" y="594"/>
                            </a:cubicBezTo>
                            <a:cubicBezTo>
                              <a:pt x="1209" y="594"/>
                              <a:pt x="1199" y="586"/>
                              <a:pt x="1199" y="576"/>
                            </a:cubicBezTo>
                            <a:cubicBezTo>
                              <a:pt x="1199" y="566"/>
                              <a:pt x="1213" y="562"/>
                              <a:pt x="1213" y="562"/>
                            </a:cubicBezTo>
                            <a:cubicBezTo>
                              <a:pt x="1225" y="541"/>
                              <a:pt x="1225" y="541"/>
                              <a:pt x="1225" y="541"/>
                            </a:cubicBezTo>
                            <a:cubicBezTo>
                              <a:pt x="1225" y="541"/>
                              <a:pt x="1219" y="530"/>
                              <a:pt x="1218" y="525"/>
                            </a:cubicBezTo>
                            <a:cubicBezTo>
                              <a:pt x="1217" y="520"/>
                              <a:pt x="1215" y="506"/>
                              <a:pt x="1215" y="506"/>
                            </a:cubicBezTo>
                            <a:cubicBezTo>
                              <a:pt x="1215" y="506"/>
                              <a:pt x="1226" y="501"/>
                              <a:pt x="1238" y="497"/>
                            </a:cubicBezTo>
                            <a:cubicBezTo>
                              <a:pt x="1250" y="493"/>
                              <a:pt x="1245" y="478"/>
                              <a:pt x="1253" y="476"/>
                            </a:cubicBezTo>
                            <a:cubicBezTo>
                              <a:pt x="1261" y="474"/>
                              <a:pt x="1276" y="473"/>
                              <a:pt x="1276" y="473"/>
                            </a:cubicBezTo>
                            <a:cubicBezTo>
                              <a:pt x="1276" y="473"/>
                              <a:pt x="1299" y="481"/>
                              <a:pt x="1301" y="477"/>
                            </a:cubicBezTo>
                            <a:cubicBezTo>
                              <a:pt x="1303" y="473"/>
                              <a:pt x="1280" y="463"/>
                              <a:pt x="1280" y="454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57" name="Freeform 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12923" y="2891100"/>
                        <a:ext cx="428614" cy="432385"/>
                      </a:xfrm>
                      <a:custGeom>
                        <a:avLst/>
                        <a:gdLst>
                          <a:gd name="T0" fmla="*/ 2147483647 w 701"/>
                          <a:gd name="T1" fmla="*/ 2147483647 h 705"/>
                          <a:gd name="T2" fmla="*/ 2147483647 w 701"/>
                          <a:gd name="T3" fmla="*/ 2147483647 h 705"/>
                          <a:gd name="T4" fmla="*/ 2147483647 w 701"/>
                          <a:gd name="T5" fmla="*/ 0 h 705"/>
                          <a:gd name="T6" fmla="*/ 2147483647 w 701"/>
                          <a:gd name="T7" fmla="*/ 2147483647 h 705"/>
                          <a:gd name="T8" fmla="*/ 2147483647 w 701"/>
                          <a:gd name="T9" fmla="*/ 2147483647 h 705"/>
                          <a:gd name="T10" fmla="*/ 2147483647 w 701"/>
                          <a:gd name="T11" fmla="*/ 2147483647 h 705"/>
                          <a:gd name="T12" fmla="*/ 2147483647 w 701"/>
                          <a:gd name="T13" fmla="*/ 2147483647 h 705"/>
                          <a:gd name="T14" fmla="*/ 2147483647 w 701"/>
                          <a:gd name="T15" fmla="*/ 2147483647 h 705"/>
                          <a:gd name="T16" fmla="*/ 2147483647 w 701"/>
                          <a:gd name="T17" fmla="*/ 2147483647 h 705"/>
                          <a:gd name="T18" fmla="*/ 2147483647 w 701"/>
                          <a:gd name="T19" fmla="*/ 2147483647 h 705"/>
                          <a:gd name="T20" fmla="*/ 2147483647 w 701"/>
                          <a:gd name="T21" fmla="*/ 2147483647 h 705"/>
                          <a:gd name="T22" fmla="*/ 2147483647 w 701"/>
                          <a:gd name="T23" fmla="*/ 2147483647 h 705"/>
                          <a:gd name="T24" fmla="*/ 2147483647 w 701"/>
                          <a:gd name="T25" fmla="*/ 2147483647 h 705"/>
                          <a:gd name="T26" fmla="*/ 2147483647 w 701"/>
                          <a:gd name="T27" fmla="*/ 2147483647 h 705"/>
                          <a:gd name="T28" fmla="*/ 2147483647 w 701"/>
                          <a:gd name="T29" fmla="*/ 2147483647 h 705"/>
                          <a:gd name="T30" fmla="*/ 2147483647 w 701"/>
                          <a:gd name="T31" fmla="*/ 2147483647 h 705"/>
                          <a:gd name="T32" fmla="*/ 2147483647 w 701"/>
                          <a:gd name="T33" fmla="*/ 2147483647 h 705"/>
                          <a:gd name="T34" fmla="*/ 0 w 701"/>
                          <a:gd name="T35" fmla="*/ 2147483647 h 705"/>
                          <a:gd name="T36" fmla="*/ 2147483647 w 701"/>
                          <a:gd name="T37" fmla="*/ 2147483647 h 705"/>
                          <a:gd name="T38" fmla="*/ 2147483647 w 701"/>
                          <a:gd name="T39" fmla="*/ 2147483647 h 705"/>
                          <a:gd name="T40" fmla="*/ 2147483647 w 701"/>
                          <a:gd name="T41" fmla="*/ 2147483647 h 705"/>
                          <a:gd name="T42" fmla="*/ 2147483647 w 701"/>
                          <a:gd name="T43" fmla="*/ 2147483647 h 705"/>
                          <a:gd name="T44" fmla="*/ 2147483647 w 701"/>
                          <a:gd name="T45" fmla="*/ 2147483647 h 705"/>
                          <a:gd name="T46" fmla="*/ 2147483647 w 701"/>
                          <a:gd name="T47" fmla="*/ 2147483647 h 705"/>
                          <a:gd name="T48" fmla="*/ 2147483647 w 701"/>
                          <a:gd name="T49" fmla="*/ 2147483647 h 705"/>
                          <a:gd name="T50" fmla="*/ 2147483647 w 701"/>
                          <a:gd name="T51" fmla="*/ 2147483647 h 705"/>
                          <a:gd name="T52" fmla="*/ 2147483647 w 701"/>
                          <a:gd name="T53" fmla="*/ 2147483647 h 705"/>
                          <a:gd name="T54" fmla="*/ 2147483647 w 701"/>
                          <a:gd name="T55" fmla="*/ 2147483647 h 705"/>
                          <a:gd name="T56" fmla="*/ 2147483647 w 701"/>
                          <a:gd name="T57" fmla="*/ 2147483647 h 705"/>
                          <a:gd name="T58" fmla="*/ 2147483647 w 701"/>
                          <a:gd name="T59" fmla="*/ 2147483647 h 705"/>
                          <a:gd name="T60" fmla="*/ 2147483647 w 701"/>
                          <a:gd name="T61" fmla="*/ 2147483647 h 705"/>
                          <a:gd name="T62" fmla="*/ 2147483647 w 701"/>
                          <a:gd name="T63" fmla="*/ 2147483647 h 705"/>
                          <a:gd name="T64" fmla="*/ 2147483647 w 701"/>
                          <a:gd name="T65" fmla="*/ 2147483647 h 705"/>
                          <a:gd name="T66" fmla="*/ 2147483647 w 701"/>
                          <a:gd name="T67" fmla="*/ 2147483647 h 705"/>
                          <a:gd name="T68" fmla="*/ 2147483647 w 701"/>
                          <a:gd name="T69" fmla="*/ 2147483647 h 705"/>
                          <a:gd name="T70" fmla="*/ 2147483647 w 701"/>
                          <a:gd name="T71" fmla="*/ 2147483647 h 705"/>
                          <a:gd name="T72" fmla="*/ 2147483647 w 701"/>
                          <a:gd name="T73" fmla="*/ 2147483647 h 705"/>
                          <a:gd name="T74" fmla="*/ 2147483647 w 701"/>
                          <a:gd name="T75" fmla="*/ 2147483647 h 705"/>
                          <a:gd name="T76" fmla="*/ 2147483647 w 701"/>
                          <a:gd name="T77" fmla="*/ 2147483647 h 705"/>
                          <a:gd name="T78" fmla="*/ 2147483647 w 701"/>
                          <a:gd name="T79" fmla="*/ 2147483647 h 705"/>
                          <a:gd name="T80" fmla="*/ 2147483647 w 701"/>
                          <a:gd name="T81" fmla="*/ 2147483647 h 705"/>
                          <a:gd name="T82" fmla="*/ 2147483647 w 701"/>
                          <a:gd name="T83" fmla="*/ 2147483647 h 705"/>
                          <a:gd name="T84" fmla="*/ 2147483647 w 701"/>
                          <a:gd name="T85" fmla="*/ 2147483647 h 705"/>
                          <a:gd name="T86" fmla="*/ 2147483647 w 701"/>
                          <a:gd name="T87" fmla="*/ 2147483647 h 705"/>
                          <a:gd name="T88" fmla="*/ 2147483647 w 701"/>
                          <a:gd name="T89" fmla="*/ 2147483647 h 705"/>
                          <a:gd name="T90" fmla="*/ 2147483647 w 701"/>
                          <a:gd name="T91" fmla="*/ 2147483647 h 705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w 701"/>
                          <a:gd name="T139" fmla="*/ 0 h 705"/>
                          <a:gd name="T140" fmla="*/ 701 w 701"/>
                          <a:gd name="T141" fmla="*/ 705 h 705"/>
                        </a:gdLst>
                        <a:ahLst/>
                        <a:cxnLst>
                          <a:cxn ang="T92">
                            <a:pos x="T0" y="T1"/>
                          </a:cxn>
                          <a:cxn ang="T93">
                            <a:pos x="T2" y="T3"/>
                          </a:cxn>
                          <a:cxn ang="T94">
                            <a:pos x="T4" y="T5"/>
                          </a:cxn>
                          <a:cxn ang="T95">
                            <a:pos x="T6" y="T7"/>
                          </a:cxn>
                          <a:cxn ang="T96">
                            <a:pos x="T8" y="T9"/>
                          </a:cxn>
                          <a:cxn ang="T97">
                            <a:pos x="T10" y="T11"/>
                          </a:cxn>
                          <a:cxn ang="T98">
                            <a:pos x="T12" y="T13"/>
                          </a:cxn>
                          <a:cxn ang="T99">
                            <a:pos x="T14" y="T15"/>
                          </a:cxn>
                          <a:cxn ang="T100">
                            <a:pos x="T16" y="T17"/>
                          </a:cxn>
                          <a:cxn ang="T101">
                            <a:pos x="T18" y="T19"/>
                          </a:cxn>
                          <a:cxn ang="T102">
                            <a:pos x="T20" y="T21"/>
                          </a:cxn>
                          <a:cxn ang="T103">
                            <a:pos x="T22" y="T23"/>
                          </a:cxn>
                          <a:cxn ang="T104">
                            <a:pos x="T24" y="T25"/>
                          </a:cxn>
                          <a:cxn ang="T105">
                            <a:pos x="T26" y="T27"/>
                          </a:cxn>
                          <a:cxn ang="T106">
                            <a:pos x="T28" y="T29"/>
                          </a:cxn>
                          <a:cxn ang="T107">
                            <a:pos x="T30" y="T31"/>
                          </a:cxn>
                          <a:cxn ang="T108">
                            <a:pos x="T32" y="T33"/>
                          </a:cxn>
                          <a:cxn ang="T109">
                            <a:pos x="T34" y="T35"/>
                          </a:cxn>
                          <a:cxn ang="T110">
                            <a:pos x="T36" y="T37"/>
                          </a:cxn>
                          <a:cxn ang="T111">
                            <a:pos x="T38" y="T39"/>
                          </a:cxn>
                          <a:cxn ang="T112">
                            <a:pos x="T40" y="T41"/>
                          </a:cxn>
                          <a:cxn ang="T113">
                            <a:pos x="T42" y="T43"/>
                          </a:cxn>
                          <a:cxn ang="T114">
                            <a:pos x="T44" y="T45"/>
                          </a:cxn>
                          <a:cxn ang="T115">
                            <a:pos x="T46" y="T47"/>
                          </a:cxn>
                          <a:cxn ang="T116">
                            <a:pos x="T48" y="T49"/>
                          </a:cxn>
                          <a:cxn ang="T117">
                            <a:pos x="T50" y="T51"/>
                          </a:cxn>
                          <a:cxn ang="T118">
                            <a:pos x="T52" y="T53"/>
                          </a:cxn>
                          <a:cxn ang="T119">
                            <a:pos x="T54" y="T55"/>
                          </a:cxn>
                          <a:cxn ang="T120">
                            <a:pos x="T56" y="T57"/>
                          </a:cxn>
                          <a:cxn ang="T121">
                            <a:pos x="T58" y="T59"/>
                          </a:cxn>
                          <a:cxn ang="T122">
                            <a:pos x="T60" y="T61"/>
                          </a:cxn>
                          <a:cxn ang="T123">
                            <a:pos x="T62" y="T63"/>
                          </a:cxn>
                          <a:cxn ang="T124">
                            <a:pos x="T64" y="T65"/>
                          </a:cxn>
                          <a:cxn ang="T125">
                            <a:pos x="T66" y="T67"/>
                          </a:cxn>
                          <a:cxn ang="T126">
                            <a:pos x="T68" y="T69"/>
                          </a:cxn>
                          <a:cxn ang="T127">
                            <a:pos x="T70" y="T71"/>
                          </a:cxn>
                          <a:cxn ang="T128">
                            <a:pos x="T72" y="T73"/>
                          </a:cxn>
                          <a:cxn ang="T129">
                            <a:pos x="T74" y="T75"/>
                          </a:cxn>
                          <a:cxn ang="T130">
                            <a:pos x="T76" y="T77"/>
                          </a:cxn>
                          <a:cxn ang="T131">
                            <a:pos x="T78" y="T79"/>
                          </a:cxn>
                          <a:cxn ang="T132">
                            <a:pos x="T80" y="T81"/>
                          </a:cxn>
                          <a:cxn ang="T133">
                            <a:pos x="T82" y="T83"/>
                          </a:cxn>
                          <a:cxn ang="T134">
                            <a:pos x="T84" y="T85"/>
                          </a:cxn>
                          <a:cxn ang="T135">
                            <a:pos x="T86" y="T87"/>
                          </a:cxn>
                          <a:cxn ang="T136">
                            <a:pos x="T88" y="T89"/>
                          </a:cxn>
                          <a:cxn ang="T137">
                            <a:pos x="T90" y="T91"/>
                          </a:cxn>
                        </a:cxnLst>
                        <a:rect l="T138" t="T139" r="T140" b="T141"/>
                        <a:pathLst>
                          <a:path w="701" h="705">
                            <a:moveTo>
                              <a:pt x="671" y="81"/>
                            </a:moveTo>
                            <a:cubicBezTo>
                              <a:pt x="652" y="80"/>
                              <a:pt x="647" y="60"/>
                              <a:pt x="647" y="60"/>
                            </a:cubicBezTo>
                            <a:cubicBezTo>
                              <a:pt x="639" y="64"/>
                              <a:pt x="639" y="64"/>
                              <a:pt x="639" y="64"/>
                            </a:cubicBezTo>
                            <a:cubicBezTo>
                              <a:pt x="618" y="56"/>
                              <a:pt x="618" y="56"/>
                              <a:pt x="618" y="56"/>
                            </a:cubicBezTo>
                            <a:cubicBezTo>
                              <a:pt x="618" y="56"/>
                              <a:pt x="617" y="35"/>
                              <a:pt x="608" y="25"/>
                            </a:cubicBezTo>
                            <a:cubicBezTo>
                              <a:pt x="599" y="15"/>
                              <a:pt x="584" y="14"/>
                              <a:pt x="584" y="14"/>
                            </a:cubicBezTo>
                            <a:cubicBezTo>
                              <a:pt x="581" y="5"/>
                              <a:pt x="581" y="5"/>
                              <a:pt x="581" y="5"/>
                            </a:cubicBezTo>
                            <a:cubicBezTo>
                              <a:pt x="560" y="5"/>
                              <a:pt x="560" y="5"/>
                              <a:pt x="560" y="5"/>
                            </a:cubicBezTo>
                            <a:cubicBezTo>
                              <a:pt x="560" y="5"/>
                              <a:pt x="549" y="4"/>
                              <a:pt x="541" y="0"/>
                            </a:cubicBezTo>
                            <a:cubicBezTo>
                              <a:pt x="535" y="4"/>
                              <a:pt x="526" y="9"/>
                              <a:pt x="523" y="10"/>
                            </a:cubicBezTo>
                            <a:cubicBezTo>
                              <a:pt x="518" y="11"/>
                              <a:pt x="508" y="5"/>
                              <a:pt x="505" y="5"/>
                            </a:cubicBezTo>
                            <a:cubicBezTo>
                              <a:pt x="502" y="5"/>
                              <a:pt x="479" y="10"/>
                              <a:pt x="479" y="10"/>
                            </a:cubicBezTo>
                            <a:cubicBezTo>
                              <a:pt x="479" y="10"/>
                              <a:pt x="462" y="9"/>
                              <a:pt x="455" y="12"/>
                            </a:cubicBezTo>
                            <a:cubicBezTo>
                              <a:pt x="448" y="15"/>
                              <a:pt x="425" y="31"/>
                              <a:pt x="425" y="31"/>
                            </a:cubicBezTo>
                            <a:cubicBezTo>
                              <a:pt x="425" y="31"/>
                              <a:pt x="414" y="34"/>
                              <a:pt x="408" y="46"/>
                            </a:cubicBezTo>
                            <a:cubicBezTo>
                              <a:pt x="402" y="58"/>
                              <a:pt x="407" y="54"/>
                              <a:pt x="418" y="66"/>
                            </a:cubicBezTo>
                            <a:cubicBezTo>
                              <a:pt x="429" y="78"/>
                              <a:pt x="426" y="95"/>
                              <a:pt x="426" y="95"/>
                            </a:cubicBezTo>
                            <a:cubicBezTo>
                              <a:pt x="426" y="95"/>
                              <a:pt x="436" y="103"/>
                              <a:pt x="433" y="110"/>
                            </a:cubicBezTo>
                            <a:cubicBezTo>
                              <a:pt x="430" y="117"/>
                              <a:pt x="413" y="125"/>
                              <a:pt x="412" y="134"/>
                            </a:cubicBezTo>
                            <a:cubicBezTo>
                              <a:pt x="411" y="143"/>
                              <a:pt x="418" y="144"/>
                              <a:pt x="418" y="144"/>
                            </a:cubicBezTo>
                            <a:cubicBezTo>
                              <a:pt x="418" y="144"/>
                              <a:pt x="419" y="153"/>
                              <a:pt x="418" y="160"/>
                            </a:cubicBezTo>
                            <a:cubicBezTo>
                              <a:pt x="417" y="167"/>
                              <a:pt x="406" y="164"/>
                              <a:pt x="406" y="164"/>
                            </a:cubicBezTo>
                            <a:cubicBezTo>
                              <a:pt x="402" y="171"/>
                              <a:pt x="402" y="171"/>
                              <a:pt x="402" y="171"/>
                            </a:cubicBezTo>
                            <a:cubicBezTo>
                              <a:pt x="395" y="168"/>
                              <a:pt x="395" y="168"/>
                              <a:pt x="395" y="168"/>
                            </a:cubicBezTo>
                            <a:cubicBezTo>
                              <a:pt x="384" y="167"/>
                              <a:pt x="384" y="167"/>
                              <a:pt x="384" y="167"/>
                            </a:cubicBezTo>
                            <a:cubicBezTo>
                              <a:pt x="384" y="167"/>
                              <a:pt x="377" y="159"/>
                              <a:pt x="373" y="160"/>
                            </a:cubicBezTo>
                            <a:cubicBezTo>
                              <a:pt x="369" y="161"/>
                              <a:pt x="369" y="166"/>
                              <a:pt x="370" y="171"/>
                            </a:cubicBezTo>
                            <a:cubicBezTo>
                              <a:pt x="371" y="176"/>
                              <a:pt x="386" y="180"/>
                              <a:pt x="386" y="180"/>
                            </a:cubicBezTo>
                            <a:cubicBezTo>
                              <a:pt x="386" y="180"/>
                              <a:pt x="386" y="184"/>
                              <a:pt x="388" y="191"/>
                            </a:cubicBezTo>
                            <a:cubicBezTo>
                              <a:pt x="390" y="198"/>
                              <a:pt x="401" y="197"/>
                              <a:pt x="401" y="197"/>
                            </a:cubicBezTo>
                            <a:cubicBezTo>
                              <a:pt x="381" y="211"/>
                              <a:pt x="381" y="211"/>
                              <a:pt x="381" y="211"/>
                            </a:cubicBezTo>
                            <a:cubicBezTo>
                              <a:pt x="381" y="211"/>
                              <a:pt x="368" y="210"/>
                              <a:pt x="364" y="213"/>
                            </a:cubicBezTo>
                            <a:cubicBezTo>
                              <a:pt x="360" y="216"/>
                              <a:pt x="363" y="238"/>
                              <a:pt x="363" y="238"/>
                            </a:cubicBezTo>
                            <a:cubicBezTo>
                              <a:pt x="363" y="238"/>
                              <a:pt x="357" y="235"/>
                              <a:pt x="356" y="247"/>
                            </a:cubicBezTo>
                            <a:cubicBezTo>
                              <a:pt x="355" y="259"/>
                              <a:pt x="364" y="277"/>
                              <a:pt x="364" y="277"/>
                            </a:cubicBezTo>
                            <a:cubicBezTo>
                              <a:pt x="364" y="277"/>
                              <a:pt x="361" y="286"/>
                              <a:pt x="348" y="293"/>
                            </a:cubicBezTo>
                            <a:cubicBezTo>
                              <a:pt x="335" y="300"/>
                              <a:pt x="338" y="281"/>
                              <a:pt x="338" y="281"/>
                            </a:cubicBezTo>
                            <a:cubicBezTo>
                              <a:pt x="338" y="281"/>
                              <a:pt x="328" y="283"/>
                              <a:pt x="320" y="283"/>
                            </a:cubicBezTo>
                            <a:cubicBezTo>
                              <a:pt x="312" y="283"/>
                              <a:pt x="305" y="289"/>
                              <a:pt x="305" y="289"/>
                            </a:cubicBezTo>
                            <a:cubicBezTo>
                              <a:pt x="305" y="289"/>
                              <a:pt x="291" y="293"/>
                              <a:pt x="287" y="298"/>
                            </a:cubicBezTo>
                            <a:cubicBezTo>
                              <a:pt x="283" y="303"/>
                              <a:pt x="300" y="305"/>
                              <a:pt x="298" y="311"/>
                            </a:cubicBezTo>
                            <a:cubicBezTo>
                              <a:pt x="296" y="317"/>
                              <a:pt x="266" y="312"/>
                              <a:pt x="266" y="312"/>
                            </a:cubicBezTo>
                            <a:cubicBezTo>
                              <a:pt x="266" y="312"/>
                              <a:pt x="270" y="306"/>
                              <a:pt x="262" y="306"/>
                            </a:cubicBezTo>
                            <a:cubicBezTo>
                              <a:pt x="254" y="306"/>
                              <a:pt x="239" y="319"/>
                              <a:pt x="237" y="325"/>
                            </a:cubicBezTo>
                            <a:cubicBezTo>
                              <a:pt x="235" y="331"/>
                              <a:pt x="242" y="355"/>
                              <a:pt x="242" y="355"/>
                            </a:cubicBezTo>
                            <a:cubicBezTo>
                              <a:pt x="242" y="355"/>
                              <a:pt x="248" y="375"/>
                              <a:pt x="246" y="381"/>
                            </a:cubicBezTo>
                            <a:cubicBezTo>
                              <a:pt x="244" y="387"/>
                              <a:pt x="205" y="400"/>
                              <a:pt x="202" y="401"/>
                            </a:cubicBezTo>
                            <a:cubicBezTo>
                              <a:pt x="199" y="402"/>
                              <a:pt x="157" y="404"/>
                              <a:pt x="157" y="404"/>
                            </a:cubicBezTo>
                            <a:cubicBezTo>
                              <a:pt x="157" y="404"/>
                              <a:pt x="156" y="410"/>
                              <a:pt x="144" y="410"/>
                            </a:cubicBezTo>
                            <a:cubicBezTo>
                              <a:pt x="132" y="410"/>
                              <a:pt x="135" y="406"/>
                              <a:pt x="135" y="406"/>
                            </a:cubicBezTo>
                            <a:cubicBezTo>
                              <a:pt x="100" y="405"/>
                              <a:pt x="100" y="405"/>
                              <a:pt x="100" y="405"/>
                            </a:cubicBezTo>
                            <a:cubicBezTo>
                              <a:pt x="100" y="405"/>
                              <a:pt x="102" y="410"/>
                              <a:pt x="81" y="412"/>
                            </a:cubicBezTo>
                            <a:cubicBezTo>
                              <a:pt x="60" y="414"/>
                              <a:pt x="30" y="396"/>
                              <a:pt x="21" y="391"/>
                            </a:cubicBezTo>
                            <a:cubicBezTo>
                              <a:pt x="12" y="386"/>
                              <a:pt x="0" y="389"/>
                              <a:pt x="0" y="389"/>
                            </a:cubicBezTo>
                            <a:cubicBezTo>
                              <a:pt x="0" y="389"/>
                              <a:pt x="20" y="408"/>
                              <a:pt x="26" y="419"/>
                            </a:cubicBezTo>
                            <a:cubicBezTo>
                              <a:pt x="32" y="430"/>
                              <a:pt x="46" y="450"/>
                              <a:pt x="54" y="460"/>
                            </a:cubicBezTo>
                            <a:cubicBezTo>
                              <a:pt x="62" y="470"/>
                              <a:pt x="77" y="462"/>
                              <a:pt x="77" y="462"/>
                            </a:cubicBezTo>
                            <a:cubicBezTo>
                              <a:pt x="86" y="473"/>
                              <a:pt x="86" y="473"/>
                              <a:pt x="86" y="473"/>
                            </a:cubicBezTo>
                            <a:cubicBezTo>
                              <a:pt x="99" y="472"/>
                              <a:pt x="99" y="472"/>
                              <a:pt x="99" y="472"/>
                            </a:cubicBezTo>
                            <a:cubicBezTo>
                              <a:pt x="98" y="492"/>
                              <a:pt x="98" y="492"/>
                              <a:pt x="98" y="492"/>
                            </a:cubicBezTo>
                            <a:cubicBezTo>
                              <a:pt x="101" y="494"/>
                              <a:pt x="101" y="494"/>
                              <a:pt x="101" y="494"/>
                            </a:cubicBezTo>
                            <a:cubicBezTo>
                              <a:pt x="101" y="494"/>
                              <a:pt x="100" y="517"/>
                              <a:pt x="103" y="524"/>
                            </a:cubicBezTo>
                            <a:cubicBezTo>
                              <a:pt x="106" y="531"/>
                              <a:pt x="112" y="518"/>
                              <a:pt x="120" y="529"/>
                            </a:cubicBezTo>
                            <a:cubicBezTo>
                              <a:pt x="128" y="540"/>
                              <a:pt x="129" y="556"/>
                              <a:pt x="125" y="561"/>
                            </a:cubicBezTo>
                            <a:cubicBezTo>
                              <a:pt x="121" y="566"/>
                              <a:pt x="119" y="553"/>
                              <a:pt x="101" y="559"/>
                            </a:cubicBezTo>
                            <a:cubicBezTo>
                              <a:pt x="83" y="565"/>
                              <a:pt x="89" y="569"/>
                              <a:pt x="85" y="575"/>
                            </a:cubicBezTo>
                            <a:cubicBezTo>
                              <a:pt x="81" y="581"/>
                              <a:pt x="72" y="579"/>
                              <a:pt x="72" y="579"/>
                            </a:cubicBezTo>
                            <a:cubicBezTo>
                              <a:pt x="70" y="590"/>
                              <a:pt x="70" y="590"/>
                              <a:pt x="70" y="590"/>
                            </a:cubicBezTo>
                            <a:cubicBezTo>
                              <a:pt x="70" y="590"/>
                              <a:pt x="66" y="597"/>
                              <a:pt x="60" y="600"/>
                            </a:cubicBezTo>
                            <a:cubicBezTo>
                              <a:pt x="55" y="602"/>
                              <a:pt x="59" y="630"/>
                              <a:pt x="60" y="637"/>
                            </a:cubicBezTo>
                            <a:cubicBezTo>
                              <a:pt x="70" y="633"/>
                              <a:pt x="78" y="628"/>
                              <a:pt x="78" y="628"/>
                            </a:cubicBezTo>
                            <a:cubicBezTo>
                              <a:pt x="78" y="628"/>
                              <a:pt x="100" y="635"/>
                              <a:pt x="110" y="635"/>
                            </a:cubicBezTo>
                            <a:cubicBezTo>
                              <a:pt x="120" y="636"/>
                              <a:pt x="149" y="620"/>
                              <a:pt x="149" y="620"/>
                            </a:cubicBezTo>
                            <a:cubicBezTo>
                              <a:pt x="149" y="620"/>
                              <a:pt x="165" y="628"/>
                              <a:pt x="175" y="626"/>
                            </a:cubicBezTo>
                            <a:cubicBezTo>
                              <a:pt x="186" y="624"/>
                              <a:pt x="208" y="615"/>
                              <a:pt x="208" y="615"/>
                            </a:cubicBezTo>
                            <a:cubicBezTo>
                              <a:pt x="234" y="622"/>
                              <a:pt x="234" y="622"/>
                              <a:pt x="234" y="622"/>
                            </a:cubicBezTo>
                            <a:cubicBezTo>
                              <a:pt x="234" y="622"/>
                              <a:pt x="249" y="601"/>
                              <a:pt x="267" y="613"/>
                            </a:cubicBezTo>
                            <a:cubicBezTo>
                              <a:pt x="284" y="624"/>
                              <a:pt x="285" y="659"/>
                              <a:pt x="299" y="662"/>
                            </a:cubicBezTo>
                            <a:cubicBezTo>
                              <a:pt x="313" y="665"/>
                              <a:pt x="339" y="665"/>
                              <a:pt x="348" y="674"/>
                            </a:cubicBezTo>
                            <a:cubicBezTo>
                              <a:pt x="358" y="683"/>
                              <a:pt x="359" y="704"/>
                              <a:pt x="370" y="705"/>
                            </a:cubicBezTo>
                            <a:cubicBezTo>
                              <a:pt x="373" y="705"/>
                              <a:pt x="377" y="705"/>
                              <a:pt x="381" y="705"/>
                            </a:cubicBezTo>
                            <a:cubicBezTo>
                              <a:pt x="394" y="700"/>
                              <a:pt x="394" y="700"/>
                              <a:pt x="394" y="700"/>
                            </a:cubicBezTo>
                            <a:cubicBezTo>
                              <a:pt x="394" y="700"/>
                              <a:pt x="385" y="684"/>
                              <a:pt x="396" y="683"/>
                            </a:cubicBezTo>
                            <a:cubicBezTo>
                              <a:pt x="407" y="682"/>
                              <a:pt x="416" y="689"/>
                              <a:pt x="416" y="689"/>
                            </a:cubicBezTo>
                            <a:cubicBezTo>
                              <a:pt x="433" y="683"/>
                              <a:pt x="433" y="683"/>
                              <a:pt x="433" y="683"/>
                            </a:cubicBezTo>
                            <a:cubicBezTo>
                              <a:pt x="433" y="683"/>
                              <a:pt x="430" y="691"/>
                              <a:pt x="444" y="691"/>
                            </a:cubicBezTo>
                            <a:cubicBezTo>
                              <a:pt x="458" y="691"/>
                              <a:pt x="456" y="681"/>
                              <a:pt x="467" y="679"/>
                            </a:cubicBezTo>
                            <a:cubicBezTo>
                              <a:pt x="478" y="677"/>
                              <a:pt x="468" y="688"/>
                              <a:pt x="479" y="688"/>
                            </a:cubicBezTo>
                            <a:cubicBezTo>
                              <a:pt x="490" y="688"/>
                              <a:pt x="499" y="687"/>
                              <a:pt x="501" y="678"/>
                            </a:cubicBezTo>
                            <a:cubicBezTo>
                              <a:pt x="503" y="669"/>
                              <a:pt x="492" y="654"/>
                              <a:pt x="492" y="654"/>
                            </a:cubicBezTo>
                            <a:cubicBezTo>
                              <a:pt x="478" y="626"/>
                              <a:pt x="478" y="626"/>
                              <a:pt x="478" y="626"/>
                            </a:cubicBezTo>
                            <a:cubicBezTo>
                              <a:pt x="478" y="611"/>
                              <a:pt x="478" y="611"/>
                              <a:pt x="478" y="611"/>
                            </a:cubicBezTo>
                            <a:cubicBezTo>
                              <a:pt x="478" y="611"/>
                              <a:pt x="462" y="611"/>
                              <a:pt x="455" y="604"/>
                            </a:cubicBezTo>
                            <a:cubicBezTo>
                              <a:pt x="448" y="597"/>
                              <a:pt x="446" y="589"/>
                              <a:pt x="446" y="589"/>
                            </a:cubicBezTo>
                            <a:cubicBezTo>
                              <a:pt x="448" y="569"/>
                              <a:pt x="448" y="569"/>
                              <a:pt x="448" y="569"/>
                            </a:cubicBezTo>
                            <a:cubicBezTo>
                              <a:pt x="447" y="559"/>
                              <a:pt x="447" y="559"/>
                              <a:pt x="447" y="559"/>
                            </a:cubicBezTo>
                            <a:cubicBezTo>
                              <a:pt x="429" y="561"/>
                              <a:pt x="429" y="561"/>
                              <a:pt x="429" y="561"/>
                            </a:cubicBezTo>
                            <a:cubicBezTo>
                              <a:pt x="429" y="561"/>
                              <a:pt x="414" y="563"/>
                              <a:pt x="414" y="546"/>
                            </a:cubicBezTo>
                            <a:cubicBezTo>
                              <a:pt x="414" y="529"/>
                              <a:pt x="415" y="529"/>
                              <a:pt x="423" y="522"/>
                            </a:cubicBezTo>
                            <a:cubicBezTo>
                              <a:pt x="431" y="515"/>
                              <a:pt x="438" y="503"/>
                              <a:pt x="438" y="503"/>
                            </a:cubicBezTo>
                            <a:cubicBezTo>
                              <a:pt x="438" y="503"/>
                              <a:pt x="437" y="489"/>
                              <a:pt x="451" y="487"/>
                            </a:cubicBezTo>
                            <a:cubicBezTo>
                              <a:pt x="465" y="485"/>
                              <a:pt x="457" y="502"/>
                              <a:pt x="470" y="500"/>
                            </a:cubicBezTo>
                            <a:cubicBezTo>
                              <a:pt x="483" y="498"/>
                              <a:pt x="488" y="490"/>
                              <a:pt x="488" y="490"/>
                            </a:cubicBezTo>
                            <a:cubicBezTo>
                              <a:pt x="488" y="490"/>
                              <a:pt x="503" y="498"/>
                              <a:pt x="510" y="490"/>
                            </a:cubicBezTo>
                            <a:cubicBezTo>
                              <a:pt x="517" y="482"/>
                              <a:pt x="518" y="472"/>
                              <a:pt x="518" y="472"/>
                            </a:cubicBezTo>
                            <a:cubicBezTo>
                              <a:pt x="527" y="467"/>
                              <a:pt x="527" y="467"/>
                              <a:pt x="527" y="467"/>
                            </a:cubicBezTo>
                            <a:cubicBezTo>
                              <a:pt x="527" y="467"/>
                              <a:pt x="528" y="447"/>
                              <a:pt x="532" y="444"/>
                            </a:cubicBezTo>
                            <a:cubicBezTo>
                              <a:pt x="536" y="441"/>
                              <a:pt x="552" y="438"/>
                              <a:pt x="560" y="425"/>
                            </a:cubicBezTo>
                            <a:cubicBezTo>
                              <a:pt x="568" y="412"/>
                              <a:pt x="565" y="394"/>
                              <a:pt x="569" y="385"/>
                            </a:cubicBezTo>
                            <a:cubicBezTo>
                              <a:pt x="573" y="376"/>
                              <a:pt x="592" y="375"/>
                              <a:pt x="592" y="375"/>
                            </a:cubicBezTo>
                            <a:cubicBezTo>
                              <a:pt x="581" y="358"/>
                              <a:pt x="581" y="358"/>
                              <a:pt x="581" y="358"/>
                            </a:cubicBezTo>
                            <a:cubicBezTo>
                              <a:pt x="598" y="334"/>
                              <a:pt x="598" y="334"/>
                              <a:pt x="598" y="334"/>
                            </a:cubicBezTo>
                            <a:cubicBezTo>
                              <a:pt x="616" y="321"/>
                              <a:pt x="616" y="321"/>
                              <a:pt x="616" y="321"/>
                            </a:cubicBezTo>
                            <a:cubicBezTo>
                              <a:pt x="616" y="321"/>
                              <a:pt x="604" y="301"/>
                              <a:pt x="604" y="297"/>
                            </a:cubicBezTo>
                            <a:cubicBezTo>
                              <a:pt x="604" y="293"/>
                              <a:pt x="601" y="279"/>
                              <a:pt x="605" y="277"/>
                            </a:cubicBezTo>
                            <a:cubicBezTo>
                              <a:pt x="609" y="275"/>
                              <a:pt x="638" y="271"/>
                              <a:pt x="637" y="262"/>
                            </a:cubicBezTo>
                            <a:cubicBezTo>
                              <a:pt x="636" y="253"/>
                              <a:pt x="624" y="248"/>
                              <a:pt x="624" y="248"/>
                            </a:cubicBezTo>
                            <a:cubicBezTo>
                              <a:pt x="600" y="249"/>
                              <a:pt x="600" y="249"/>
                              <a:pt x="600" y="249"/>
                            </a:cubicBezTo>
                            <a:cubicBezTo>
                              <a:pt x="597" y="226"/>
                              <a:pt x="597" y="226"/>
                              <a:pt x="597" y="226"/>
                            </a:cubicBezTo>
                            <a:cubicBezTo>
                              <a:pt x="583" y="225"/>
                              <a:pt x="583" y="225"/>
                              <a:pt x="583" y="225"/>
                            </a:cubicBezTo>
                            <a:cubicBezTo>
                              <a:pt x="575" y="215"/>
                              <a:pt x="575" y="215"/>
                              <a:pt x="575" y="215"/>
                            </a:cubicBezTo>
                            <a:cubicBezTo>
                              <a:pt x="575" y="215"/>
                              <a:pt x="564" y="218"/>
                              <a:pt x="565" y="210"/>
                            </a:cubicBezTo>
                            <a:cubicBezTo>
                              <a:pt x="566" y="202"/>
                              <a:pt x="567" y="194"/>
                              <a:pt x="567" y="194"/>
                            </a:cubicBezTo>
                            <a:cubicBezTo>
                              <a:pt x="567" y="194"/>
                              <a:pt x="553" y="193"/>
                              <a:pt x="556" y="183"/>
                            </a:cubicBezTo>
                            <a:cubicBezTo>
                              <a:pt x="559" y="173"/>
                              <a:pt x="568" y="165"/>
                              <a:pt x="568" y="165"/>
                            </a:cubicBezTo>
                            <a:cubicBezTo>
                              <a:pt x="548" y="161"/>
                              <a:pt x="548" y="161"/>
                              <a:pt x="548" y="161"/>
                            </a:cubicBezTo>
                            <a:cubicBezTo>
                              <a:pt x="552" y="152"/>
                              <a:pt x="552" y="152"/>
                              <a:pt x="552" y="152"/>
                            </a:cubicBezTo>
                            <a:cubicBezTo>
                              <a:pt x="537" y="142"/>
                              <a:pt x="537" y="142"/>
                              <a:pt x="537" y="142"/>
                            </a:cubicBezTo>
                            <a:cubicBezTo>
                              <a:pt x="537" y="142"/>
                              <a:pt x="535" y="126"/>
                              <a:pt x="557" y="123"/>
                            </a:cubicBezTo>
                            <a:cubicBezTo>
                              <a:pt x="579" y="120"/>
                              <a:pt x="608" y="126"/>
                              <a:pt x="608" y="126"/>
                            </a:cubicBezTo>
                            <a:cubicBezTo>
                              <a:pt x="608" y="126"/>
                              <a:pt x="611" y="138"/>
                              <a:pt x="618" y="137"/>
                            </a:cubicBezTo>
                            <a:cubicBezTo>
                              <a:pt x="625" y="136"/>
                              <a:pt x="643" y="123"/>
                              <a:pt x="643" y="123"/>
                            </a:cubicBezTo>
                            <a:cubicBezTo>
                              <a:pt x="647" y="127"/>
                              <a:pt x="647" y="127"/>
                              <a:pt x="647" y="127"/>
                            </a:cubicBezTo>
                            <a:cubicBezTo>
                              <a:pt x="653" y="122"/>
                              <a:pt x="653" y="122"/>
                              <a:pt x="653" y="122"/>
                            </a:cubicBezTo>
                            <a:cubicBezTo>
                              <a:pt x="653" y="122"/>
                              <a:pt x="664" y="123"/>
                              <a:pt x="667" y="122"/>
                            </a:cubicBezTo>
                            <a:cubicBezTo>
                              <a:pt x="670" y="121"/>
                              <a:pt x="670" y="110"/>
                              <a:pt x="670" y="110"/>
                            </a:cubicBezTo>
                            <a:cubicBezTo>
                              <a:pt x="685" y="104"/>
                              <a:pt x="685" y="104"/>
                              <a:pt x="685" y="104"/>
                            </a:cubicBezTo>
                            <a:cubicBezTo>
                              <a:pt x="700" y="82"/>
                              <a:pt x="700" y="82"/>
                              <a:pt x="700" y="82"/>
                            </a:cubicBezTo>
                            <a:cubicBezTo>
                              <a:pt x="701" y="82"/>
                              <a:pt x="701" y="82"/>
                              <a:pt x="701" y="82"/>
                            </a:cubicBezTo>
                            <a:cubicBezTo>
                              <a:pt x="692" y="82"/>
                              <a:pt x="680" y="81"/>
                              <a:pt x="671" y="81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58" name="Freeform 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05697" y="2799381"/>
                        <a:ext cx="585836" cy="482924"/>
                      </a:xfrm>
                      <a:custGeom>
                        <a:avLst/>
                        <a:gdLst>
                          <a:gd name="T0" fmla="*/ 2147483647 w 959"/>
                          <a:gd name="T1" fmla="*/ 2147483647 h 789"/>
                          <a:gd name="T2" fmla="*/ 2147483647 w 959"/>
                          <a:gd name="T3" fmla="*/ 2147483647 h 789"/>
                          <a:gd name="T4" fmla="*/ 2147483647 w 959"/>
                          <a:gd name="T5" fmla="*/ 2147483647 h 789"/>
                          <a:gd name="T6" fmla="*/ 2147483647 w 959"/>
                          <a:gd name="T7" fmla="*/ 2147483647 h 789"/>
                          <a:gd name="T8" fmla="*/ 2147483647 w 959"/>
                          <a:gd name="T9" fmla="*/ 2147483647 h 789"/>
                          <a:gd name="T10" fmla="*/ 2147483647 w 959"/>
                          <a:gd name="T11" fmla="*/ 2147483647 h 789"/>
                          <a:gd name="T12" fmla="*/ 2147483647 w 959"/>
                          <a:gd name="T13" fmla="*/ 2147483647 h 789"/>
                          <a:gd name="T14" fmla="*/ 2147483647 w 959"/>
                          <a:gd name="T15" fmla="*/ 2147483647 h 789"/>
                          <a:gd name="T16" fmla="*/ 2147483647 w 959"/>
                          <a:gd name="T17" fmla="*/ 2147483647 h 789"/>
                          <a:gd name="T18" fmla="*/ 2147483647 w 959"/>
                          <a:gd name="T19" fmla="*/ 2147483647 h 789"/>
                          <a:gd name="T20" fmla="*/ 2147483647 w 959"/>
                          <a:gd name="T21" fmla="*/ 2147483647 h 789"/>
                          <a:gd name="T22" fmla="*/ 2147483647 w 959"/>
                          <a:gd name="T23" fmla="*/ 2147483647 h 789"/>
                          <a:gd name="T24" fmla="*/ 2147483647 w 959"/>
                          <a:gd name="T25" fmla="*/ 2147483647 h 789"/>
                          <a:gd name="T26" fmla="*/ 2147483647 w 959"/>
                          <a:gd name="T27" fmla="*/ 2147483647 h 789"/>
                          <a:gd name="T28" fmla="*/ 2147483647 w 959"/>
                          <a:gd name="T29" fmla="*/ 2147483647 h 789"/>
                          <a:gd name="T30" fmla="*/ 2147483647 w 959"/>
                          <a:gd name="T31" fmla="*/ 2147483647 h 789"/>
                          <a:gd name="T32" fmla="*/ 2147483647 w 959"/>
                          <a:gd name="T33" fmla="*/ 2147483647 h 789"/>
                          <a:gd name="T34" fmla="*/ 2147483647 w 959"/>
                          <a:gd name="T35" fmla="*/ 2147483647 h 789"/>
                          <a:gd name="T36" fmla="*/ 2147483647 w 959"/>
                          <a:gd name="T37" fmla="*/ 2147483647 h 789"/>
                          <a:gd name="T38" fmla="*/ 2147483647 w 959"/>
                          <a:gd name="T39" fmla="*/ 2147483647 h 789"/>
                          <a:gd name="T40" fmla="*/ 2147483647 w 959"/>
                          <a:gd name="T41" fmla="*/ 2147483647 h 789"/>
                          <a:gd name="T42" fmla="*/ 2147483647 w 959"/>
                          <a:gd name="T43" fmla="*/ 2147483647 h 789"/>
                          <a:gd name="T44" fmla="*/ 2147483647 w 959"/>
                          <a:gd name="T45" fmla="*/ 2147483647 h 789"/>
                          <a:gd name="T46" fmla="*/ 2147483647 w 959"/>
                          <a:gd name="T47" fmla="*/ 2147483647 h 789"/>
                          <a:gd name="T48" fmla="*/ 2147483647 w 959"/>
                          <a:gd name="T49" fmla="*/ 2147483647 h 789"/>
                          <a:gd name="T50" fmla="*/ 0 w 959"/>
                          <a:gd name="T51" fmla="*/ 2147483647 h 789"/>
                          <a:gd name="T52" fmla="*/ 2147483647 w 959"/>
                          <a:gd name="T53" fmla="*/ 2147483647 h 789"/>
                          <a:gd name="T54" fmla="*/ 2147483647 w 959"/>
                          <a:gd name="T55" fmla="*/ 2147483647 h 789"/>
                          <a:gd name="T56" fmla="*/ 2147483647 w 959"/>
                          <a:gd name="T57" fmla="*/ 2147483647 h 789"/>
                          <a:gd name="T58" fmla="*/ 2147483647 w 959"/>
                          <a:gd name="T59" fmla="*/ 2147483647 h 789"/>
                          <a:gd name="T60" fmla="*/ 2147483647 w 959"/>
                          <a:gd name="T61" fmla="*/ 2147483647 h 789"/>
                          <a:gd name="T62" fmla="*/ 2147483647 w 959"/>
                          <a:gd name="T63" fmla="*/ 2147483647 h 789"/>
                          <a:gd name="T64" fmla="*/ 2147483647 w 959"/>
                          <a:gd name="T65" fmla="*/ 2147483647 h 789"/>
                          <a:gd name="T66" fmla="*/ 2147483647 w 959"/>
                          <a:gd name="T67" fmla="*/ 2147483647 h 789"/>
                          <a:gd name="T68" fmla="*/ 2147483647 w 959"/>
                          <a:gd name="T69" fmla="*/ 2147483647 h 789"/>
                          <a:gd name="T70" fmla="*/ 2147483647 w 959"/>
                          <a:gd name="T71" fmla="*/ 2147483647 h 789"/>
                          <a:gd name="T72" fmla="*/ 2147483647 w 959"/>
                          <a:gd name="T73" fmla="*/ 2147483647 h 789"/>
                          <a:gd name="T74" fmla="*/ 2147483647 w 959"/>
                          <a:gd name="T75" fmla="*/ 2147483647 h 789"/>
                          <a:gd name="T76" fmla="*/ 2147483647 w 959"/>
                          <a:gd name="T77" fmla="*/ 2147483647 h 789"/>
                          <a:gd name="T78" fmla="*/ 2147483647 w 959"/>
                          <a:gd name="T79" fmla="*/ 2147483647 h 789"/>
                          <a:gd name="T80" fmla="*/ 2147483647 w 959"/>
                          <a:gd name="T81" fmla="*/ 2147483647 h 789"/>
                          <a:gd name="T82" fmla="*/ 2147483647 w 959"/>
                          <a:gd name="T83" fmla="*/ 2147483647 h 789"/>
                          <a:gd name="T84" fmla="*/ 2147483647 w 959"/>
                          <a:gd name="T85" fmla="*/ 2147483647 h 789"/>
                          <a:gd name="T86" fmla="*/ 2147483647 w 959"/>
                          <a:gd name="T87" fmla="*/ 2147483647 h 789"/>
                          <a:gd name="T88" fmla="*/ 2147483647 w 959"/>
                          <a:gd name="T89" fmla="*/ 2147483647 h 789"/>
                          <a:gd name="T90" fmla="*/ 2147483647 w 959"/>
                          <a:gd name="T91" fmla="*/ 2147483647 h 789"/>
                          <a:gd name="T92" fmla="*/ 2147483647 w 959"/>
                          <a:gd name="T93" fmla="*/ 2147483647 h 789"/>
                          <a:gd name="T94" fmla="*/ 2147483647 w 959"/>
                          <a:gd name="T95" fmla="*/ 2147483647 h 789"/>
                          <a:gd name="T96" fmla="*/ 2147483647 w 959"/>
                          <a:gd name="T97" fmla="*/ 2147483647 h 789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w 959"/>
                          <a:gd name="T148" fmla="*/ 0 h 789"/>
                          <a:gd name="T149" fmla="*/ 959 w 959"/>
                          <a:gd name="T150" fmla="*/ 789 h 789"/>
                        </a:gdLst>
                        <a:ahLst/>
                        <a:cxnLst>
                          <a:cxn ang="T98">
                            <a:pos x="T0" y="T1"/>
                          </a:cxn>
                          <a:cxn ang="T99">
                            <a:pos x="T2" y="T3"/>
                          </a:cxn>
                          <a:cxn ang="T100">
                            <a:pos x="T4" y="T5"/>
                          </a:cxn>
                          <a:cxn ang="T101">
                            <a:pos x="T6" y="T7"/>
                          </a:cxn>
                          <a:cxn ang="T102">
                            <a:pos x="T8" y="T9"/>
                          </a:cxn>
                          <a:cxn ang="T103">
                            <a:pos x="T10" y="T11"/>
                          </a:cxn>
                          <a:cxn ang="T104">
                            <a:pos x="T12" y="T13"/>
                          </a:cxn>
                          <a:cxn ang="T105">
                            <a:pos x="T14" y="T15"/>
                          </a:cxn>
                          <a:cxn ang="T106">
                            <a:pos x="T16" y="T17"/>
                          </a:cxn>
                          <a:cxn ang="T107">
                            <a:pos x="T18" y="T19"/>
                          </a:cxn>
                          <a:cxn ang="T108">
                            <a:pos x="T20" y="T21"/>
                          </a:cxn>
                          <a:cxn ang="T109">
                            <a:pos x="T22" y="T23"/>
                          </a:cxn>
                          <a:cxn ang="T110">
                            <a:pos x="T24" y="T25"/>
                          </a:cxn>
                          <a:cxn ang="T111">
                            <a:pos x="T26" y="T27"/>
                          </a:cxn>
                          <a:cxn ang="T112">
                            <a:pos x="T28" y="T29"/>
                          </a:cxn>
                          <a:cxn ang="T113">
                            <a:pos x="T30" y="T31"/>
                          </a:cxn>
                          <a:cxn ang="T114">
                            <a:pos x="T32" y="T33"/>
                          </a:cxn>
                          <a:cxn ang="T115">
                            <a:pos x="T34" y="T35"/>
                          </a:cxn>
                          <a:cxn ang="T116">
                            <a:pos x="T36" y="T37"/>
                          </a:cxn>
                          <a:cxn ang="T117">
                            <a:pos x="T38" y="T39"/>
                          </a:cxn>
                          <a:cxn ang="T118">
                            <a:pos x="T40" y="T41"/>
                          </a:cxn>
                          <a:cxn ang="T119">
                            <a:pos x="T42" y="T43"/>
                          </a:cxn>
                          <a:cxn ang="T120">
                            <a:pos x="T44" y="T45"/>
                          </a:cxn>
                          <a:cxn ang="T121">
                            <a:pos x="T46" y="T47"/>
                          </a:cxn>
                          <a:cxn ang="T122">
                            <a:pos x="T48" y="T49"/>
                          </a:cxn>
                          <a:cxn ang="T123">
                            <a:pos x="T50" y="T51"/>
                          </a:cxn>
                          <a:cxn ang="T124">
                            <a:pos x="T52" y="T53"/>
                          </a:cxn>
                          <a:cxn ang="T125">
                            <a:pos x="T54" y="T55"/>
                          </a:cxn>
                          <a:cxn ang="T126">
                            <a:pos x="T56" y="T57"/>
                          </a:cxn>
                          <a:cxn ang="T127">
                            <a:pos x="T58" y="T59"/>
                          </a:cxn>
                          <a:cxn ang="T128">
                            <a:pos x="T60" y="T61"/>
                          </a:cxn>
                          <a:cxn ang="T129">
                            <a:pos x="T62" y="T63"/>
                          </a:cxn>
                          <a:cxn ang="T130">
                            <a:pos x="T64" y="T65"/>
                          </a:cxn>
                          <a:cxn ang="T131">
                            <a:pos x="T66" y="T67"/>
                          </a:cxn>
                          <a:cxn ang="T132">
                            <a:pos x="T68" y="T69"/>
                          </a:cxn>
                          <a:cxn ang="T133">
                            <a:pos x="T70" y="T71"/>
                          </a:cxn>
                          <a:cxn ang="T134">
                            <a:pos x="T72" y="T73"/>
                          </a:cxn>
                          <a:cxn ang="T135">
                            <a:pos x="T74" y="T75"/>
                          </a:cxn>
                          <a:cxn ang="T136">
                            <a:pos x="T76" y="T77"/>
                          </a:cxn>
                          <a:cxn ang="T137">
                            <a:pos x="T78" y="T79"/>
                          </a:cxn>
                          <a:cxn ang="T138">
                            <a:pos x="T80" y="T81"/>
                          </a:cxn>
                          <a:cxn ang="T139">
                            <a:pos x="T82" y="T83"/>
                          </a:cxn>
                          <a:cxn ang="T140">
                            <a:pos x="T84" y="T85"/>
                          </a:cxn>
                          <a:cxn ang="T141">
                            <a:pos x="T86" y="T87"/>
                          </a:cxn>
                          <a:cxn ang="T142">
                            <a:pos x="T88" y="T89"/>
                          </a:cxn>
                          <a:cxn ang="T143">
                            <a:pos x="T90" y="T91"/>
                          </a:cxn>
                          <a:cxn ang="T144">
                            <a:pos x="T92" y="T93"/>
                          </a:cxn>
                          <a:cxn ang="T145">
                            <a:pos x="T94" y="T95"/>
                          </a:cxn>
                          <a:cxn ang="T146">
                            <a:pos x="T96" y="T97"/>
                          </a:cxn>
                        </a:cxnLst>
                        <a:rect l="T147" t="T148" r="T149" b="T150"/>
                        <a:pathLst>
                          <a:path w="959" h="789">
                            <a:moveTo>
                              <a:pt x="890" y="786"/>
                            </a:moveTo>
                            <a:cubicBezTo>
                              <a:pt x="889" y="779"/>
                              <a:pt x="885" y="751"/>
                              <a:pt x="890" y="749"/>
                            </a:cubicBezTo>
                            <a:cubicBezTo>
                              <a:pt x="896" y="746"/>
                              <a:pt x="900" y="739"/>
                              <a:pt x="900" y="739"/>
                            </a:cubicBezTo>
                            <a:cubicBezTo>
                              <a:pt x="902" y="728"/>
                              <a:pt x="902" y="728"/>
                              <a:pt x="902" y="728"/>
                            </a:cubicBezTo>
                            <a:cubicBezTo>
                              <a:pt x="902" y="728"/>
                              <a:pt x="911" y="730"/>
                              <a:pt x="915" y="724"/>
                            </a:cubicBezTo>
                            <a:cubicBezTo>
                              <a:pt x="919" y="718"/>
                              <a:pt x="913" y="714"/>
                              <a:pt x="931" y="708"/>
                            </a:cubicBezTo>
                            <a:cubicBezTo>
                              <a:pt x="949" y="702"/>
                              <a:pt x="951" y="715"/>
                              <a:pt x="955" y="710"/>
                            </a:cubicBezTo>
                            <a:cubicBezTo>
                              <a:pt x="959" y="705"/>
                              <a:pt x="958" y="689"/>
                              <a:pt x="950" y="678"/>
                            </a:cubicBezTo>
                            <a:cubicBezTo>
                              <a:pt x="942" y="667"/>
                              <a:pt x="936" y="680"/>
                              <a:pt x="933" y="673"/>
                            </a:cubicBezTo>
                            <a:cubicBezTo>
                              <a:pt x="930" y="666"/>
                              <a:pt x="931" y="643"/>
                              <a:pt x="931" y="643"/>
                            </a:cubicBezTo>
                            <a:cubicBezTo>
                              <a:pt x="928" y="641"/>
                              <a:pt x="928" y="641"/>
                              <a:pt x="928" y="641"/>
                            </a:cubicBezTo>
                            <a:cubicBezTo>
                              <a:pt x="929" y="621"/>
                              <a:pt x="929" y="621"/>
                              <a:pt x="929" y="621"/>
                            </a:cubicBezTo>
                            <a:cubicBezTo>
                              <a:pt x="916" y="622"/>
                              <a:pt x="916" y="622"/>
                              <a:pt x="916" y="622"/>
                            </a:cubicBezTo>
                            <a:cubicBezTo>
                              <a:pt x="907" y="611"/>
                              <a:pt x="907" y="611"/>
                              <a:pt x="907" y="611"/>
                            </a:cubicBezTo>
                            <a:cubicBezTo>
                              <a:pt x="907" y="611"/>
                              <a:pt x="892" y="619"/>
                              <a:pt x="884" y="609"/>
                            </a:cubicBezTo>
                            <a:cubicBezTo>
                              <a:pt x="876" y="599"/>
                              <a:pt x="862" y="579"/>
                              <a:pt x="856" y="568"/>
                            </a:cubicBezTo>
                            <a:cubicBezTo>
                              <a:pt x="850" y="557"/>
                              <a:pt x="830" y="538"/>
                              <a:pt x="830" y="538"/>
                            </a:cubicBezTo>
                            <a:cubicBezTo>
                              <a:pt x="830" y="538"/>
                              <a:pt x="825" y="537"/>
                              <a:pt x="825" y="533"/>
                            </a:cubicBezTo>
                            <a:cubicBezTo>
                              <a:pt x="825" y="529"/>
                              <a:pt x="841" y="515"/>
                              <a:pt x="848" y="505"/>
                            </a:cubicBezTo>
                            <a:cubicBezTo>
                              <a:pt x="855" y="495"/>
                              <a:pt x="866" y="482"/>
                              <a:pt x="860" y="465"/>
                            </a:cubicBezTo>
                            <a:cubicBezTo>
                              <a:pt x="854" y="448"/>
                              <a:pt x="839" y="453"/>
                              <a:pt x="839" y="453"/>
                            </a:cubicBezTo>
                            <a:cubicBezTo>
                              <a:pt x="839" y="453"/>
                              <a:pt x="809" y="453"/>
                              <a:pt x="809" y="445"/>
                            </a:cubicBezTo>
                            <a:cubicBezTo>
                              <a:pt x="809" y="437"/>
                              <a:pt x="809" y="423"/>
                              <a:pt x="809" y="412"/>
                            </a:cubicBezTo>
                            <a:cubicBezTo>
                              <a:pt x="809" y="401"/>
                              <a:pt x="782" y="377"/>
                              <a:pt x="784" y="364"/>
                            </a:cubicBezTo>
                            <a:cubicBezTo>
                              <a:pt x="786" y="351"/>
                              <a:pt x="801" y="343"/>
                              <a:pt x="800" y="337"/>
                            </a:cubicBezTo>
                            <a:cubicBezTo>
                              <a:pt x="799" y="331"/>
                              <a:pt x="778" y="334"/>
                              <a:pt x="778" y="334"/>
                            </a:cubicBezTo>
                            <a:cubicBezTo>
                              <a:pt x="780" y="315"/>
                              <a:pt x="780" y="315"/>
                              <a:pt x="780" y="315"/>
                            </a:cubicBezTo>
                            <a:cubicBezTo>
                              <a:pt x="780" y="315"/>
                              <a:pt x="769" y="306"/>
                              <a:pt x="772" y="301"/>
                            </a:cubicBezTo>
                            <a:cubicBezTo>
                              <a:pt x="775" y="296"/>
                              <a:pt x="789" y="291"/>
                              <a:pt x="789" y="291"/>
                            </a:cubicBezTo>
                            <a:cubicBezTo>
                              <a:pt x="784" y="280"/>
                              <a:pt x="784" y="280"/>
                              <a:pt x="784" y="280"/>
                            </a:cubicBezTo>
                            <a:cubicBezTo>
                              <a:pt x="798" y="276"/>
                              <a:pt x="798" y="276"/>
                              <a:pt x="798" y="276"/>
                            </a:cubicBezTo>
                            <a:cubicBezTo>
                              <a:pt x="798" y="276"/>
                              <a:pt x="791" y="246"/>
                              <a:pt x="792" y="239"/>
                            </a:cubicBezTo>
                            <a:cubicBezTo>
                              <a:pt x="793" y="232"/>
                              <a:pt x="799" y="225"/>
                              <a:pt x="799" y="225"/>
                            </a:cubicBezTo>
                            <a:cubicBezTo>
                              <a:pt x="792" y="207"/>
                              <a:pt x="792" y="207"/>
                              <a:pt x="792" y="207"/>
                            </a:cubicBezTo>
                            <a:cubicBezTo>
                              <a:pt x="793" y="192"/>
                              <a:pt x="793" y="192"/>
                              <a:pt x="793" y="192"/>
                            </a:cubicBezTo>
                            <a:cubicBezTo>
                              <a:pt x="786" y="189"/>
                              <a:pt x="786" y="189"/>
                              <a:pt x="786" y="189"/>
                            </a:cubicBezTo>
                            <a:cubicBezTo>
                              <a:pt x="785" y="167"/>
                              <a:pt x="785" y="167"/>
                              <a:pt x="785" y="167"/>
                            </a:cubicBezTo>
                            <a:cubicBezTo>
                              <a:pt x="743" y="169"/>
                              <a:pt x="743" y="169"/>
                              <a:pt x="743" y="169"/>
                            </a:cubicBezTo>
                            <a:cubicBezTo>
                              <a:pt x="743" y="169"/>
                              <a:pt x="729" y="153"/>
                              <a:pt x="723" y="149"/>
                            </a:cubicBezTo>
                            <a:cubicBezTo>
                              <a:pt x="717" y="145"/>
                              <a:pt x="704" y="143"/>
                              <a:pt x="704" y="143"/>
                            </a:cubicBezTo>
                            <a:cubicBezTo>
                              <a:pt x="704" y="143"/>
                              <a:pt x="696" y="125"/>
                              <a:pt x="691" y="121"/>
                            </a:cubicBezTo>
                            <a:cubicBezTo>
                              <a:pt x="686" y="117"/>
                              <a:pt x="648" y="116"/>
                              <a:pt x="648" y="116"/>
                            </a:cubicBezTo>
                            <a:cubicBezTo>
                              <a:pt x="645" y="120"/>
                              <a:pt x="645" y="120"/>
                              <a:pt x="645" y="120"/>
                            </a:cubicBezTo>
                            <a:cubicBezTo>
                              <a:pt x="645" y="120"/>
                              <a:pt x="624" y="103"/>
                              <a:pt x="619" y="103"/>
                            </a:cubicBezTo>
                            <a:cubicBezTo>
                              <a:pt x="614" y="103"/>
                              <a:pt x="602" y="103"/>
                              <a:pt x="602" y="103"/>
                            </a:cubicBezTo>
                            <a:cubicBezTo>
                              <a:pt x="602" y="103"/>
                              <a:pt x="601" y="89"/>
                              <a:pt x="595" y="85"/>
                            </a:cubicBezTo>
                            <a:cubicBezTo>
                              <a:pt x="589" y="81"/>
                              <a:pt x="580" y="86"/>
                              <a:pt x="580" y="86"/>
                            </a:cubicBezTo>
                            <a:cubicBezTo>
                              <a:pt x="580" y="86"/>
                              <a:pt x="559" y="83"/>
                              <a:pt x="556" y="85"/>
                            </a:cubicBezTo>
                            <a:cubicBezTo>
                              <a:pt x="553" y="87"/>
                              <a:pt x="551" y="93"/>
                              <a:pt x="551" y="93"/>
                            </a:cubicBezTo>
                            <a:cubicBezTo>
                              <a:pt x="551" y="93"/>
                              <a:pt x="535" y="88"/>
                              <a:pt x="524" y="90"/>
                            </a:cubicBezTo>
                            <a:cubicBezTo>
                              <a:pt x="513" y="92"/>
                              <a:pt x="487" y="115"/>
                              <a:pt x="487" y="115"/>
                            </a:cubicBezTo>
                            <a:cubicBezTo>
                              <a:pt x="487" y="123"/>
                              <a:pt x="487" y="123"/>
                              <a:pt x="487" y="123"/>
                            </a:cubicBezTo>
                            <a:cubicBezTo>
                              <a:pt x="487" y="123"/>
                              <a:pt x="476" y="132"/>
                              <a:pt x="472" y="133"/>
                            </a:cubicBezTo>
                            <a:cubicBezTo>
                              <a:pt x="468" y="134"/>
                              <a:pt x="452" y="133"/>
                              <a:pt x="452" y="133"/>
                            </a:cubicBezTo>
                            <a:cubicBezTo>
                              <a:pt x="452" y="133"/>
                              <a:pt x="472" y="159"/>
                              <a:pt x="460" y="161"/>
                            </a:cubicBezTo>
                            <a:cubicBezTo>
                              <a:pt x="448" y="163"/>
                              <a:pt x="437" y="156"/>
                              <a:pt x="437" y="156"/>
                            </a:cubicBezTo>
                            <a:cubicBezTo>
                              <a:pt x="437" y="156"/>
                              <a:pt x="412" y="161"/>
                              <a:pt x="399" y="164"/>
                            </a:cubicBezTo>
                            <a:cubicBezTo>
                              <a:pt x="386" y="167"/>
                              <a:pt x="379" y="176"/>
                              <a:pt x="371" y="175"/>
                            </a:cubicBezTo>
                            <a:cubicBezTo>
                              <a:pt x="363" y="174"/>
                              <a:pt x="355" y="165"/>
                              <a:pt x="345" y="165"/>
                            </a:cubicBezTo>
                            <a:cubicBezTo>
                              <a:pt x="335" y="165"/>
                              <a:pt x="323" y="165"/>
                              <a:pt x="309" y="155"/>
                            </a:cubicBezTo>
                            <a:cubicBezTo>
                              <a:pt x="295" y="145"/>
                              <a:pt x="287" y="128"/>
                              <a:pt x="287" y="128"/>
                            </a:cubicBezTo>
                            <a:cubicBezTo>
                              <a:pt x="287" y="128"/>
                              <a:pt x="258" y="125"/>
                              <a:pt x="255" y="125"/>
                            </a:cubicBezTo>
                            <a:cubicBezTo>
                              <a:pt x="252" y="125"/>
                              <a:pt x="240" y="118"/>
                              <a:pt x="233" y="110"/>
                            </a:cubicBezTo>
                            <a:cubicBezTo>
                              <a:pt x="226" y="102"/>
                              <a:pt x="218" y="80"/>
                              <a:pt x="218" y="80"/>
                            </a:cubicBezTo>
                            <a:cubicBezTo>
                              <a:pt x="208" y="78"/>
                              <a:pt x="208" y="78"/>
                              <a:pt x="208" y="78"/>
                            </a:cubicBezTo>
                            <a:cubicBezTo>
                              <a:pt x="208" y="78"/>
                              <a:pt x="205" y="72"/>
                              <a:pt x="199" y="69"/>
                            </a:cubicBezTo>
                            <a:cubicBezTo>
                              <a:pt x="193" y="66"/>
                              <a:pt x="180" y="58"/>
                              <a:pt x="180" y="53"/>
                            </a:cubicBezTo>
                            <a:cubicBezTo>
                              <a:pt x="180" y="48"/>
                              <a:pt x="190" y="52"/>
                              <a:pt x="190" y="46"/>
                            </a:cubicBezTo>
                            <a:cubicBezTo>
                              <a:pt x="190" y="40"/>
                              <a:pt x="181" y="38"/>
                              <a:pt x="181" y="33"/>
                            </a:cubicBezTo>
                            <a:cubicBezTo>
                              <a:pt x="181" y="28"/>
                              <a:pt x="190" y="28"/>
                              <a:pt x="188" y="22"/>
                            </a:cubicBezTo>
                            <a:cubicBezTo>
                              <a:pt x="186" y="16"/>
                              <a:pt x="179" y="4"/>
                              <a:pt x="173" y="4"/>
                            </a:cubicBezTo>
                            <a:cubicBezTo>
                              <a:pt x="167" y="4"/>
                              <a:pt x="131" y="31"/>
                              <a:pt x="128" y="35"/>
                            </a:cubicBezTo>
                            <a:cubicBezTo>
                              <a:pt x="125" y="39"/>
                              <a:pt x="117" y="50"/>
                              <a:pt x="114" y="51"/>
                            </a:cubicBezTo>
                            <a:cubicBezTo>
                              <a:pt x="111" y="52"/>
                              <a:pt x="102" y="52"/>
                              <a:pt x="87" y="52"/>
                            </a:cubicBezTo>
                            <a:cubicBezTo>
                              <a:pt x="72" y="52"/>
                              <a:pt x="55" y="38"/>
                              <a:pt x="45" y="30"/>
                            </a:cubicBezTo>
                            <a:cubicBezTo>
                              <a:pt x="35" y="22"/>
                              <a:pt x="38" y="4"/>
                              <a:pt x="29" y="2"/>
                            </a:cubicBezTo>
                            <a:cubicBezTo>
                              <a:pt x="20" y="0"/>
                              <a:pt x="16" y="22"/>
                              <a:pt x="16" y="22"/>
                            </a:cubicBezTo>
                            <a:cubicBezTo>
                              <a:pt x="0" y="24"/>
                              <a:pt x="0" y="24"/>
                              <a:pt x="0" y="24"/>
                            </a:cubicBezTo>
                            <a:cubicBezTo>
                              <a:pt x="11" y="40"/>
                              <a:pt x="11" y="40"/>
                              <a:pt x="11" y="40"/>
                            </a:cubicBezTo>
                            <a:cubicBezTo>
                              <a:pt x="12" y="55"/>
                              <a:pt x="12" y="55"/>
                              <a:pt x="12" y="55"/>
                            </a:cubicBezTo>
                            <a:cubicBezTo>
                              <a:pt x="12" y="55"/>
                              <a:pt x="19" y="76"/>
                              <a:pt x="24" y="78"/>
                            </a:cubicBezTo>
                            <a:cubicBezTo>
                              <a:pt x="29" y="80"/>
                              <a:pt x="16" y="99"/>
                              <a:pt x="16" y="99"/>
                            </a:cubicBezTo>
                            <a:cubicBezTo>
                              <a:pt x="37" y="111"/>
                              <a:pt x="37" y="111"/>
                              <a:pt x="37" y="111"/>
                            </a:cubicBezTo>
                            <a:cubicBezTo>
                              <a:pt x="37" y="129"/>
                              <a:pt x="37" y="129"/>
                              <a:pt x="37" y="129"/>
                            </a:cubicBezTo>
                            <a:cubicBezTo>
                              <a:pt x="53" y="134"/>
                              <a:pt x="53" y="134"/>
                              <a:pt x="53" y="134"/>
                            </a:cubicBezTo>
                            <a:cubicBezTo>
                              <a:pt x="53" y="134"/>
                              <a:pt x="58" y="171"/>
                              <a:pt x="70" y="182"/>
                            </a:cubicBezTo>
                            <a:cubicBezTo>
                              <a:pt x="82" y="193"/>
                              <a:pt x="79" y="203"/>
                              <a:pt x="79" y="203"/>
                            </a:cubicBezTo>
                            <a:cubicBezTo>
                              <a:pt x="93" y="205"/>
                              <a:pt x="93" y="205"/>
                              <a:pt x="93" y="205"/>
                            </a:cubicBezTo>
                            <a:cubicBezTo>
                              <a:pt x="104" y="217"/>
                              <a:pt x="104" y="217"/>
                              <a:pt x="104" y="217"/>
                            </a:cubicBezTo>
                            <a:cubicBezTo>
                              <a:pt x="104" y="217"/>
                              <a:pt x="118" y="208"/>
                              <a:pt x="123" y="212"/>
                            </a:cubicBezTo>
                            <a:cubicBezTo>
                              <a:pt x="128" y="216"/>
                              <a:pt x="112" y="225"/>
                              <a:pt x="112" y="229"/>
                            </a:cubicBezTo>
                            <a:cubicBezTo>
                              <a:pt x="112" y="233"/>
                              <a:pt x="126" y="242"/>
                              <a:pt x="123" y="250"/>
                            </a:cubicBezTo>
                            <a:cubicBezTo>
                              <a:pt x="120" y="258"/>
                              <a:pt x="110" y="258"/>
                              <a:pt x="110" y="258"/>
                            </a:cubicBezTo>
                            <a:cubicBezTo>
                              <a:pt x="109" y="267"/>
                              <a:pt x="109" y="267"/>
                              <a:pt x="109" y="267"/>
                            </a:cubicBezTo>
                            <a:cubicBezTo>
                              <a:pt x="110" y="280"/>
                              <a:pt x="110" y="280"/>
                              <a:pt x="110" y="280"/>
                            </a:cubicBezTo>
                            <a:cubicBezTo>
                              <a:pt x="110" y="280"/>
                              <a:pt x="97" y="279"/>
                              <a:pt x="96" y="286"/>
                            </a:cubicBezTo>
                            <a:cubicBezTo>
                              <a:pt x="95" y="293"/>
                              <a:pt x="104" y="300"/>
                              <a:pt x="104" y="300"/>
                            </a:cubicBezTo>
                            <a:cubicBezTo>
                              <a:pt x="104" y="300"/>
                              <a:pt x="94" y="305"/>
                              <a:pt x="96" y="314"/>
                            </a:cubicBezTo>
                            <a:cubicBezTo>
                              <a:pt x="98" y="323"/>
                              <a:pt x="140" y="344"/>
                              <a:pt x="140" y="344"/>
                            </a:cubicBezTo>
                            <a:cubicBezTo>
                              <a:pt x="140" y="371"/>
                              <a:pt x="140" y="371"/>
                              <a:pt x="140" y="371"/>
                            </a:cubicBezTo>
                            <a:cubicBezTo>
                              <a:pt x="153" y="372"/>
                              <a:pt x="153" y="372"/>
                              <a:pt x="153" y="372"/>
                            </a:cubicBezTo>
                            <a:cubicBezTo>
                              <a:pt x="153" y="372"/>
                              <a:pt x="174" y="390"/>
                              <a:pt x="185" y="390"/>
                            </a:cubicBezTo>
                            <a:cubicBezTo>
                              <a:pt x="196" y="390"/>
                              <a:pt x="198" y="402"/>
                              <a:pt x="198" y="402"/>
                            </a:cubicBezTo>
                            <a:cubicBezTo>
                              <a:pt x="220" y="427"/>
                              <a:pt x="220" y="427"/>
                              <a:pt x="220" y="427"/>
                            </a:cubicBezTo>
                            <a:cubicBezTo>
                              <a:pt x="220" y="427"/>
                              <a:pt x="212" y="466"/>
                              <a:pt x="220" y="472"/>
                            </a:cubicBezTo>
                            <a:cubicBezTo>
                              <a:pt x="228" y="478"/>
                              <a:pt x="233" y="478"/>
                              <a:pt x="233" y="478"/>
                            </a:cubicBezTo>
                            <a:cubicBezTo>
                              <a:pt x="237" y="497"/>
                              <a:pt x="237" y="497"/>
                              <a:pt x="237" y="497"/>
                            </a:cubicBezTo>
                            <a:cubicBezTo>
                              <a:pt x="237" y="497"/>
                              <a:pt x="252" y="501"/>
                              <a:pt x="253" y="510"/>
                            </a:cubicBezTo>
                            <a:cubicBezTo>
                              <a:pt x="254" y="519"/>
                              <a:pt x="275" y="533"/>
                              <a:pt x="282" y="528"/>
                            </a:cubicBezTo>
                            <a:cubicBezTo>
                              <a:pt x="289" y="523"/>
                              <a:pt x="267" y="512"/>
                              <a:pt x="283" y="505"/>
                            </a:cubicBezTo>
                            <a:cubicBezTo>
                              <a:pt x="299" y="498"/>
                              <a:pt x="298" y="516"/>
                              <a:pt x="298" y="516"/>
                            </a:cubicBezTo>
                            <a:cubicBezTo>
                              <a:pt x="305" y="522"/>
                              <a:pt x="305" y="522"/>
                              <a:pt x="305" y="522"/>
                            </a:cubicBezTo>
                            <a:cubicBezTo>
                              <a:pt x="306" y="521"/>
                              <a:pt x="308" y="521"/>
                              <a:pt x="311" y="522"/>
                            </a:cubicBezTo>
                            <a:cubicBezTo>
                              <a:pt x="313" y="523"/>
                              <a:pt x="314" y="523"/>
                              <a:pt x="316" y="524"/>
                            </a:cubicBezTo>
                            <a:cubicBezTo>
                              <a:pt x="317" y="523"/>
                              <a:pt x="318" y="521"/>
                              <a:pt x="318" y="520"/>
                            </a:cubicBezTo>
                            <a:cubicBezTo>
                              <a:pt x="319" y="516"/>
                              <a:pt x="330" y="513"/>
                              <a:pt x="333" y="515"/>
                            </a:cubicBezTo>
                            <a:cubicBezTo>
                              <a:pt x="336" y="517"/>
                              <a:pt x="331" y="538"/>
                              <a:pt x="338" y="541"/>
                            </a:cubicBezTo>
                            <a:cubicBezTo>
                              <a:pt x="345" y="544"/>
                              <a:pt x="360" y="555"/>
                              <a:pt x="360" y="555"/>
                            </a:cubicBezTo>
                            <a:cubicBezTo>
                              <a:pt x="360" y="555"/>
                              <a:pt x="358" y="560"/>
                              <a:pt x="358" y="565"/>
                            </a:cubicBezTo>
                            <a:cubicBezTo>
                              <a:pt x="363" y="571"/>
                              <a:pt x="368" y="577"/>
                              <a:pt x="371" y="583"/>
                            </a:cubicBezTo>
                            <a:cubicBezTo>
                              <a:pt x="371" y="583"/>
                              <a:pt x="371" y="583"/>
                              <a:pt x="371" y="583"/>
                            </a:cubicBezTo>
                            <a:cubicBezTo>
                              <a:pt x="375" y="585"/>
                              <a:pt x="378" y="587"/>
                              <a:pt x="378" y="587"/>
                            </a:cubicBezTo>
                            <a:cubicBezTo>
                              <a:pt x="387" y="600"/>
                              <a:pt x="387" y="600"/>
                              <a:pt x="387" y="600"/>
                            </a:cubicBezTo>
                            <a:cubicBezTo>
                              <a:pt x="387" y="600"/>
                              <a:pt x="389" y="624"/>
                              <a:pt x="399" y="626"/>
                            </a:cubicBezTo>
                            <a:cubicBezTo>
                              <a:pt x="409" y="628"/>
                              <a:pt x="409" y="644"/>
                              <a:pt x="409" y="644"/>
                            </a:cubicBezTo>
                            <a:cubicBezTo>
                              <a:pt x="431" y="644"/>
                              <a:pt x="431" y="644"/>
                              <a:pt x="431" y="644"/>
                            </a:cubicBezTo>
                            <a:cubicBezTo>
                              <a:pt x="443" y="656"/>
                              <a:pt x="443" y="656"/>
                              <a:pt x="443" y="656"/>
                            </a:cubicBezTo>
                            <a:cubicBezTo>
                              <a:pt x="451" y="654"/>
                              <a:pt x="458" y="652"/>
                              <a:pt x="465" y="656"/>
                            </a:cubicBezTo>
                            <a:cubicBezTo>
                              <a:pt x="475" y="661"/>
                              <a:pt x="504" y="686"/>
                              <a:pt x="526" y="703"/>
                            </a:cubicBezTo>
                            <a:cubicBezTo>
                              <a:pt x="527" y="704"/>
                              <a:pt x="528" y="704"/>
                              <a:pt x="529" y="704"/>
                            </a:cubicBezTo>
                            <a:cubicBezTo>
                              <a:pt x="535" y="704"/>
                              <a:pt x="546" y="706"/>
                              <a:pt x="546" y="706"/>
                            </a:cubicBezTo>
                            <a:cubicBezTo>
                              <a:pt x="546" y="706"/>
                              <a:pt x="549" y="720"/>
                              <a:pt x="565" y="715"/>
                            </a:cubicBezTo>
                            <a:cubicBezTo>
                              <a:pt x="581" y="710"/>
                              <a:pt x="584" y="703"/>
                              <a:pt x="584" y="703"/>
                            </a:cubicBezTo>
                            <a:cubicBezTo>
                              <a:pt x="600" y="705"/>
                              <a:pt x="600" y="705"/>
                              <a:pt x="600" y="705"/>
                            </a:cubicBezTo>
                            <a:cubicBezTo>
                              <a:pt x="606" y="691"/>
                              <a:pt x="606" y="691"/>
                              <a:pt x="606" y="691"/>
                            </a:cubicBezTo>
                            <a:cubicBezTo>
                              <a:pt x="620" y="689"/>
                              <a:pt x="620" y="689"/>
                              <a:pt x="620" y="689"/>
                            </a:cubicBezTo>
                            <a:cubicBezTo>
                              <a:pt x="636" y="674"/>
                              <a:pt x="636" y="674"/>
                              <a:pt x="636" y="674"/>
                            </a:cubicBezTo>
                            <a:cubicBezTo>
                              <a:pt x="641" y="682"/>
                              <a:pt x="641" y="682"/>
                              <a:pt x="641" y="682"/>
                            </a:cubicBezTo>
                            <a:cubicBezTo>
                              <a:pt x="649" y="680"/>
                              <a:pt x="656" y="679"/>
                              <a:pt x="659" y="683"/>
                            </a:cubicBezTo>
                            <a:cubicBezTo>
                              <a:pt x="672" y="694"/>
                              <a:pt x="686" y="717"/>
                              <a:pt x="688" y="735"/>
                            </a:cubicBezTo>
                            <a:cubicBezTo>
                              <a:pt x="690" y="754"/>
                              <a:pt x="718" y="752"/>
                              <a:pt x="718" y="752"/>
                            </a:cubicBezTo>
                            <a:cubicBezTo>
                              <a:pt x="718" y="752"/>
                              <a:pt x="717" y="759"/>
                              <a:pt x="730" y="762"/>
                            </a:cubicBezTo>
                            <a:cubicBezTo>
                              <a:pt x="743" y="765"/>
                              <a:pt x="774" y="761"/>
                              <a:pt x="774" y="761"/>
                            </a:cubicBezTo>
                            <a:cubicBezTo>
                              <a:pt x="774" y="761"/>
                              <a:pt x="800" y="781"/>
                              <a:pt x="805" y="781"/>
                            </a:cubicBezTo>
                            <a:cubicBezTo>
                              <a:pt x="810" y="781"/>
                              <a:pt x="828" y="772"/>
                              <a:pt x="828" y="772"/>
                            </a:cubicBezTo>
                            <a:cubicBezTo>
                              <a:pt x="828" y="772"/>
                              <a:pt x="854" y="788"/>
                              <a:pt x="872" y="789"/>
                            </a:cubicBezTo>
                            <a:cubicBezTo>
                              <a:pt x="878" y="789"/>
                              <a:pt x="884" y="788"/>
                              <a:pt x="889" y="786"/>
                            </a:cubicBezTo>
                            <a:lnTo>
                              <a:pt x="890" y="786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59" name="Freeform 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75489" y="2842433"/>
                        <a:ext cx="372463" cy="301359"/>
                      </a:xfrm>
                      <a:custGeom>
                        <a:avLst/>
                        <a:gdLst>
                          <a:gd name="T0" fmla="*/ 2147483647 w 607"/>
                          <a:gd name="T1" fmla="*/ 2147483647 h 492"/>
                          <a:gd name="T2" fmla="*/ 2147483647 w 607"/>
                          <a:gd name="T3" fmla="*/ 2147483647 h 492"/>
                          <a:gd name="T4" fmla="*/ 2147483647 w 607"/>
                          <a:gd name="T5" fmla="*/ 2147483647 h 492"/>
                          <a:gd name="T6" fmla="*/ 2147483647 w 607"/>
                          <a:gd name="T7" fmla="*/ 2147483647 h 492"/>
                          <a:gd name="T8" fmla="*/ 2147483647 w 607"/>
                          <a:gd name="T9" fmla="*/ 2147483647 h 492"/>
                          <a:gd name="T10" fmla="*/ 2147483647 w 607"/>
                          <a:gd name="T11" fmla="*/ 2147483647 h 492"/>
                          <a:gd name="T12" fmla="*/ 2147483647 w 607"/>
                          <a:gd name="T13" fmla="*/ 2147483647 h 492"/>
                          <a:gd name="T14" fmla="*/ 2147483647 w 607"/>
                          <a:gd name="T15" fmla="*/ 2147483647 h 492"/>
                          <a:gd name="T16" fmla="*/ 2147483647 w 607"/>
                          <a:gd name="T17" fmla="*/ 2147483647 h 492"/>
                          <a:gd name="T18" fmla="*/ 2147483647 w 607"/>
                          <a:gd name="T19" fmla="*/ 2147483647 h 492"/>
                          <a:gd name="T20" fmla="*/ 2147483647 w 607"/>
                          <a:gd name="T21" fmla="*/ 2147483647 h 492"/>
                          <a:gd name="T22" fmla="*/ 2147483647 w 607"/>
                          <a:gd name="T23" fmla="*/ 2147483647 h 492"/>
                          <a:gd name="T24" fmla="*/ 2147483647 w 607"/>
                          <a:gd name="T25" fmla="*/ 2147483647 h 492"/>
                          <a:gd name="T26" fmla="*/ 2147483647 w 607"/>
                          <a:gd name="T27" fmla="*/ 2147483647 h 492"/>
                          <a:gd name="T28" fmla="*/ 2147483647 w 607"/>
                          <a:gd name="T29" fmla="*/ 2147483647 h 492"/>
                          <a:gd name="T30" fmla="*/ 2147483647 w 607"/>
                          <a:gd name="T31" fmla="*/ 2147483647 h 492"/>
                          <a:gd name="T32" fmla="*/ 2147483647 w 607"/>
                          <a:gd name="T33" fmla="*/ 2147483647 h 492"/>
                          <a:gd name="T34" fmla="*/ 2147483647 w 607"/>
                          <a:gd name="T35" fmla="*/ 2147483647 h 492"/>
                          <a:gd name="T36" fmla="*/ 2147483647 w 607"/>
                          <a:gd name="T37" fmla="*/ 2147483647 h 492"/>
                          <a:gd name="T38" fmla="*/ 2147483647 w 607"/>
                          <a:gd name="T39" fmla="*/ 2147483647 h 492"/>
                          <a:gd name="T40" fmla="*/ 2147483647 w 607"/>
                          <a:gd name="T41" fmla="*/ 2147483647 h 492"/>
                          <a:gd name="T42" fmla="*/ 2147483647 w 607"/>
                          <a:gd name="T43" fmla="*/ 2147483647 h 492"/>
                          <a:gd name="T44" fmla="*/ 2147483647 w 607"/>
                          <a:gd name="T45" fmla="*/ 2147483647 h 492"/>
                          <a:gd name="T46" fmla="*/ 2147483647 w 607"/>
                          <a:gd name="T47" fmla="*/ 2147483647 h 492"/>
                          <a:gd name="T48" fmla="*/ 2147483647 w 607"/>
                          <a:gd name="T49" fmla="*/ 2147483647 h 492"/>
                          <a:gd name="T50" fmla="*/ 2147483647 w 607"/>
                          <a:gd name="T51" fmla="*/ 2147483647 h 492"/>
                          <a:gd name="T52" fmla="*/ 2147483647 w 607"/>
                          <a:gd name="T53" fmla="*/ 2147483647 h 492"/>
                          <a:gd name="T54" fmla="*/ 2147483647 w 607"/>
                          <a:gd name="T55" fmla="*/ 2147483647 h 492"/>
                          <a:gd name="T56" fmla="*/ 2147483647 w 607"/>
                          <a:gd name="T57" fmla="*/ 2147483647 h 492"/>
                          <a:gd name="T58" fmla="*/ 2147483647 w 607"/>
                          <a:gd name="T59" fmla="*/ 2147483647 h 492"/>
                          <a:gd name="T60" fmla="*/ 2147483647 w 607"/>
                          <a:gd name="T61" fmla="*/ 2147483647 h 492"/>
                          <a:gd name="T62" fmla="*/ 2147483647 w 607"/>
                          <a:gd name="T63" fmla="*/ 2147483647 h 492"/>
                          <a:gd name="T64" fmla="*/ 2147483647 w 607"/>
                          <a:gd name="T65" fmla="*/ 2147483647 h 492"/>
                          <a:gd name="T66" fmla="*/ 2147483647 w 607"/>
                          <a:gd name="T67" fmla="*/ 2147483647 h 492"/>
                          <a:gd name="T68" fmla="*/ 2147483647 w 607"/>
                          <a:gd name="T69" fmla="*/ 2147483647 h 492"/>
                          <a:gd name="T70" fmla="*/ 2147483647 w 607"/>
                          <a:gd name="T71" fmla="*/ 2147483647 h 492"/>
                          <a:gd name="T72" fmla="*/ 2147483647 w 607"/>
                          <a:gd name="T73" fmla="*/ 2147483647 h 492"/>
                          <a:gd name="T74" fmla="*/ 2147483647 w 607"/>
                          <a:gd name="T75" fmla="*/ 2147483647 h 492"/>
                          <a:gd name="T76" fmla="*/ 2147483647 w 607"/>
                          <a:gd name="T77" fmla="*/ 2147483647 h 492"/>
                          <a:gd name="T78" fmla="*/ 2147483647 w 607"/>
                          <a:gd name="T79" fmla="*/ 2147483647 h 492"/>
                          <a:gd name="T80" fmla="*/ 2147483647 w 607"/>
                          <a:gd name="T81" fmla="*/ 2147483647 h 492"/>
                          <a:gd name="T82" fmla="*/ 2147483647 w 607"/>
                          <a:gd name="T83" fmla="*/ 2147483647 h 492"/>
                          <a:gd name="T84" fmla="*/ 2147483647 w 607"/>
                          <a:gd name="T85" fmla="*/ 2147483647 h 492"/>
                          <a:gd name="T86" fmla="*/ 2147483647 w 607"/>
                          <a:gd name="T87" fmla="*/ 2147483647 h 492"/>
                          <a:gd name="T88" fmla="*/ 2147483647 w 607"/>
                          <a:gd name="T89" fmla="*/ 2147483647 h 492"/>
                          <a:gd name="T90" fmla="*/ 2147483647 w 607"/>
                          <a:gd name="T91" fmla="*/ 2147483647 h 492"/>
                          <a:gd name="T92" fmla="*/ 2147483647 w 607"/>
                          <a:gd name="T93" fmla="*/ 2147483647 h 492"/>
                          <a:gd name="T94" fmla="*/ 2147483647 w 607"/>
                          <a:gd name="T95" fmla="*/ 2147483647 h 492"/>
                          <a:gd name="T96" fmla="*/ 2147483647 w 607"/>
                          <a:gd name="T97" fmla="*/ 2147483647 h 492"/>
                          <a:gd name="T98" fmla="*/ 2147483647 w 607"/>
                          <a:gd name="T99" fmla="*/ 2147483647 h 492"/>
                          <a:gd name="T100" fmla="*/ 2147483647 w 607"/>
                          <a:gd name="T101" fmla="*/ 2147483647 h 492"/>
                          <a:gd name="T102" fmla="*/ 2147483647 w 607"/>
                          <a:gd name="T103" fmla="*/ 2147483647 h 492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w 607"/>
                          <a:gd name="T157" fmla="*/ 0 h 492"/>
                          <a:gd name="T158" fmla="*/ 607 w 607"/>
                          <a:gd name="T159" fmla="*/ 492 h 492"/>
                        </a:gdLst>
                        <a:ahLst/>
                        <a:cxnLst>
                          <a:cxn ang="T104">
                            <a:pos x="T0" y="T1"/>
                          </a:cxn>
                          <a:cxn ang="T105">
                            <a:pos x="T2" y="T3"/>
                          </a:cxn>
                          <a:cxn ang="T106">
                            <a:pos x="T4" y="T5"/>
                          </a:cxn>
                          <a:cxn ang="T107">
                            <a:pos x="T6" y="T7"/>
                          </a:cxn>
                          <a:cxn ang="T108">
                            <a:pos x="T8" y="T9"/>
                          </a:cxn>
                          <a:cxn ang="T109">
                            <a:pos x="T10" y="T11"/>
                          </a:cxn>
                          <a:cxn ang="T110">
                            <a:pos x="T12" y="T13"/>
                          </a:cxn>
                          <a:cxn ang="T111">
                            <a:pos x="T14" y="T15"/>
                          </a:cxn>
                          <a:cxn ang="T112">
                            <a:pos x="T16" y="T17"/>
                          </a:cxn>
                          <a:cxn ang="T113">
                            <a:pos x="T18" y="T19"/>
                          </a:cxn>
                          <a:cxn ang="T114">
                            <a:pos x="T20" y="T21"/>
                          </a:cxn>
                          <a:cxn ang="T115">
                            <a:pos x="T22" y="T23"/>
                          </a:cxn>
                          <a:cxn ang="T116">
                            <a:pos x="T24" y="T25"/>
                          </a:cxn>
                          <a:cxn ang="T117">
                            <a:pos x="T26" y="T27"/>
                          </a:cxn>
                          <a:cxn ang="T118">
                            <a:pos x="T28" y="T29"/>
                          </a:cxn>
                          <a:cxn ang="T119">
                            <a:pos x="T30" y="T31"/>
                          </a:cxn>
                          <a:cxn ang="T120">
                            <a:pos x="T32" y="T33"/>
                          </a:cxn>
                          <a:cxn ang="T121">
                            <a:pos x="T34" y="T35"/>
                          </a:cxn>
                          <a:cxn ang="T122">
                            <a:pos x="T36" y="T37"/>
                          </a:cxn>
                          <a:cxn ang="T123">
                            <a:pos x="T38" y="T39"/>
                          </a:cxn>
                          <a:cxn ang="T124">
                            <a:pos x="T40" y="T41"/>
                          </a:cxn>
                          <a:cxn ang="T125">
                            <a:pos x="T42" y="T43"/>
                          </a:cxn>
                          <a:cxn ang="T126">
                            <a:pos x="T44" y="T45"/>
                          </a:cxn>
                          <a:cxn ang="T127">
                            <a:pos x="T46" y="T47"/>
                          </a:cxn>
                          <a:cxn ang="T128">
                            <a:pos x="T48" y="T49"/>
                          </a:cxn>
                          <a:cxn ang="T129">
                            <a:pos x="T50" y="T51"/>
                          </a:cxn>
                          <a:cxn ang="T130">
                            <a:pos x="T52" y="T53"/>
                          </a:cxn>
                          <a:cxn ang="T131">
                            <a:pos x="T54" y="T55"/>
                          </a:cxn>
                          <a:cxn ang="T132">
                            <a:pos x="T56" y="T57"/>
                          </a:cxn>
                          <a:cxn ang="T133">
                            <a:pos x="T58" y="T59"/>
                          </a:cxn>
                          <a:cxn ang="T134">
                            <a:pos x="T60" y="T61"/>
                          </a:cxn>
                          <a:cxn ang="T135">
                            <a:pos x="T62" y="T63"/>
                          </a:cxn>
                          <a:cxn ang="T136">
                            <a:pos x="T64" y="T65"/>
                          </a:cxn>
                          <a:cxn ang="T137">
                            <a:pos x="T66" y="T67"/>
                          </a:cxn>
                          <a:cxn ang="T138">
                            <a:pos x="T68" y="T69"/>
                          </a:cxn>
                          <a:cxn ang="T139">
                            <a:pos x="T70" y="T71"/>
                          </a:cxn>
                          <a:cxn ang="T140">
                            <a:pos x="T72" y="T73"/>
                          </a:cxn>
                          <a:cxn ang="T141">
                            <a:pos x="T74" y="T75"/>
                          </a:cxn>
                          <a:cxn ang="T142">
                            <a:pos x="T76" y="T77"/>
                          </a:cxn>
                          <a:cxn ang="T143">
                            <a:pos x="T78" y="T79"/>
                          </a:cxn>
                          <a:cxn ang="T144">
                            <a:pos x="T80" y="T81"/>
                          </a:cxn>
                          <a:cxn ang="T145">
                            <a:pos x="T82" y="T83"/>
                          </a:cxn>
                          <a:cxn ang="T146">
                            <a:pos x="T84" y="T85"/>
                          </a:cxn>
                          <a:cxn ang="T147">
                            <a:pos x="T86" y="T87"/>
                          </a:cxn>
                          <a:cxn ang="T148">
                            <a:pos x="T88" y="T89"/>
                          </a:cxn>
                          <a:cxn ang="T149">
                            <a:pos x="T90" y="T91"/>
                          </a:cxn>
                          <a:cxn ang="T150">
                            <a:pos x="T92" y="T93"/>
                          </a:cxn>
                          <a:cxn ang="T151">
                            <a:pos x="T94" y="T95"/>
                          </a:cxn>
                          <a:cxn ang="T152">
                            <a:pos x="T96" y="T97"/>
                          </a:cxn>
                          <a:cxn ang="T153">
                            <a:pos x="T98" y="T99"/>
                          </a:cxn>
                          <a:cxn ang="T154">
                            <a:pos x="T100" y="T101"/>
                          </a:cxn>
                          <a:cxn ang="T155">
                            <a:pos x="T102" y="T103"/>
                          </a:cxn>
                        </a:cxnLst>
                        <a:rect l="T156" t="T157" r="T158" b="T159"/>
                        <a:pathLst>
                          <a:path w="607" h="492">
                            <a:moveTo>
                              <a:pt x="596" y="71"/>
                            </a:moveTo>
                            <a:cubicBezTo>
                              <a:pt x="594" y="65"/>
                              <a:pt x="600" y="65"/>
                              <a:pt x="607" y="64"/>
                            </a:cubicBezTo>
                            <a:cubicBezTo>
                              <a:pt x="600" y="59"/>
                              <a:pt x="600" y="59"/>
                              <a:pt x="600" y="59"/>
                            </a:cubicBezTo>
                            <a:cubicBezTo>
                              <a:pt x="587" y="59"/>
                              <a:pt x="587" y="59"/>
                              <a:pt x="587" y="59"/>
                            </a:cubicBezTo>
                            <a:cubicBezTo>
                              <a:pt x="563" y="67"/>
                              <a:pt x="563" y="67"/>
                              <a:pt x="563" y="67"/>
                            </a:cubicBezTo>
                            <a:cubicBezTo>
                              <a:pt x="561" y="57"/>
                              <a:pt x="561" y="57"/>
                              <a:pt x="561" y="57"/>
                            </a:cubicBezTo>
                            <a:cubicBezTo>
                              <a:pt x="561" y="57"/>
                              <a:pt x="537" y="54"/>
                              <a:pt x="530" y="62"/>
                            </a:cubicBezTo>
                            <a:cubicBezTo>
                              <a:pt x="523" y="70"/>
                              <a:pt x="516" y="81"/>
                              <a:pt x="516" y="81"/>
                            </a:cubicBezTo>
                            <a:cubicBezTo>
                              <a:pt x="506" y="81"/>
                              <a:pt x="506" y="81"/>
                              <a:pt x="506" y="81"/>
                            </a:cubicBezTo>
                            <a:cubicBezTo>
                              <a:pt x="506" y="81"/>
                              <a:pt x="492" y="97"/>
                              <a:pt x="485" y="100"/>
                            </a:cubicBezTo>
                            <a:cubicBezTo>
                              <a:pt x="478" y="103"/>
                              <a:pt x="462" y="75"/>
                              <a:pt x="462" y="75"/>
                            </a:cubicBezTo>
                            <a:cubicBezTo>
                              <a:pt x="455" y="33"/>
                              <a:pt x="455" y="33"/>
                              <a:pt x="455" y="33"/>
                            </a:cubicBezTo>
                            <a:cubicBezTo>
                              <a:pt x="441" y="33"/>
                              <a:pt x="441" y="33"/>
                              <a:pt x="441" y="33"/>
                            </a:cubicBezTo>
                            <a:cubicBezTo>
                              <a:pt x="441" y="33"/>
                              <a:pt x="441" y="19"/>
                              <a:pt x="441" y="14"/>
                            </a:cubicBezTo>
                            <a:cubicBezTo>
                              <a:pt x="441" y="9"/>
                              <a:pt x="430" y="0"/>
                              <a:pt x="421" y="0"/>
                            </a:cubicBezTo>
                            <a:cubicBezTo>
                              <a:pt x="412" y="0"/>
                              <a:pt x="413" y="15"/>
                              <a:pt x="413" y="19"/>
                            </a:cubicBezTo>
                            <a:cubicBezTo>
                              <a:pt x="413" y="23"/>
                              <a:pt x="399" y="26"/>
                              <a:pt x="399" y="33"/>
                            </a:cubicBezTo>
                            <a:cubicBezTo>
                              <a:pt x="399" y="40"/>
                              <a:pt x="407" y="40"/>
                              <a:pt x="407" y="40"/>
                            </a:cubicBezTo>
                            <a:cubicBezTo>
                              <a:pt x="402" y="54"/>
                              <a:pt x="402" y="54"/>
                              <a:pt x="402" y="54"/>
                            </a:cubicBezTo>
                            <a:cubicBezTo>
                              <a:pt x="395" y="48"/>
                              <a:pt x="395" y="48"/>
                              <a:pt x="395" y="48"/>
                            </a:cubicBezTo>
                            <a:cubicBezTo>
                              <a:pt x="395" y="48"/>
                              <a:pt x="373" y="49"/>
                              <a:pt x="368" y="54"/>
                            </a:cubicBezTo>
                            <a:cubicBezTo>
                              <a:pt x="363" y="59"/>
                              <a:pt x="368" y="77"/>
                              <a:pt x="364" y="79"/>
                            </a:cubicBezTo>
                            <a:cubicBezTo>
                              <a:pt x="360" y="81"/>
                              <a:pt x="349" y="64"/>
                              <a:pt x="346" y="64"/>
                            </a:cubicBezTo>
                            <a:cubicBezTo>
                              <a:pt x="343" y="64"/>
                              <a:pt x="318" y="84"/>
                              <a:pt x="315" y="83"/>
                            </a:cubicBezTo>
                            <a:cubicBezTo>
                              <a:pt x="312" y="82"/>
                              <a:pt x="292" y="66"/>
                              <a:pt x="292" y="66"/>
                            </a:cubicBezTo>
                            <a:cubicBezTo>
                              <a:pt x="287" y="66"/>
                              <a:pt x="287" y="66"/>
                              <a:pt x="287" y="66"/>
                            </a:cubicBezTo>
                            <a:cubicBezTo>
                              <a:pt x="276" y="71"/>
                              <a:pt x="276" y="71"/>
                              <a:pt x="276" y="71"/>
                            </a:cubicBezTo>
                            <a:cubicBezTo>
                              <a:pt x="267" y="57"/>
                              <a:pt x="267" y="57"/>
                              <a:pt x="267" y="57"/>
                            </a:cubicBezTo>
                            <a:cubicBezTo>
                              <a:pt x="259" y="63"/>
                              <a:pt x="259" y="63"/>
                              <a:pt x="259" y="63"/>
                            </a:cubicBezTo>
                            <a:cubicBezTo>
                              <a:pt x="229" y="63"/>
                              <a:pt x="229" y="63"/>
                              <a:pt x="229" y="63"/>
                            </a:cubicBezTo>
                            <a:cubicBezTo>
                              <a:pt x="229" y="63"/>
                              <a:pt x="215" y="50"/>
                              <a:pt x="207" y="50"/>
                            </a:cubicBezTo>
                            <a:cubicBezTo>
                              <a:pt x="199" y="50"/>
                              <a:pt x="200" y="67"/>
                              <a:pt x="200" y="67"/>
                            </a:cubicBezTo>
                            <a:cubicBezTo>
                              <a:pt x="200" y="67"/>
                              <a:pt x="181" y="62"/>
                              <a:pt x="171" y="72"/>
                            </a:cubicBezTo>
                            <a:cubicBezTo>
                              <a:pt x="161" y="82"/>
                              <a:pt x="166" y="110"/>
                              <a:pt x="166" y="116"/>
                            </a:cubicBezTo>
                            <a:cubicBezTo>
                              <a:pt x="166" y="122"/>
                              <a:pt x="157" y="120"/>
                              <a:pt x="157" y="120"/>
                            </a:cubicBezTo>
                            <a:cubicBezTo>
                              <a:pt x="157" y="120"/>
                              <a:pt x="144" y="129"/>
                              <a:pt x="137" y="136"/>
                            </a:cubicBezTo>
                            <a:cubicBezTo>
                              <a:pt x="130" y="143"/>
                              <a:pt x="112" y="142"/>
                              <a:pt x="112" y="142"/>
                            </a:cubicBezTo>
                            <a:cubicBezTo>
                              <a:pt x="112" y="142"/>
                              <a:pt x="112" y="158"/>
                              <a:pt x="107" y="167"/>
                            </a:cubicBezTo>
                            <a:cubicBezTo>
                              <a:pt x="102" y="176"/>
                              <a:pt x="77" y="177"/>
                              <a:pt x="77" y="177"/>
                            </a:cubicBezTo>
                            <a:cubicBezTo>
                              <a:pt x="61" y="161"/>
                              <a:pt x="61" y="161"/>
                              <a:pt x="61" y="161"/>
                            </a:cubicBezTo>
                            <a:cubicBezTo>
                              <a:pt x="61" y="161"/>
                              <a:pt x="54" y="164"/>
                              <a:pt x="49" y="164"/>
                            </a:cubicBezTo>
                            <a:cubicBezTo>
                              <a:pt x="44" y="164"/>
                              <a:pt x="30" y="154"/>
                              <a:pt x="30" y="154"/>
                            </a:cubicBezTo>
                            <a:cubicBezTo>
                              <a:pt x="30" y="154"/>
                              <a:pt x="24" y="161"/>
                              <a:pt x="23" y="168"/>
                            </a:cubicBezTo>
                            <a:cubicBezTo>
                              <a:pt x="22" y="175"/>
                              <a:pt x="29" y="205"/>
                              <a:pt x="29" y="205"/>
                            </a:cubicBezTo>
                            <a:cubicBezTo>
                              <a:pt x="15" y="209"/>
                              <a:pt x="15" y="209"/>
                              <a:pt x="15" y="209"/>
                            </a:cubicBezTo>
                            <a:cubicBezTo>
                              <a:pt x="20" y="220"/>
                              <a:pt x="20" y="220"/>
                              <a:pt x="20" y="220"/>
                            </a:cubicBezTo>
                            <a:cubicBezTo>
                              <a:pt x="20" y="220"/>
                              <a:pt x="6" y="225"/>
                              <a:pt x="3" y="230"/>
                            </a:cubicBezTo>
                            <a:cubicBezTo>
                              <a:pt x="0" y="235"/>
                              <a:pt x="11" y="244"/>
                              <a:pt x="11" y="244"/>
                            </a:cubicBezTo>
                            <a:cubicBezTo>
                              <a:pt x="9" y="263"/>
                              <a:pt x="9" y="263"/>
                              <a:pt x="9" y="263"/>
                            </a:cubicBezTo>
                            <a:cubicBezTo>
                              <a:pt x="9" y="263"/>
                              <a:pt x="30" y="260"/>
                              <a:pt x="31" y="266"/>
                            </a:cubicBezTo>
                            <a:cubicBezTo>
                              <a:pt x="32" y="272"/>
                              <a:pt x="17" y="280"/>
                              <a:pt x="15" y="293"/>
                            </a:cubicBezTo>
                            <a:cubicBezTo>
                              <a:pt x="13" y="306"/>
                              <a:pt x="40" y="330"/>
                              <a:pt x="40" y="341"/>
                            </a:cubicBezTo>
                            <a:cubicBezTo>
                              <a:pt x="40" y="352"/>
                              <a:pt x="40" y="366"/>
                              <a:pt x="40" y="374"/>
                            </a:cubicBezTo>
                            <a:cubicBezTo>
                              <a:pt x="40" y="382"/>
                              <a:pt x="70" y="382"/>
                              <a:pt x="70" y="382"/>
                            </a:cubicBezTo>
                            <a:cubicBezTo>
                              <a:pt x="70" y="382"/>
                              <a:pt x="85" y="377"/>
                              <a:pt x="91" y="394"/>
                            </a:cubicBezTo>
                            <a:cubicBezTo>
                              <a:pt x="97" y="411"/>
                              <a:pt x="86" y="424"/>
                              <a:pt x="79" y="434"/>
                            </a:cubicBezTo>
                            <a:cubicBezTo>
                              <a:pt x="72" y="444"/>
                              <a:pt x="56" y="458"/>
                              <a:pt x="56" y="462"/>
                            </a:cubicBezTo>
                            <a:cubicBezTo>
                              <a:pt x="56" y="466"/>
                              <a:pt x="61" y="467"/>
                              <a:pt x="61" y="467"/>
                            </a:cubicBezTo>
                            <a:cubicBezTo>
                              <a:pt x="61" y="467"/>
                              <a:pt x="73" y="464"/>
                              <a:pt x="82" y="469"/>
                            </a:cubicBezTo>
                            <a:cubicBezTo>
                              <a:pt x="91" y="474"/>
                              <a:pt x="121" y="492"/>
                              <a:pt x="142" y="490"/>
                            </a:cubicBezTo>
                            <a:cubicBezTo>
                              <a:pt x="163" y="488"/>
                              <a:pt x="161" y="483"/>
                              <a:pt x="161" y="483"/>
                            </a:cubicBezTo>
                            <a:cubicBezTo>
                              <a:pt x="196" y="484"/>
                              <a:pt x="196" y="484"/>
                              <a:pt x="196" y="484"/>
                            </a:cubicBezTo>
                            <a:cubicBezTo>
                              <a:pt x="196" y="484"/>
                              <a:pt x="193" y="488"/>
                              <a:pt x="205" y="488"/>
                            </a:cubicBezTo>
                            <a:cubicBezTo>
                              <a:pt x="217" y="488"/>
                              <a:pt x="218" y="482"/>
                              <a:pt x="218" y="482"/>
                            </a:cubicBezTo>
                            <a:cubicBezTo>
                              <a:pt x="218" y="482"/>
                              <a:pt x="260" y="480"/>
                              <a:pt x="263" y="479"/>
                            </a:cubicBezTo>
                            <a:cubicBezTo>
                              <a:pt x="266" y="478"/>
                              <a:pt x="305" y="465"/>
                              <a:pt x="307" y="459"/>
                            </a:cubicBezTo>
                            <a:cubicBezTo>
                              <a:pt x="309" y="453"/>
                              <a:pt x="303" y="433"/>
                              <a:pt x="303" y="433"/>
                            </a:cubicBezTo>
                            <a:cubicBezTo>
                              <a:pt x="303" y="433"/>
                              <a:pt x="296" y="409"/>
                              <a:pt x="298" y="403"/>
                            </a:cubicBezTo>
                            <a:cubicBezTo>
                              <a:pt x="300" y="397"/>
                              <a:pt x="315" y="384"/>
                              <a:pt x="323" y="384"/>
                            </a:cubicBezTo>
                            <a:cubicBezTo>
                              <a:pt x="331" y="384"/>
                              <a:pt x="327" y="390"/>
                              <a:pt x="327" y="390"/>
                            </a:cubicBezTo>
                            <a:cubicBezTo>
                              <a:pt x="327" y="390"/>
                              <a:pt x="357" y="395"/>
                              <a:pt x="359" y="389"/>
                            </a:cubicBezTo>
                            <a:cubicBezTo>
                              <a:pt x="361" y="383"/>
                              <a:pt x="344" y="381"/>
                              <a:pt x="348" y="376"/>
                            </a:cubicBezTo>
                            <a:cubicBezTo>
                              <a:pt x="352" y="371"/>
                              <a:pt x="366" y="367"/>
                              <a:pt x="366" y="367"/>
                            </a:cubicBezTo>
                            <a:cubicBezTo>
                              <a:pt x="366" y="367"/>
                              <a:pt x="373" y="361"/>
                              <a:pt x="381" y="361"/>
                            </a:cubicBezTo>
                            <a:cubicBezTo>
                              <a:pt x="389" y="361"/>
                              <a:pt x="399" y="359"/>
                              <a:pt x="399" y="359"/>
                            </a:cubicBezTo>
                            <a:cubicBezTo>
                              <a:pt x="399" y="359"/>
                              <a:pt x="396" y="378"/>
                              <a:pt x="409" y="371"/>
                            </a:cubicBezTo>
                            <a:cubicBezTo>
                              <a:pt x="422" y="364"/>
                              <a:pt x="425" y="355"/>
                              <a:pt x="425" y="355"/>
                            </a:cubicBezTo>
                            <a:cubicBezTo>
                              <a:pt x="425" y="355"/>
                              <a:pt x="416" y="337"/>
                              <a:pt x="417" y="325"/>
                            </a:cubicBezTo>
                            <a:cubicBezTo>
                              <a:pt x="418" y="313"/>
                              <a:pt x="424" y="316"/>
                              <a:pt x="424" y="316"/>
                            </a:cubicBezTo>
                            <a:cubicBezTo>
                              <a:pt x="424" y="316"/>
                              <a:pt x="421" y="294"/>
                              <a:pt x="425" y="291"/>
                            </a:cubicBezTo>
                            <a:cubicBezTo>
                              <a:pt x="429" y="288"/>
                              <a:pt x="442" y="289"/>
                              <a:pt x="442" y="289"/>
                            </a:cubicBezTo>
                            <a:cubicBezTo>
                              <a:pt x="462" y="275"/>
                              <a:pt x="462" y="275"/>
                              <a:pt x="462" y="275"/>
                            </a:cubicBezTo>
                            <a:cubicBezTo>
                              <a:pt x="462" y="275"/>
                              <a:pt x="451" y="276"/>
                              <a:pt x="449" y="269"/>
                            </a:cubicBezTo>
                            <a:cubicBezTo>
                              <a:pt x="447" y="262"/>
                              <a:pt x="447" y="258"/>
                              <a:pt x="447" y="258"/>
                            </a:cubicBezTo>
                            <a:cubicBezTo>
                              <a:pt x="447" y="258"/>
                              <a:pt x="432" y="254"/>
                              <a:pt x="431" y="249"/>
                            </a:cubicBezTo>
                            <a:cubicBezTo>
                              <a:pt x="430" y="244"/>
                              <a:pt x="430" y="239"/>
                              <a:pt x="434" y="238"/>
                            </a:cubicBezTo>
                            <a:cubicBezTo>
                              <a:pt x="438" y="237"/>
                              <a:pt x="445" y="245"/>
                              <a:pt x="445" y="245"/>
                            </a:cubicBezTo>
                            <a:cubicBezTo>
                              <a:pt x="456" y="246"/>
                              <a:pt x="456" y="246"/>
                              <a:pt x="456" y="246"/>
                            </a:cubicBezTo>
                            <a:cubicBezTo>
                              <a:pt x="463" y="249"/>
                              <a:pt x="463" y="249"/>
                              <a:pt x="463" y="249"/>
                            </a:cubicBezTo>
                            <a:cubicBezTo>
                              <a:pt x="467" y="242"/>
                              <a:pt x="467" y="242"/>
                              <a:pt x="467" y="242"/>
                            </a:cubicBezTo>
                            <a:cubicBezTo>
                              <a:pt x="467" y="242"/>
                              <a:pt x="478" y="245"/>
                              <a:pt x="479" y="238"/>
                            </a:cubicBezTo>
                            <a:cubicBezTo>
                              <a:pt x="480" y="231"/>
                              <a:pt x="479" y="222"/>
                              <a:pt x="479" y="222"/>
                            </a:cubicBezTo>
                            <a:cubicBezTo>
                              <a:pt x="479" y="222"/>
                              <a:pt x="472" y="221"/>
                              <a:pt x="473" y="212"/>
                            </a:cubicBezTo>
                            <a:cubicBezTo>
                              <a:pt x="474" y="203"/>
                              <a:pt x="491" y="195"/>
                              <a:pt x="494" y="188"/>
                            </a:cubicBezTo>
                            <a:cubicBezTo>
                              <a:pt x="497" y="181"/>
                              <a:pt x="487" y="173"/>
                              <a:pt x="487" y="173"/>
                            </a:cubicBezTo>
                            <a:cubicBezTo>
                              <a:pt x="487" y="173"/>
                              <a:pt x="490" y="156"/>
                              <a:pt x="479" y="144"/>
                            </a:cubicBezTo>
                            <a:cubicBezTo>
                              <a:pt x="468" y="132"/>
                              <a:pt x="463" y="136"/>
                              <a:pt x="469" y="124"/>
                            </a:cubicBezTo>
                            <a:cubicBezTo>
                              <a:pt x="475" y="112"/>
                              <a:pt x="486" y="109"/>
                              <a:pt x="486" y="109"/>
                            </a:cubicBezTo>
                            <a:cubicBezTo>
                              <a:pt x="486" y="109"/>
                              <a:pt x="509" y="93"/>
                              <a:pt x="516" y="90"/>
                            </a:cubicBezTo>
                            <a:cubicBezTo>
                              <a:pt x="523" y="87"/>
                              <a:pt x="540" y="88"/>
                              <a:pt x="540" y="88"/>
                            </a:cubicBezTo>
                            <a:cubicBezTo>
                              <a:pt x="540" y="88"/>
                              <a:pt x="563" y="83"/>
                              <a:pt x="566" y="83"/>
                            </a:cubicBezTo>
                            <a:cubicBezTo>
                              <a:pt x="569" y="83"/>
                              <a:pt x="579" y="89"/>
                              <a:pt x="584" y="88"/>
                            </a:cubicBezTo>
                            <a:cubicBezTo>
                              <a:pt x="587" y="87"/>
                              <a:pt x="596" y="82"/>
                              <a:pt x="602" y="78"/>
                            </a:cubicBezTo>
                            <a:cubicBezTo>
                              <a:pt x="602" y="78"/>
                              <a:pt x="602" y="78"/>
                              <a:pt x="602" y="78"/>
                            </a:cubicBezTo>
                            <a:cubicBezTo>
                              <a:pt x="599" y="76"/>
                              <a:pt x="597" y="74"/>
                              <a:pt x="596" y="71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60" name="Freeform 1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69605" y="3235511"/>
                        <a:ext cx="136632" cy="131026"/>
                      </a:xfrm>
                      <a:custGeom>
                        <a:avLst/>
                        <a:gdLst>
                          <a:gd name="T0" fmla="*/ 2147483647 w 224"/>
                          <a:gd name="T1" fmla="*/ 2147483647 h 215"/>
                          <a:gd name="T2" fmla="*/ 2147483647 w 224"/>
                          <a:gd name="T3" fmla="*/ 2147483647 h 215"/>
                          <a:gd name="T4" fmla="*/ 2147483647 w 224"/>
                          <a:gd name="T5" fmla="*/ 2147483647 h 215"/>
                          <a:gd name="T6" fmla="*/ 2147483647 w 224"/>
                          <a:gd name="T7" fmla="*/ 2147483647 h 215"/>
                          <a:gd name="T8" fmla="*/ 2147483647 w 224"/>
                          <a:gd name="T9" fmla="*/ 2147483647 h 215"/>
                          <a:gd name="T10" fmla="*/ 2147483647 w 224"/>
                          <a:gd name="T11" fmla="*/ 2147483647 h 215"/>
                          <a:gd name="T12" fmla="*/ 2147483647 w 224"/>
                          <a:gd name="T13" fmla="*/ 2147483647 h 215"/>
                          <a:gd name="T14" fmla="*/ 2147483647 w 224"/>
                          <a:gd name="T15" fmla="*/ 2147483647 h 215"/>
                          <a:gd name="T16" fmla="*/ 2147483647 w 224"/>
                          <a:gd name="T17" fmla="*/ 2147483647 h 215"/>
                          <a:gd name="T18" fmla="*/ 2147483647 w 224"/>
                          <a:gd name="T19" fmla="*/ 2147483647 h 215"/>
                          <a:gd name="T20" fmla="*/ 2147483647 w 224"/>
                          <a:gd name="T21" fmla="*/ 2147483647 h 215"/>
                          <a:gd name="T22" fmla="*/ 2147483647 w 224"/>
                          <a:gd name="T23" fmla="*/ 2147483647 h 215"/>
                          <a:gd name="T24" fmla="*/ 2147483647 w 224"/>
                          <a:gd name="T25" fmla="*/ 2147483647 h 215"/>
                          <a:gd name="T26" fmla="*/ 2147483647 w 224"/>
                          <a:gd name="T27" fmla="*/ 2147483647 h 215"/>
                          <a:gd name="T28" fmla="*/ 2147483647 w 224"/>
                          <a:gd name="T29" fmla="*/ 2147483647 h 215"/>
                          <a:gd name="T30" fmla="*/ 2147483647 w 224"/>
                          <a:gd name="T31" fmla="*/ 2147483647 h 215"/>
                          <a:gd name="T32" fmla="*/ 2147483647 w 224"/>
                          <a:gd name="T33" fmla="*/ 2147483647 h 215"/>
                          <a:gd name="T34" fmla="*/ 2147483647 w 224"/>
                          <a:gd name="T35" fmla="*/ 2147483647 h 215"/>
                          <a:gd name="T36" fmla="*/ 2147483647 w 224"/>
                          <a:gd name="T37" fmla="*/ 2147483647 h 215"/>
                          <a:gd name="T38" fmla="*/ 2147483647 w 224"/>
                          <a:gd name="T39" fmla="*/ 2147483647 h 215"/>
                          <a:gd name="T40" fmla="*/ 2147483647 w 224"/>
                          <a:gd name="T41" fmla="*/ 2147483647 h 215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224"/>
                          <a:gd name="T64" fmla="*/ 0 h 215"/>
                          <a:gd name="T65" fmla="*/ 224 w 224"/>
                          <a:gd name="T66" fmla="*/ 215 h 215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224" h="215">
                            <a:moveTo>
                              <a:pt x="198" y="84"/>
                            </a:moveTo>
                            <a:cubicBezTo>
                              <a:pt x="202" y="84"/>
                              <a:pt x="208" y="97"/>
                              <a:pt x="208" y="97"/>
                            </a:cubicBezTo>
                            <a:cubicBezTo>
                              <a:pt x="224" y="91"/>
                              <a:pt x="224" y="91"/>
                              <a:pt x="224" y="91"/>
                            </a:cubicBezTo>
                            <a:cubicBezTo>
                              <a:pt x="219" y="78"/>
                              <a:pt x="212" y="63"/>
                              <a:pt x="214" y="51"/>
                            </a:cubicBezTo>
                            <a:cubicBezTo>
                              <a:pt x="217" y="34"/>
                              <a:pt x="222" y="6"/>
                              <a:pt x="215" y="3"/>
                            </a:cubicBezTo>
                            <a:cubicBezTo>
                              <a:pt x="207" y="0"/>
                              <a:pt x="186" y="51"/>
                              <a:pt x="186" y="51"/>
                            </a:cubicBezTo>
                            <a:cubicBezTo>
                              <a:pt x="186" y="51"/>
                              <a:pt x="172" y="53"/>
                              <a:pt x="166" y="61"/>
                            </a:cubicBezTo>
                            <a:cubicBezTo>
                              <a:pt x="161" y="70"/>
                              <a:pt x="131" y="102"/>
                              <a:pt x="131" y="102"/>
                            </a:cubicBezTo>
                            <a:cubicBezTo>
                              <a:pt x="131" y="102"/>
                              <a:pt x="131" y="130"/>
                              <a:pt x="122" y="131"/>
                            </a:cubicBezTo>
                            <a:cubicBezTo>
                              <a:pt x="113" y="132"/>
                              <a:pt x="69" y="127"/>
                              <a:pt x="62" y="127"/>
                            </a:cubicBezTo>
                            <a:cubicBezTo>
                              <a:pt x="56" y="127"/>
                              <a:pt x="25" y="144"/>
                              <a:pt x="16" y="140"/>
                            </a:cubicBezTo>
                            <a:cubicBezTo>
                              <a:pt x="11" y="138"/>
                              <a:pt x="5" y="132"/>
                              <a:pt x="1" y="127"/>
                            </a:cubicBezTo>
                            <a:cubicBezTo>
                              <a:pt x="0" y="132"/>
                              <a:pt x="0" y="140"/>
                              <a:pt x="5" y="145"/>
                            </a:cubicBezTo>
                            <a:cubicBezTo>
                              <a:pt x="12" y="152"/>
                              <a:pt x="49" y="200"/>
                              <a:pt x="52" y="200"/>
                            </a:cubicBezTo>
                            <a:cubicBezTo>
                              <a:pt x="54" y="200"/>
                              <a:pt x="143" y="211"/>
                              <a:pt x="177" y="215"/>
                            </a:cubicBezTo>
                            <a:cubicBezTo>
                              <a:pt x="173" y="207"/>
                              <a:pt x="168" y="196"/>
                              <a:pt x="168" y="192"/>
                            </a:cubicBezTo>
                            <a:cubicBezTo>
                              <a:pt x="168" y="186"/>
                              <a:pt x="181" y="163"/>
                              <a:pt x="181" y="163"/>
                            </a:cubicBezTo>
                            <a:cubicBezTo>
                              <a:pt x="181" y="163"/>
                              <a:pt x="187" y="143"/>
                              <a:pt x="189" y="136"/>
                            </a:cubicBezTo>
                            <a:cubicBezTo>
                              <a:pt x="191" y="129"/>
                              <a:pt x="197" y="137"/>
                              <a:pt x="201" y="135"/>
                            </a:cubicBezTo>
                            <a:cubicBezTo>
                              <a:pt x="205" y="133"/>
                              <a:pt x="195" y="122"/>
                              <a:pt x="191" y="118"/>
                            </a:cubicBezTo>
                            <a:cubicBezTo>
                              <a:pt x="187" y="114"/>
                              <a:pt x="194" y="84"/>
                              <a:pt x="198" y="84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61" name="Freeform 1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93936" y="3286049"/>
                        <a:ext cx="222730" cy="273283"/>
                      </a:xfrm>
                      <a:custGeom>
                        <a:avLst/>
                        <a:gdLst>
                          <a:gd name="T0" fmla="*/ 2147483647 w 364"/>
                          <a:gd name="T1" fmla="*/ 2147483647 h 445"/>
                          <a:gd name="T2" fmla="*/ 2147483647 w 364"/>
                          <a:gd name="T3" fmla="*/ 2147483647 h 445"/>
                          <a:gd name="T4" fmla="*/ 2147483647 w 364"/>
                          <a:gd name="T5" fmla="*/ 2147483647 h 445"/>
                          <a:gd name="T6" fmla="*/ 2147483647 w 364"/>
                          <a:gd name="T7" fmla="*/ 2147483647 h 445"/>
                          <a:gd name="T8" fmla="*/ 2147483647 w 364"/>
                          <a:gd name="T9" fmla="*/ 2147483647 h 445"/>
                          <a:gd name="T10" fmla="*/ 2147483647 w 364"/>
                          <a:gd name="T11" fmla="*/ 2147483647 h 445"/>
                          <a:gd name="T12" fmla="*/ 2147483647 w 364"/>
                          <a:gd name="T13" fmla="*/ 2147483647 h 445"/>
                          <a:gd name="T14" fmla="*/ 2147483647 w 364"/>
                          <a:gd name="T15" fmla="*/ 2147483647 h 445"/>
                          <a:gd name="T16" fmla="*/ 2147483647 w 364"/>
                          <a:gd name="T17" fmla="*/ 2147483647 h 445"/>
                          <a:gd name="T18" fmla="*/ 2147483647 w 364"/>
                          <a:gd name="T19" fmla="*/ 2147483647 h 445"/>
                          <a:gd name="T20" fmla="*/ 2147483647 w 364"/>
                          <a:gd name="T21" fmla="*/ 2147483647 h 445"/>
                          <a:gd name="T22" fmla="*/ 2147483647 w 364"/>
                          <a:gd name="T23" fmla="*/ 2147483647 h 445"/>
                          <a:gd name="T24" fmla="*/ 2147483647 w 364"/>
                          <a:gd name="T25" fmla="*/ 2147483647 h 445"/>
                          <a:gd name="T26" fmla="*/ 2147483647 w 364"/>
                          <a:gd name="T27" fmla="*/ 2147483647 h 445"/>
                          <a:gd name="T28" fmla="*/ 2147483647 w 364"/>
                          <a:gd name="T29" fmla="*/ 2147483647 h 445"/>
                          <a:gd name="T30" fmla="*/ 2147483647 w 364"/>
                          <a:gd name="T31" fmla="*/ 0 h 445"/>
                          <a:gd name="T32" fmla="*/ 2147483647 w 364"/>
                          <a:gd name="T33" fmla="*/ 2147483647 h 445"/>
                          <a:gd name="T34" fmla="*/ 2147483647 w 364"/>
                          <a:gd name="T35" fmla="*/ 2147483647 h 445"/>
                          <a:gd name="T36" fmla="*/ 2147483647 w 364"/>
                          <a:gd name="T37" fmla="*/ 2147483647 h 445"/>
                          <a:gd name="T38" fmla="*/ 2147483647 w 364"/>
                          <a:gd name="T39" fmla="*/ 2147483647 h 445"/>
                          <a:gd name="T40" fmla="*/ 2147483647 w 364"/>
                          <a:gd name="T41" fmla="*/ 2147483647 h 445"/>
                          <a:gd name="T42" fmla="*/ 2147483647 w 364"/>
                          <a:gd name="T43" fmla="*/ 2147483647 h 445"/>
                          <a:gd name="T44" fmla="*/ 2147483647 w 364"/>
                          <a:gd name="T45" fmla="*/ 2147483647 h 445"/>
                          <a:gd name="T46" fmla="*/ 2147483647 w 364"/>
                          <a:gd name="T47" fmla="*/ 2147483647 h 445"/>
                          <a:gd name="T48" fmla="*/ 0 w 364"/>
                          <a:gd name="T49" fmla="*/ 2147483647 h 445"/>
                          <a:gd name="T50" fmla="*/ 2147483647 w 364"/>
                          <a:gd name="T51" fmla="*/ 2147483647 h 445"/>
                          <a:gd name="T52" fmla="*/ 2147483647 w 364"/>
                          <a:gd name="T53" fmla="*/ 2147483647 h 445"/>
                          <a:gd name="T54" fmla="*/ 2147483647 w 364"/>
                          <a:gd name="T55" fmla="*/ 2147483647 h 445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w 364"/>
                          <a:gd name="T85" fmla="*/ 0 h 445"/>
                          <a:gd name="T86" fmla="*/ 364 w 364"/>
                          <a:gd name="T87" fmla="*/ 445 h 445"/>
                        </a:gdLst>
                        <a:ahLst/>
                        <a:cxnLst>
                          <a:cxn ang="T56">
                            <a:pos x="T0" y="T1"/>
                          </a:cxn>
                          <a:cxn ang="T57">
                            <a:pos x="T2" y="T3"/>
                          </a:cxn>
                          <a:cxn ang="T58">
                            <a:pos x="T4" y="T5"/>
                          </a:cxn>
                          <a:cxn ang="T59">
                            <a:pos x="T6" y="T7"/>
                          </a:cxn>
                          <a:cxn ang="T60">
                            <a:pos x="T8" y="T9"/>
                          </a:cxn>
                          <a:cxn ang="T61">
                            <a:pos x="T10" y="T11"/>
                          </a:cxn>
                          <a:cxn ang="T62">
                            <a:pos x="T12" y="T13"/>
                          </a:cxn>
                          <a:cxn ang="T63">
                            <a:pos x="T14" y="T15"/>
                          </a:cxn>
                          <a:cxn ang="T64">
                            <a:pos x="T16" y="T17"/>
                          </a:cxn>
                          <a:cxn ang="T65">
                            <a:pos x="T18" y="T19"/>
                          </a:cxn>
                          <a:cxn ang="T66">
                            <a:pos x="T20" y="T21"/>
                          </a:cxn>
                          <a:cxn ang="T67">
                            <a:pos x="T22" y="T23"/>
                          </a:cxn>
                          <a:cxn ang="T68">
                            <a:pos x="T24" y="T25"/>
                          </a:cxn>
                          <a:cxn ang="T69">
                            <a:pos x="T26" y="T27"/>
                          </a:cxn>
                          <a:cxn ang="T70">
                            <a:pos x="T28" y="T29"/>
                          </a:cxn>
                          <a:cxn ang="T71">
                            <a:pos x="T30" y="T31"/>
                          </a:cxn>
                          <a:cxn ang="T72">
                            <a:pos x="T32" y="T33"/>
                          </a:cxn>
                          <a:cxn ang="T73">
                            <a:pos x="T34" y="T35"/>
                          </a:cxn>
                          <a:cxn ang="T74">
                            <a:pos x="T36" y="T37"/>
                          </a:cxn>
                          <a:cxn ang="T75">
                            <a:pos x="T38" y="T39"/>
                          </a:cxn>
                          <a:cxn ang="T76">
                            <a:pos x="T40" y="T41"/>
                          </a:cxn>
                          <a:cxn ang="T77">
                            <a:pos x="T42" y="T43"/>
                          </a:cxn>
                          <a:cxn ang="T78">
                            <a:pos x="T44" y="T45"/>
                          </a:cxn>
                          <a:cxn ang="T79">
                            <a:pos x="T46" y="T47"/>
                          </a:cxn>
                          <a:cxn ang="T80">
                            <a:pos x="T48" y="T49"/>
                          </a:cxn>
                          <a:cxn ang="T81">
                            <a:pos x="T50" y="T51"/>
                          </a:cxn>
                          <a:cxn ang="T82">
                            <a:pos x="T52" y="T53"/>
                          </a:cxn>
                          <a:cxn ang="T83">
                            <a:pos x="T54" y="T55"/>
                          </a:cxn>
                        </a:cxnLst>
                        <a:rect l="T84" t="T85" r="T86" b="T87"/>
                        <a:pathLst>
                          <a:path w="364" h="445">
                            <a:moveTo>
                              <a:pt x="169" y="375"/>
                            </a:moveTo>
                            <a:cubicBezTo>
                              <a:pt x="169" y="375"/>
                              <a:pt x="211" y="369"/>
                              <a:pt x="220" y="358"/>
                            </a:cubicBezTo>
                            <a:cubicBezTo>
                              <a:pt x="228" y="348"/>
                              <a:pt x="228" y="330"/>
                              <a:pt x="228" y="330"/>
                            </a:cubicBezTo>
                            <a:cubicBezTo>
                              <a:pt x="228" y="330"/>
                              <a:pt x="260" y="319"/>
                              <a:pt x="269" y="304"/>
                            </a:cubicBezTo>
                            <a:cubicBezTo>
                              <a:pt x="279" y="288"/>
                              <a:pt x="274" y="250"/>
                              <a:pt x="283" y="249"/>
                            </a:cubicBezTo>
                            <a:cubicBezTo>
                              <a:pt x="292" y="248"/>
                              <a:pt x="302" y="260"/>
                              <a:pt x="312" y="249"/>
                            </a:cubicBezTo>
                            <a:cubicBezTo>
                              <a:pt x="323" y="238"/>
                              <a:pt x="318" y="218"/>
                              <a:pt x="318" y="218"/>
                            </a:cubicBezTo>
                            <a:cubicBezTo>
                              <a:pt x="355" y="184"/>
                              <a:pt x="355" y="184"/>
                              <a:pt x="355" y="184"/>
                            </a:cubicBezTo>
                            <a:cubicBezTo>
                              <a:pt x="355" y="184"/>
                              <a:pt x="364" y="144"/>
                              <a:pt x="359" y="134"/>
                            </a:cubicBezTo>
                            <a:cubicBezTo>
                              <a:pt x="355" y="124"/>
                              <a:pt x="339" y="127"/>
                              <a:pt x="339" y="127"/>
                            </a:cubicBezTo>
                            <a:cubicBezTo>
                              <a:pt x="339" y="127"/>
                              <a:pt x="317" y="87"/>
                              <a:pt x="302" y="74"/>
                            </a:cubicBezTo>
                            <a:cubicBezTo>
                              <a:pt x="287" y="61"/>
                              <a:pt x="237" y="52"/>
                              <a:pt x="237" y="52"/>
                            </a:cubicBezTo>
                            <a:cubicBezTo>
                              <a:pt x="237" y="52"/>
                              <a:pt x="194" y="38"/>
                              <a:pt x="191" y="23"/>
                            </a:cubicBezTo>
                            <a:cubicBezTo>
                              <a:pt x="190" y="18"/>
                              <a:pt x="187" y="13"/>
                              <a:pt x="184" y="7"/>
                            </a:cubicBezTo>
                            <a:cubicBezTo>
                              <a:pt x="168" y="13"/>
                              <a:pt x="168" y="13"/>
                              <a:pt x="168" y="13"/>
                            </a:cubicBezTo>
                            <a:cubicBezTo>
                              <a:pt x="168" y="13"/>
                              <a:pt x="162" y="0"/>
                              <a:pt x="158" y="0"/>
                            </a:cubicBezTo>
                            <a:cubicBezTo>
                              <a:pt x="154" y="0"/>
                              <a:pt x="147" y="30"/>
                              <a:pt x="151" y="34"/>
                            </a:cubicBezTo>
                            <a:cubicBezTo>
                              <a:pt x="155" y="38"/>
                              <a:pt x="165" y="49"/>
                              <a:pt x="161" y="51"/>
                            </a:cubicBezTo>
                            <a:cubicBezTo>
                              <a:pt x="157" y="53"/>
                              <a:pt x="151" y="45"/>
                              <a:pt x="149" y="52"/>
                            </a:cubicBezTo>
                            <a:cubicBezTo>
                              <a:pt x="147" y="59"/>
                              <a:pt x="141" y="79"/>
                              <a:pt x="141" y="79"/>
                            </a:cubicBezTo>
                            <a:cubicBezTo>
                              <a:pt x="141" y="79"/>
                              <a:pt x="128" y="102"/>
                              <a:pt x="128" y="108"/>
                            </a:cubicBezTo>
                            <a:cubicBezTo>
                              <a:pt x="128" y="114"/>
                              <a:pt x="141" y="138"/>
                              <a:pt x="141" y="142"/>
                            </a:cubicBezTo>
                            <a:cubicBezTo>
                              <a:pt x="141" y="146"/>
                              <a:pt x="159" y="161"/>
                              <a:pt x="159" y="161"/>
                            </a:cubicBezTo>
                            <a:cubicBezTo>
                              <a:pt x="133" y="276"/>
                              <a:pt x="133" y="276"/>
                              <a:pt x="133" y="276"/>
                            </a:cubicBezTo>
                            <a:cubicBezTo>
                              <a:pt x="0" y="325"/>
                              <a:pt x="0" y="325"/>
                              <a:pt x="0" y="325"/>
                            </a:cubicBezTo>
                            <a:cubicBezTo>
                              <a:pt x="54" y="445"/>
                              <a:pt x="54" y="445"/>
                              <a:pt x="54" y="445"/>
                            </a:cubicBezTo>
                            <a:cubicBezTo>
                              <a:pt x="81" y="434"/>
                              <a:pt x="159" y="415"/>
                              <a:pt x="162" y="410"/>
                            </a:cubicBezTo>
                            <a:cubicBezTo>
                              <a:pt x="167" y="404"/>
                              <a:pt x="169" y="375"/>
                              <a:pt x="169" y="375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62" name="Freeform 1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81096" y="3050202"/>
                        <a:ext cx="610167" cy="522232"/>
                      </a:xfrm>
                      <a:custGeom>
                        <a:avLst/>
                        <a:gdLst>
                          <a:gd name="T0" fmla="*/ 2147483647 w 998"/>
                          <a:gd name="T1" fmla="*/ 2147483647 h 851"/>
                          <a:gd name="T2" fmla="*/ 2147483647 w 998"/>
                          <a:gd name="T3" fmla="*/ 2147483647 h 851"/>
                          <a:gd name="T4" fmla="*/ 2147483647 w 998"/>
                          <a:gd name="T5" fmla="*/ 2147483647 h 851"/>
                          <a:gd name="T6" fmla="*/ 2147483647 w 998"/>
                          <a:gd name="T7" fmla="*/ 2147483647 h 851"/>
                          <a:gd name="T8" fmla="*/ 2147483647 w 998"/>
                          <a:gd name="T9" fmla="*/ 2147483647 h 851"/>
                          <a:gd name="T10" fmla="*/ 2147483647 w 998"/>
                          <a:gd name="T11" fmla="*/ 2147483647 h 851"/>
                          <a:gd name="T12" fmla="*/ 2147483647 w 998"/>
                          <a:gd name="T13" fmla="*/ 2147483647 h 851"/>
                          <a:gd name="T14" fmla="*/ 2147483647 w 998"/>
                          <a:gd name="T15" fmla="*/ 2147483647 h 851"/>
                          <a:gd name="T16" fmla="*/ 2147483647 w 998"/>
                          <a:gd name="T17" fmla="*/ 2147483647 h 851"/>
                          <a:gd name="T18" fmla="*/ 2147483647 w 998"/>
                          <a:gd name="T19" fmla="*/ 2147483647 h 851"/>
                          <a:gd name="T20" fmla="*/ 2147483647 w 998"/>
                          <a:gd name="T21" fmla="*/ 2147483647 h 851"/>
                          <a:gd name="T22" fmla="*/ 2147483647 w 998"/>
                          <a:gd name="T23" fmla="*/ 2147483647 h 851"/>
                          <a:gd name="T24" fmla="*/ 2147483647 w 998"/>
                          <a:gd name="T25" fmla="*/ 0 h 851"/>
                          <a:gd name="T26" fmla="*/ 2147483647 w 998"/>
                          <a:gd name="T27" fmla="*/ 2147483647 h 851"/>
                          <a:gd name="T28" fmla="*/ 2147483647 w 998"/>
                          <a:gd name="T29" fmla="*/ 2147483647 h 851"/>
                          <a:gd name="T30" fmla="*/ 2147483647 w 998"/>
                          <a:gd name="T31" fmla="*/ 2147483647 h 851"/>
                          <a:gd name="T32" fmla="*/ 2147483647 w 998"/>
                          <a:gd name="T33" fmla="*/ 2147483647 h 851"/>
                          <a:gd name="T34" fmla="*/ 2147483647 w 998"/>
                          <a:gd name="T35" fmla="*/ 2147483647 h 851"/>
                          <a:gd name="T36" fmla="*/ 2147483647 w 998"/>
                          <a:gd name="T37" fmla="*/ 2147483647 h 851"/>
                          <a:gd name="T38" fmla="*/ 2147483647 w 998"/>
                          <a:gd name="T39" fmla="*/ 2147483647 h 851"/>
                          <a:gd name="T40" fmla="*/ 2147483647 w 998"/>
                          <a:gd name="T41" fmla="*/ 2147483647 h 851"/>
                          <a:gd name="T42" fmla="*/ 2147483647 w 998"/>
                          <a:gd name="T43" fmla="*/ 2147483647 h 851"/>
                          <a:gd name="T44" fmla="*/ 2147483647 w 998"/>
                          <a:gd name="T45" fmla="*/ 2147483647 h 851"/>
                          <a:gd name="T46" fmla="*/ 2147483647 w 998"/>
                          <a:gd name="T47" fmla="*/ 2147483647 h 851"/>
                          <a:gd name="T48" fmla="*/ 2147483647 w 998"/>
                          <a:gd name="T49" fmla="*/ 2147483647 h 851"/>
                          <a:gd name="T50" fmla="*/ 2147483647 w 998"/>
                          <a:gd name="T51" fmla="*/ 2147483647 h 851"/>
                          <a:gd name="T52" fmla="*/ 2147483647 w 998"/>
                          <a:gd name="T53" fmla="*/ 2147483647 h 851"/>
                          <a:gd name="T54" fmla="*/ 2147483647 w 998"/>
                          <a:gd name="T55" fmla="*/ 2147483647 h 851"/>
                          <a:gd name="T56" fmla="*/ 2147483647 w 998"/>
                          <a:gd name="T57" fmla="*/ 2147483647 h 851"/>
                          <a:gd name="T58" fmla="*/ 2147483647 w 998"/>
                          <a:gd name="T59" fmla="*/ 2147483647 h 851"/>
                          <a:gd name="T60" fmla="*/ 2147483647 w 998"/>
                          <a:gd name="T61" fmla="*/ 2147483647 h 851"/>
                          <a:gd name="T62" fmla="*/ 2147483647 w 998"/>
                          <a:gd name="T63" fmla="*/ 2147483647 h 851"/>
                          <a:gd name="T64" fmla="*/ 2147483647 w 998"/>
                          <a:gd name="T65" fmla="*/ 2147483647 h 851"/>
                          <a:gd name="T66" fmla="*/ 2147483647 w 998"/>
                          <a:gd name="T67" fmla="*/ 2147483647 h 851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w 998"/>
                          <a:gd name="T103" fmla="*/ 0 h 851"/>
                          <a:gd name="T104" fmla="*/ 998 w 998"/>
                          <a:gd name="T105" fmla="*/ 851 h 851"/>
                        </a:gdLst>
                        <a:ahLst/>
                        <a:cxnLst>
                          <a:cxn ang="T68">
                            <a:pos x="T0" y="T1"/>
                          </a:cxn>
                          <a:cxn ang="T69">
                            <a:pos x="T2" y="T3"/>
                          </a:cxn>
                          <a:cxn ang="T70">
                            <a:pos x="T4" y="T5"/>
                          </a:cxn>
                          <a:cxn ang="T71">
                            <a:pos x="T6" y="T7"/>
                          </a:cxn>
                          <a:cxn ang="T72">
                            <a:pos x="T8" y="T9"/>
                          </a:cxn>
                          <a:cxn ang="T73">
                            <a:pos x="T10" y="T11"/>
                          </a:cxn>
                          <a:cxn ang="T74">
                            <a:pos x="T12" y="T13"/>
                          </a:cxn>
                          <a:cxn ang="T75">
                            <a:pos x="T14" y="T15"/>
                          </a:cxn>
                          <a:cxn ang="T76">
                            <a:pos x="T16" y="T17"/>
                          </a:cxn>
                          <a:cxn ang="T77">
                            <a:pos x="T18" y="T19"/>
                          </a:cxn>
                          <a:cxn ang="T78">
                            <a:pos x="T20" y="T21"/>
                          </a:cxn>
                          <a:cxn ang="T79">
                            <a:pos x="T22" y="T23"/>
                          </a:cxn>
                          <a:cxn ang="T80">
                            <a:pos x="T24" y="T25"/>
                          </a:cxn>
                          <a:cxn ang="T81">
                            <a:pos x="T26" y="T27"/>
                          </a:cxn>
                          <a:cxn ang="T82">
                            <a:pos x="T28" y="T29"/>
                          </a:cxn>
                          <a:cxn ang="T83">
                            <a:pos x="T30" y="T31"/>
                          </a:cxn>
                          <a:cxn ang="T84">
                            <a:pos x="T32" y="T33"/>
                          </a:cxn>
                          <a:cxn ang="T85">
                            <a:pos x="T34" y="T35"/>
                          </a:cxn>
                          <a:cxn ang="T86">
                            <a:pos x="T36" y="T37"/>
                          </a:cxn>
                          <a:cxn ang="T87">
                            <a:pos x="T38" y="T39"/>
                          </a:cxn>
                          <a:cxn ang="T88">
                            <a:pos x="T40" y="T41"/>
                          </a:cxn>
                          <a:cxn ang="T89">
                            <a:pos x="T42" y="T43"/>
                          </a:cxn>
                          <a:cxn ang="T90">
                            <a:pos x="T44" y="T45"/>
                          </a:cxn>
                          <a:cxn ang="T91">
                            <a:pos x="T46" y="T47"/>
                          </a:cxn>
                          <a:cxn ang="T92">
                            <a:pos x="T48" y="T49"/>
                          </a:cxn>
                          <a:cxn ang="T93">
                            <a:pos x="T50" y="T51"/>
                          </a:cxn>
                          <a:cxn ang="T94">
                            <a:pos x="T52" y="T53"/>
                          </a:cxn>
                          <a:cxn ang="T95">
                            <a:pos x="T54" y="T55"/>
                          </a:cxn>
                          <a:cxn ang="T96">
                            <a:pos x="T56" y="T57"/>
                          </a:cxn>
                          <a:cxn ang="T97">
                            <a:pos x="T58" y="T59"/>
                          </a:cxn>
                          <a:cxn ang="T98">
                            <a:pos x="T60" y="T61"/>
                          </a:cxn>
                          <a:cxn ang="T99">
                            <a:pos x="T62" y="T63"/>
                          </a:cxn>
                          <a:cxn ang="T100">
                            <a:pos x="T64" y="T65"/>
                          </a:cxn>
                          <a:cxn ang="T101">
                            <a:pos x="T66" y="T67"/>
                          </a:cxn>
                        </a:cxnLst>
                        <a:rect l="T102" t="T103" r="T104" b="T105"/>
                        <a:pathLst>
                          <a:path w="998" h="851">
                            <a:moveTo>
                              <a:pt x="980" y="527"/>
                            </a:moveTo>
                            <a:cubicBezTo>
                              <a:pt x="980" y="525"/>
                              <a:pt x="978" y="521"/>
                              <a:pt x="976" y="516"/>
                            </a:cubicBezTo>
                            <a:cubicBezTo>
                              <a:pt x="942" y="512"/>
                              <a:pt x="853" y="501"/>
                              <a:pt x="851" y="501"/>
                            </a:cubicBezTo>
                            <a:cubicBezTo>
                              <a:pt x="848" y="501"/>
                              <a:pt x="811" y="453"/>
                              <a:pt x="804" y="446"/>
                            </a:cubicBezTo>
                            <a:cubicBezTo>
                              <a:pt x="799" y="441"/>
                              <a:pt x="799" y="433"/>
                              <a:pt x="800" y="428"/>
                            </a:cubicBezTo>
                            <a:cubicBezTo>
                              <a:pt x="796" y="423"/>
                              <a:pt x="793" y="417"/>
                              <a:pt x="794" y="413"/>
                            </a:cubicBezTo>
                            <a:cubicBezTo>
                              <a:pt x="788" y="415"/>
                              <a:pt x="788" y="415"/>
                              <a:pt x="788" y="415"/>
                            </a:cubicBezTo>
                            <a:cubicBezTo>
                              <a:pt x="780" y="407"/>
                              <a:pt x="780" y="407"/>
                              <a:pt x="780" y="407"/>
                            </a:cubicBezTo>
                            <a:cubicBezTo>
                              <a:pt x="770" y="410"/>
                              <a:pt x="770" y="410"/>
                              <a:pt x="770" y="410"/>
                            </a:cubicBezTo>
                            <a:cubicBezTo>
                              <a:pt x="764" y="400"/>
                              <a:pt x="764" y="400"/>
                              <a:pt x="764" y="400"/>
                            </a:cubicBezTo>
                            <a:cubicBezTo>
                              <a:pt x="757" y="398"/>
                              <a:pt x="750" y="359"/>
                              <a:pt x="744" y="354"/>
                            </a:cubicBezTo>
                            <a:cubicBezTo>
                              <a:pt x="738" y="349"/>
                              <a:pt x="722" y="346"/>
                              <a:pt x="719" y="332"/>
                            </a:cubicBezTo>
                            <a:cubicBezTo>
                              <a:pt x="715" y="318"/>
                              <a:pt x="720" y="296"/>
                              <a:pt x="707" y="286"/>
                            </a:cubicBezTo>
                            <a:cubicBezTo>
                              <a:pt x="693" y="275"/>
                              <a:pt x="675" y="277"/>
                              <a:pt x="669" y="265"/>
                            </a:cubicBezTo>
                            <a:cubicBezTo>
                              <a:pt x="663" y="252"/>
                              <a:pt x="670" y="239"/>
                              <a:pt x="664" y="235"/>
                            </a:cubicBezTo>
                            <a:cubicBezTo>
                              <a:pt x="658" y="231"/>
                              <a:pt x="646" y="218"/>
                              <a:pt x="646" y="218"/>
                            </a:cubicBezTo>
                            <a:cubicBezTo>
                              <a:pt x="645" y="201"/>
                              <a:pt x="645" y="201"/>
                              <a:pt x="645" y="201"/>
                            </a:cubicBezTo>
                            <a:cubicBezTo>
                              <a:pt x="645" y="201"/>
                              <a:pt x="642" y="198"/>
                              <a:pt x="637" y="195"/>
                            </a:cubicBezTo>
                            <a:cubicBezTo>
                              <a:pt x="624" y="196"/>
                              <a:pt x="606" y="196"/>
                              <a:pt x="598" y="196"/>
                            </a:cubicBezTo>
                            <a:cubicBezTo>
                              <a:pt x="584" y="195"/>
                              <a:pt x="594" y="177"/>
                              <a:pt x="588" y="170"/>
                            </a:cubicBezTo>
                            <a:cubicBezTo>
                              <a:pt x="582" y="163"/>
                              <a:pt x="460" y="160"/>
                              <a:pt x="460" y="160"/>
                            </a:cubicBezTo>
                            <a:cubicBezTo>
                              <a:pt x="332" y="63"/>
                              <a:pt x="332" y="63"/>
                              <a:pt x="332" y="63"/>
                            </a:cubicBezTo>
                            <a:cubicBezTo>
                              <a:pt x="332" y="63"/>
                              <a:pt x="311" y="49"/>
                              <a:pt x="299" y="43"/>
                            </a:cubicBezTo>
                            <a:cubicBezTo>
                              <a:pt x="287" y="37"/>
                              <a:pt x="250" y="9"/>
                              <a:pt x="250" y="9"/>
                            </a:cubicBezTo>
                            <a:cubicBezTo>
                              <a:pt x="250" y="9"/>
                              <a:pt x="225" y="8"/>
                              <a:pt x="216" y="9"/>
                            </a:cubicBezTo>
                            <a:cubicBezTo>
                              <a:pt x="207" y="10"/>
                              <a:pt x="200" y="0"/>
                              <a:pt x="200" y="0"/>
                            </a:cubicBezTo>
                            <a:cubicBezTo>
                              <a:pt x="200" y="0"/>
                              <a:pt x="187" y="8"/>
                              <a:pt x="181" y="14"/>
                            </a:cubicBezTo>
                            <a:cubicBezTo>
                              <a:pt x="175" y="20"/>
                              <a:pt x="147" y="18"/>
                              <a:pt x="147" y="18"/>
                            </a:cubicBezTo>
                            <a:cubicBezTo>
                              <a:pt x="139" y="32"/>
                              <a:pt x="139" y="32"/>
                              <a:pt x="139" y="32"/>
                            </a:cubicBezTo>
                            <a:cubicBezTo>
                              <a:pt x="111" y="32"/>
                              <a:pt x="111" y="32"/>
                              <a:pt x="111" y="32"/>
                            </a:cubicBezTo>
                            <a:cubicBezTo>
                              <a:pt x="111" y="32"/>
                              <a:pt x="86" y="31"/>
                              <a:pt x="79" y="38"/>
                            </a:cubicBezTo>
                            <a:cubicBezTo>
                              <a:pt x="72" y="45"/>
                              <a:pt x="104" y="42"/>
                              <a:pt x="111" y="46"/>
                            </a:cubicBezTo>
                            <a:cubicBezTo>
                              <a:pt x="118" y="50"/>
                              <a:pt x="137" y="85"/>
                              <a:pt x="137" y="85"/>
                            </a:cubicBezTo>
                            <a:cubicBezTo>
                              <a:pt x="137" y="85"/>
                              <a:pt x="131" y="111"/>
                              <a:pt x="123" y="118"/>
                            </a:cubicBezTo>
                            <a:cubicBezTo>
                              <a:pt x="115" y="125"/>
                              <a:pt x="98" y="121"/>
                              <a:pt x="92" y="123"/>
                            </a:cubicBezTo>
                            <a:cubicBezTo>
                              <a:pt x="86" y="125"/>
                              <a:pt x="84" y="152"/>
                              <a:pt x="70" y="163"/>
                            </a:cubicBezTo>
                            <a:cubicBezTo>
                              <a:pt x="56" y="174"/>
                              <a:pt x="25" y="154"/>
                              <a:pt x="18" y="155"/>
                            </a:cubicBezTo>
                            <a:cubicBezTo>
                              <a:pt x="12" y="156"/>
                              <a:pt x="12" y="160"/>
                              <a:pt x="12" y="161"/>
                            </a:cubicBezTo>
                            <a:cubicBezTo>
                              <a:pt x="12" y="161"/>
                              <a:pt x="12" y="161"/>
                              <a:pt x="12" y="161"/>
                            </a:cubicBezTo>
                            <a:cubicBezTo>
                              <a:pt x="12" y="170"/>
                              <a:pt x="0" y="237"/>
                              <a:pt x="12" y="249"/>
                            </a:cubicBezTo>
                            <a:cubicBezTo>
                              <a:pt x="24" y="260"/>
                              <a:pt x="49" y="260"/>
                              <a:pt x="54" y="274"/>
                            </a:cubicBezTo>
                            <a:cubicBezTo>
                              <a:pt x="60" y="288"/>
                              <a:pt x="76" y="325"/>
                              <a:pt x="85" y="334"/>
                            </a:cubicBezTo>
                            <a:cubicBezTo>
                              <a:pt x="94" y="343"/>
                              <a:pt x="113" y="358"/>
                              <a:pt x="120" y="370"/>
                            </a:cubicBezTo>
                            <a:cubicBezTo>
                              <a:pt x="128" y="383"/>
                              <a:pt x="132" y="421"/>
                              <a:pt x="145" y="433"/>
                            </a:cubicBezTo>
                            <a:cubicBezTo>
                              <a:pt x="157" y="445"/>
                              <a:pt x="184" y="434"/>
                              <a:pt x="201" y="453"/>
                            </a:cubicBezTo>
                            <a:cubicBezTo>
                              <a:pt x="218" y="472"/>
                              <a:pt x="232" y="531"/>
                              <a:pt x="232" y="560"/>
                            </a:cubicBezTo>
                            <a:cubicBezTo>
                              <a:pt x="232" y="590"/>
                              <a:pt x="267" y="626"/>
                              <a:pt x="267" y="626"/>
                            </a:cubicBezTo>
                            <a:cubicBezTo>
                              <a:pt x="267" y="626"/>
                              <a:pt x="291" y="623"/>
                              <a:pt x="300" y="631"/>
                            </a:cubicBezTo>
                            <a:cubicBezTo>
                              <a:pt x="308" y="639"/>
                              <a:pt x="344" y="704"/>
                              <a:pt x="358" y="728"/>
                            </a:cubicBezTo>
                            <a:cubicBezTo>
                              <a:pt x="372" y="752"/>
                              <a:pt x="420" y="810"/>
                              <a:pt x="419" y="826"/>
                            </a:cubicBezTo>
                            <a:cubicBezTo>
                              <a:pt x="419" y="833"/>
                              <a:pt x="417" y="842"/>
                              <a:pt x="414" y="851"/>
                            </a:cubicBezTo>
                            <a:cubicBezTo>
                              <a:pt x="418" y="848"/>
                              <a:pt x="423" y="844"/>
                              <a:pt x="427" y="837"/>
                            </a:cubicBezTo>
                            <a:cubicBezTo>
                              <a:pt x="434" y="826"/>
                              <a:pt x="428" y="824"/>
                              <a:pt x="428" y="824"/>
                            </a:cubicBezTo>
                            <a:cubicBezTo>
                              <a:pt x="428" y="824"/>
                              <a:pt x="427" y="795"/>
                              <a:pt x="437" y="790"/>
                            </a:cubicBezTo>
                            <a:cubicBezTo>
                              <a:pt x="447" y="785"/>
                              <a:pt x="452" y="799"/>
                              <a:pt x="452" y="799"/>
                            </a:cubicBezTo>
                            <a:cubicBezTo>
                              <a:pt x="470" y="798"/>
                              <a:pt x="470" y="798"/>
                              <a:pt x="470" y="798"/>
                            </a:cubicBezTo>
                            <a:cubicBezTo>
                              <a:pt x="470" y="798"/>
                              <a:pt x="477" y="792"/>
                              <a:pt x="482" y="792"/>
                            </a:cubicBezTo>
                            <a:cubicBezTo>
                              <a:pt x="487" y="792"/>
                              <a:pt x="506" y="791"/>
                              <a:pt x="522" y="791"/>
                            </a:cubicBezTo>
                            <a:cubicBezTo>
                              <a:pt x="538" y="791"/>
                              <a:pt x="549" y="799"/>
                              <a:pt x="549" y="799"/>
                            </a:cubicBezTo>
                            <a:cubicBezTo>
                              <a:pt x="549" y="799"/>
                              <a:pt x="589" y="797"/>
                              <a:pt x="593" y="799"/>
                            </a:cubicBezTo>
                            <a:cubicBezTo>
                              <a:pt x="597" y="801"/>
                              <a:pt x="611" y="816"/>
                              <a:pt x="616" y="816"/>
                            </a:cubicBezTo>
                            <a:cubicBezTo>
                              <a:pt x="621" y="816"/>
                              <a:pt x="628" y="804"/>
                              <a:pt x="628" y="804"/>
                            </a:cubicBezTo>
                            <a:cubicBezTo>
                              <a:pt x="628" y="792"/>
                              <a:pt x="628" y="792"/>
                              <a:pt x="628" y="792"/>
                            </a:cubicBezTo>
                            <a:cubicBezTo>
                              <a:pt x="628" y="792"/>
                              <a:pt x="643" y="768"/>
                              <a:pt x="653" y="755"/>
                            </a:cubicBezTo>
                            <a:cubicBezTo>
                              <a:pt x="663" y="742"/>
                              <a:pt x="705" y="723"/>
                              <a:pt x="717" y="723"/>
                            </a:cubicBezTo>
                            <a:cubicBezTo>
                              <a:pt x="729" y="723"/>
                              <a:pt x="839" y="710"/>
                              <a:pt x="839" y="710"/>
                            </a:cubicBezTo>
                            <a:cubicBezTo>
                              <a:pt x="972" y="661"/>
                              <a:pt x="972" y="661"/>
                              <a:pt x="972" y="661"/>
                            </a:cubicBezTo>
                            <a:cubicBezTo>
                              <a:pt x="998" y="546"/>
                              <a:pt x="998" y="546"/>
                              <a:pt x="998" y="546"/>
                            </a:cubicBezTo>
                            <a:cubicBezTo>
                              <a:pt x="998" y="546"/>
                              <a:pt x="980" y="531"/>
                              <a:pt x="980" y="527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63" name="Freeform 121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5328158" y="3486332"/>
                        <a:ext cx="351876" cy="222743"/>
                      </a:xfrm>
                      <a:custGeom>
                        <a:avLst/>
                        <a:gdLst>
                          <a:gd name="T0" fmla="*/ 2147483647 w 575"/>
                          <a:gd name="T1" fmla="*/ 2147483647 h 363"/>
                          <a:gd name="T2" fmla="*/ 2147483647 w 575"/>
                          <a:gd name="T3" fmla="*/ 2147483647 h 363"/>
                          <a:gd name="T4" fmla="*/ 2147483647 w 575"/>
                          <a:gd name="T5" fmla="*/ 2147483647 h 363"/>
                          <a:gd name="T6" fmla="*/ 2147483647 w 575"/>
                          <a:gd name="T7" fmla="*/ 2147483647 h 363"/>
                          <a:gd name="T8" fmla="*/ 2147483647 w 575"/>
                          <a:gd name="T9" fmla="*/ 2147483647 h 363"/>
                          <a:gd name="T10" fmla="*/ 2147483647 w 575"/>
                          <a:gd name="T11" fmla="*/ 2147483647 h 363"/>
                          <a:gd name="T12" fmla="*/ 2147483647 w 575"/>
                          <a:gd name="T13" fmla="*/ 2147483647 h 363"/>
                          <a:gd name="T14" fmla="*/ 2147483647 w 575"/>
                          <a:gd name="T15" fmla="*/ 2147483647 h 363"/>
                          <a:gd name="T16" fmla="*/ 2147483647 w 575"/>
                          <a:gd name="T17" fmla="*/ 2147483647 h 363"/>
                          <a:gd name="T18" fmla="*/ 2147483647 w 575"/>
                          <a:gd name="T19" fmla="*/ 2147483647 h 363"/>
                          <a:gd name="T20" fmla="*/ 2147483647 w 575"/>
                          <a:gd name="T21" fmla="*/ 2147483647 h 363"/>
                          <a:gd name="T22" fmla="*/ 2147483647 w 575"/>
                          <a:gd name="T23" fmla="*/ 2147483647 h 363"/>
                          <a:gd name="T24" fmla="*/ 2147483647 w 575"/>
                          <a:gd name="T25" fmla="*/ 2147483647 h 363"/>
                          <a:gd name="T26" fmla="*/ 2147483647 w 575"/>
                          <a:gd name="T27" fmla="*/ 2147483647 h 363"/>
                          <a:gd name="T28" fmla="*/ 2147483647 w 575"/>
                          <a:gd name="T29" fmla="*/ 2147483647 h 363"/>
                          <a:gd name="T30" fmla="*/ 2147483647 w 575"/>
                          <a:gd name="T31" fmla="*/ 2147483647 h 363"/>
                          <a:gd name="T32" fmla="*/ 2147483647 w 575"/>
                          <a:gd name="T33" fmla="*/ 2147483647 h 363"/>
                          <a:gd name="T34" fmla="*/ 2147483647 w 575"/>
                          <a:gd name="T35" fmla="*/ 2147483647 h 363"/>
                          <a:gd name="T36" fmla="*/ 2147483647 w 575"/>
                          <a:gd name="T37" fmla="*/ 2147483647 h 363"/>
                          <a:gd name="T38" fmla="*/ 2147483647 w 575"/>
                          <a:gd name="T39" fmla="*/ 2147483647 h 363"/>
                          <a:gd name="T40" fmla="*/ 2147483647 w 575"/>
                          <a:gd name="T41" fmla="*/ 2147483647 h 363"/>
                          <a:gd name="T42" fmla="*/ 2147483647 w 575"/>
                          <a:gd name="T43" fmla="*/ 2147483647 h 363"/>
                          <a:gd name="T44" fmla="*/ 2147483647 w 575"/>
                          <a:gd name="T45" fmla="*/ 2147483647 h 363"/>
                          <a:gd name="T46" fmla="*/ 2147483647 w 575"/>
                          <a:gd name="T47" fmla="*/ 2147483647 h 363"/>
                          <a:gd name="T48" fmla="*/ 2147483647 w 575"/>
                          <a:gd name="T49" fmla="*/ 2147483647 h 363"/>
                          <a:gd name="T50" fmla="*/ 2147483647 w 575"/>
                          <a:gd name="T51" fmla="*/ 2147483647 h 363"/>
                          <a:gd name="T52" fmla="*/ 2147483647 w 575"/>
                          <a:gd name="T53" fmla="*/ 2147483647 h 363"/>
                          <a:gd name="T54" fmla="*/ 2147483647 w 575"/>
                          <a:gd name="T55" fmla="*/ 2147483647 h 363"/>
                          <a:gd name="T56" fmla="*/ 2147483647 w 575"/>
                          <a:gd name="T57" fmla="*/ 2147483647 h 363"/>
                          <a:gd name="T58" fmla="*/ 2147483647 w 575"/>
                          <a:gd name="T59" fmla="*/ 2147483647 h 363"/>
                          <a:gd name="T60" fmla="*/ 2147483647 w 575"/>
                          <a:gd name="T61" fmla="*/ 0 h 363"/>
                          <a:gd name="T62" fmla="*/ 2147483647 w 575"/>
                          <a:gd name="T63" fmla="*/ 2147483647 h 363"/>
                          <a:gd name="T64" fmla="*/ 2147483647 w 575"/>
                          <a:gd name="T65" fmla="*/ 2147483647 h 363"/>
                          <a:gd name="T66" fmla="*/ 2147483647 w 575"/>
                          <a:gd name="T67" fmla="*/ 2147483647 h 363"/>
                          <a:gd name="T68" fmla="*/ 2147483647 w 575"/>
                          <a:gd name="T69" fmla="*/ 2147483647 h 363"/>
                          <a:gd name="T70" fmla="*/ 2147483647 w 575"/>
                          <a:gd name="T71" fmla="*/ 2147483647 h 363"/>
                          <a:gd name="T72" fmla="*/ 2147483647 w 575"/>
                          <a:gd name="T73" fmla="*/ 2147483647 h 363"/>
                          <a:gd name="T74" fmla="*/ 2147483647 w 575"/>
                          <a:gd name="T75" fmla="*/ 2147483647 h 363"/>
                          <a:gd name="T76" fmla="*/ 2147483647 w 575"/>
                          <a:gd name="T77" fmla="*/ 2147483647 h 363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w 575"/>
                          <a:gd name="T118" fmla="*/ 0 h 363"/>
                          <a:gd name="T119" fmla="*/ 575 w 575"/>
                          <a:gd name="T120" fmla="*/ 363 h 363"/>
                        </a:gdLst>
                        <a:ahLst/>
                        <a:cxnLst>
                          <a:cxn ang="T78">
                            <a:pos x="T0" y="T1"/>
                          </a:cxn>
                          <a:cxn ang="T79">
                            <a:pos x="T2" y="T3"/>
                          </a:cxn>
                          <a:cxn ang="T80">
                            <a:pos x="T4" y="T5"/>
                          </a:cxn>
                          <a:cxn ang="T81">
                            <a:pos x="T6" y="T7"/>
                          </a:cxn>
                          <a:cxn ang="T82">
                            <a:pos x="T8" y="T9"/>
                          </a:cxn>
                          <a:cxn ang="T83">
                            <a:pos x="T10" y="T11"/>
                          </a:cxn>
                          <a:cxn ang="T84">
                            <a:pos x="T12" y="T13"/>
                          </a:cxn>
                          <a:cxn ang="T85">
                            <a:pos x="T14" y="T15"/>
                          </a:cxn>
                          <a:cxn ang="T86">
                            <a:pos x="T16" y="T17"/>
                          </a:cxn>
                          <a:cxn ang="T87">
                            <a:pos x="T18" y="T19"/>
                          </a:cxn>
                          <a:cxn ang="T88">
                            <a:pos x="T20" y="T21"/>
                          </a:cxn>
                          <a:cxn ang="T89">
                            <a:pos x="T22" y="T23"/>
                          </a:cxn>
                          <a:cxn ang="T90">
                            <a:pos x="T24" y="T25"/>
                          </a:cxn>
                          <a:cxn ang="T91">
                            <a:pos x="T26" y="T27"/>
                          </a:cxn>
                          <a:cxn ang="T92">
                            <a:pos x="T28" y="T29"/>
                          </a:cxn>
                          <a:cxn ang="T93">
                            <a:pos x="T30" y="T31"/>
                          </a:cxn>
                          <a:cxn ang="T94">
                            <a:pos x="T32" y="T33"/>
                          </a:cxn>
                          <a:cxn ang="T95">
                            <a:pos x="T34" y="T35"/>
                          </a:cxn>
                          <a:cxn ang="T96">
                            <a:pos x="T36" y="T37"/>
                          </a:cxn>
                          <a:cxn ang="T97">
                            <a:pos x="T38" y="T39"/>
                          </a:cxn>
                          <a:cxn ang="T98">
                            <a:pos x="T40" y="T41"/>
                          </a:cxn>
                          <a:cxn ang="T99">
                            <a:pos x="T42" y="T43"/>
                          </a:cxn>
                          <a:cxn ang="T100">
                            <a:pos x="T44" y="T45"/>
                          </a:cxn>
                          <a:cxn ang="T101">
                            <a:pos x="T46" y="T47"/>
                          </a:cxn>
                          <a:cxn ang="T102">
                            <a:pos x="T48" y="T49"/>
                          </a:cxn>
                          <a:cxn ang="T103">
                            <a:pos x="T50" y="T51"/>
                          </a:cxn>
                          <a:cxn ang="T104">
                            <a:pos x="T52" y="T53"/>
                          </a:cxn>
                          <a:cxn ang="T105">
                            <a:pos x="T54" y="T55"/>
                          </a:cxn>
                          <a:cxn ang="T106">
                            <a:pos x="T56" y="T57"/>
                          </a:cxn>
                          <a:cxn ang="T107">
                            <a:pos x="T58" y="T59"/>
                          </a:cxn>
                          <a:cxn ang="T108">
                            <a:pos x="T60" y="T61"/>
                          </a:cxn>
                          <a:cxn ang="T109">
                            <a:pos x="T62" y="T63"/>
                          </a:cxn>
                          <a:cxn ang="T110">
                            <a:pos x="T64" y="T65"/>
                          </a:cxn>
                          <a:cxn ang="T111">
                            <a:pos x="T66" y="T67"/>
                          </a:cxn>
                          <a:cxn ang="T112">
                            <a:pos x="T68" y="T69"/>
                          </a:cxn>
                          <a:cxn ang="T113">
                            <a:pos x="T70" y="T71"/>
                          </a:cxn>
                          <a:cxn ang="T114">
                            <a:pos x="T72" y="T73"/>
                          </a:cxn>
                          <a:cxn ang="T115">
                            <a:pos x="T74" y="T75"/>
                          </a:cxn>
                          <a:cxn ang="T116">
                            <a:pos x="T76" y="T77"/>
                          </a:cxn>
                        </a:cxnLst>
                        <a:rect l="T117" t="T118" r="T119" b="T120"/>
                        <a:pathLst>
                          <a:path w="575" h="363">
                            <a:moveTo>
                              <a:pt x="311" y="13"/>
                            </a:moveTo>
                            <a:cubicBezTo>
                              <a:pt x="299" y="13"/>
                              <a:pt x="257" y="32"/>
                              <a:pt x="247" y="45"/>
                            </a:cubicBezTo>
                            <a:cubicBezTo>
                              <a:pt x="237" y="58"/>
                              <a:pt x="222" y="82"/>
                              <a:pt x="222" y="82"/>
                            </a:cubicBezTo>
                            <a:cubicBezTo>
                              <a:pt x="222" y="94"/>
                              <a:pt x="222" y="94"/>
                              <a:pt x="222" y="94"/>
                            </a:cubicBezTo>
                            <a:cubicBezTo>
                              <a:pt x="222" y="94"/>
                              <a:pt x="215" y="106"/>
                              <a:pt x="210" y="106"/>
                            </a:cubicBezTo>
                            <a:cubicBezTo>
                              <a:pt x="205" y="106"/>
                              <a:pt x="191" y="91"/>
                              <a:pt x="187" y="89"/>
                            </a:cubicBezTo>
                            <a:cubicBezTo>
                              <a:pt x="183" y="87"/>
                              <a:pt x="143" y="89"/>
                              <a:pt x="143" y="89"/>
                            </a:cubicBezTo>
                            <a:cubicBezTo>
                              <a:pt x="143" y="89"/>
                              <a:pt x="132" y="81"/>
                              <a:pt x="116" y="81"/>
                            </a:cubicBezTo>
                            <a:cubicBezTo>
                              <a:pt x="100" y="81"/>
                              <a:pt x="81" y="82"/>
                              <a:pt x="76" y="82"/>
                            </a:cubicBezTo>
                            <a:cubicBezTo>
                              <a:pt x="71" y="82"/>
                              <a:pt x="64" y="88"/>
                              <a:pt x="64" y="88"/>
                            </a:cubicBezTo>
                            <a:cubicBezTo>
                              <a:pt x="46" y="89"/>
                              <a:pt x="46" y="89"/>
                              <a:pt x="46" y="89"/>
                            </a:cubicBezTo>
                            <a:cubicBezTo>
                              <a:pt x="46" y="89"/>
                              <a:pt x="41" y="75"/>
                              <a:pt x="31" y="80"/>
                            </a:cubicBezTo>
                            <a:cubicBezTo>
                              <a:pt x="21" y="85"/>
                              <a:pt x="22" y="114"/>
                              <a:pt x="22" y="114"/>
                            </a:cubicBezTo>
                            <a:cubicBezTo>
                              <a:pt x="22" y="114"/>
                              <a:pt x="28" y="116"/>
                              <a:pt x="21" y="127"/>
                            </a:cubicBezTo>
                            <a:cubicBezTo>
                              <a:pt x="17" y="134"/>
                              <a:pt x="12" y="138"/>
                              <a:pt x="8" y="141"/>
                            </a:cubicBezTo>
                            <a:cubicBezTo>
                              <a:pt x="6" y="150"/>
                              <a:pt x="3" y="159"/>
                              <a:pt x="2" y="164"/>
                            </a:cubicBezTo>
                            <a:cubicBezTo>
                              <a:pt x="0" y="174"/>
                              <a:pt x="24" y="193"/>
                              <a:pt x="24" y="193"/>
                            </a:cubicBezTo>
                            <a:cubicBezTo>
                              <a:pt x="15" y="270"/>
                              <a:pt x="15" y="270"/>
                              <a:pt x="15" y="270"/>
                            </a:cubicBezTo>
                            <a:cubicBezTo>
                              <a:pt x="36" y="292"/>
                              <a:pt x="36" y="292"/>
                              <a:pt x="36" y="292"/>
                            </a:cubicBezTo>
                            <a:cubicBezTo>
                              <a:pt x="36" y="292"/>
                              <a:pt x="41" y="321"/>
                              <a:pt x="60" y="325"/>
                            </a:cubicBezTo>
                            <a:cubicBezTo>
                              <a:pt x="79" y="330"/>
                              <a:pt x="94" y="329"/>
                              <a:pt x="106" y="321"/>
                            </a:cubicBezTo>
                            <a:cubicBezTo>
                              <a:pt x="118" y="313"/>
                              <a:pt x="122" y="287"/>
                              <a:pt x="133" y="287"/>
                            </a:cubicBezTo>
                            <a:cubicBezTo>
                              <a:pt x="145" y="286"/>
                              <a:pt x="160" y="293"/>
                              <a:pt x="182" y="290"/>
                            </a:cubicBezTo>
                            <a:cubicBezTo>
                              <a:pt x="204" y="287"/>
                              <a:pt x="230" y="282"/>
                              <a:pt x="243" y="282"/>
                            </a:cubicBezTo>
                            <a:cubicBezTo>
                              <a:pt x="256" y="283"/>
                              <a:pt x="277" y="249"/>
                              <a:pt x="292" y="243"/>
                            </a:cubicBezTo>
                            <a:cubicBezTo>
                              <a:pt x="308" y="238"/>
                              <a:pt x="316" y="218"/>
                              <a:pt x="334" y="213"/>
                            </a:cubicBezTo>
                            <a:cubicBezTo>
                              <a:pt x="352" y="207"/>
                              <a:pt x="397" y="181"/>
                              <a:pt x="397" y="181"/>
                            </a:cubicBezTo>
                            <a:cubicBezTo>
                              <a:pt x="446" y="180"/>
                              <a:pt x="446" y="180"/>
                              <a:pt x="446" y="180"/>
                            </a:cubicBezTo>
                            <a:cubicBezTo>
                              <a:pt x="446" y="180"/>
                              <a:pt x="466" y="135"/>
                              <a:pt x="479" y="125"/>
                            </a:cubicBezTo>
                            <a:cubicBezTo>
                              <a:pt x="480" y="123"/>
                              <a:pt x="483" y="122"/>
                              <a:pt x="487" y="120"/>
                            </a:cubicBezTo>
                            <a:cubicBezTo>
                              <a:pt x="433" y="0"/>
                              <a:pt x="433" y="0"/>
                              <a:pt x="433" y="0"/>
                            </a:cubicBezTo>
                            <a:cubicBezTo>
                              <a:pt x="433" y="0"/>
                              <a:pt x="323" y="13"/>
                              <a:pt x="311" y="13"/>
                            </a:cubicBezTo>
                            <a:close/>
                            <a:moveTo>
                              <a:pt x="566" y="346"/>
                            </a:moveTo>
                            <a:cubicBezTo>
                              <a:pt x="558" y="339"/>
                              <a:pt x="549" y="328"/>
                              <a:pt x="543" y="334"/>
                            </a:cubicBezTo>
                            <a:cubicBezTo>
                              <a:pt x="537" y="339"/>
                              <a:pt x="535" y="346"/>
                              <a:pt x="532" y="344"/>
                            </a:cubicBezTo>
                            <a:cubicBezTo>
                              <a:pt x="529" y="342"/>
                              <a:pt x="526" y="335"/>
                              <a:pt x="521" y="335"/>
                            </a:cubicBezTo>
                            <a:cubicBezTo>
                              <a:pt x="515" y="336"/>
                              <a:pt x="514" y="342"/>
                              <a:pt x="514" y="342"/>
                            </a:cubicBezTo>
                            <a:cubicBezTo>
                              <a:pt x="512" y="353"/>
                              <a:pt x="520" y="363"/>
                              <a:pt x="540" y="361"/>
                            </a:cubicBezTo>
                            <a:cubicBezTo>
                              <a:pt x="560" y="359"/>
                              <a:pt x="575" y="354"/>
                              <a:pt x="566" y="346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64" name="Freeform 1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93779" y="3724153"/>
                        <a:ext cx="293853" cy="452975"/>
                      </a:xfrm>
                      <a:custGeom>
                        <a:avLst/>
                        <a:gdLst>
                          <a:gd name="T0" fmla="*/ 2147483647 w 480"/>
                          <a:gd name="T1" fmla="*/ 2147483647 h 739"/>
                          <a:gd name="T2" fmla="*/ 2147483647 w 480"/>
                          <a:gd name="T3" fmla="*/ 2147483647 h 739"/>
                          <a:gd name="T4" fmla="*/ 2147483647 w 480"/>
                          <a:gd name="T5" fmla="*/ 2147483647 h 739"/>
                          <a:gd name="T6" fmla="*/ 2147483647 w 480"/>
                          <a:gd name="T7" fmla="*/ 2147483647 h 739"/>
                          <a:gd name="T8" fmla="*/ 2147483647 w 480"/>
                          <a:gd name="T9" fmla="*/ 2147483647 h 739"/>
                          <a:gd name="T10" fmla="*/ 2147483647 w 480"/>
                          <a:gd name="T11" fmla="*/ 2147483647 h 739"/>
                          <a:gd name="T12" fmla="*/ 2147483647 w 480"/>
                          <a:gd name="T13" fmla="*/ 2147483647 h 739"/>
                          <a:gd name="T14" fmla="*/ 2147483647 w 480"/>
                          <a:gd name="T15" fmla="*/ 2147483647 h 739"/>
                          <a:gd name="T16" fmla="*/ 2147483647 w 480"/>
                          <a:gd name="T17" fmla="*/ 2147483647 h 739"/>
                          <a:gd name="T18" fmla="*/ 2147483647 w 480"/>
                          <a:gd name="T19" fmla="*/ 2147483647 h 739"/>
                          <a:gd name="T20" fmla="*/ 2147483647 w 480"/>
                          <a:gd name="T21" fmla="*/ 2147483647 h 739"/>
                          <a:gd name="T22" fmla="*/ 2147483647 w 480"/>
                          <a:gd name="T23" fmla="*/ 2147483647 h 739"/>
                          <a:gd name="T24" fmla="*/ 2147483647 w 480"/>
                          <a:gd name="T25" fmla="*/ 2147483647 h 739"/>
                          <a:gd name="T26" fmla="*/ 2147483647 w 480"/>
                          <a:gd name="T27" fmla="*/ 2147483647 h 739"/>
                          <a:gd name="T28" fmla="*/ 2147483647 w 480"/>
                          <a:gd name="T29" fmla="*/ 2147483647 h 739"/>
                          <a:gd name="T30" fmla="*/ 2147483647 w 480"/>
                          <a:gd name="T31" fmla="*/ 2147483647 h 739"/>
                          <a:gd name="T32" fmla="*/ 2147483647 w 480"/>
                          <a:gd name="T33" fmla="*/ 2147483647 h 739"/>
                          <a:gd name="T34" fmla="*/ 2147483647 w 480"/>
                          <a:gd name="T35" fmla="*/ 2147483647 h 739"/>
                          <a:gd name="T36" fmla="*/ 0 w 480"/>
                          <a:gd name="T37" fmla="*/ 2147483647 h 739"/>
                          <a:gd name="T38" fmla="*/ 2147483647 w 480"/>
                          <a:gd name="T39" fmla="*/ 2147483647 h 739"/>
                          <a:gd name="T40" fmla="*/ 2147483647 w 480"/>
                          <a:gd name="T41" fmla="*/ 2147483647 h 739"/>
                          <a:gd name="T42" fmla="*/ 2147483647 w 480"/>
                          <a:gd name="T43" fmla="*/ 2147483647 h 739"/>
                          <a:gd name="T44" fmla="*/ 2147483647 w 480"/>
                          <a:gd name="T45" fmla="*/ 2147483647 h 739"/>
                          <a:gd name="T46" fmla="*/ 2147483647 w 480"/>
                          <a:gd name="T47" fmla="*/ 2147483647 h 739"/>
                          <a:gd name="T48" fmla="*/ 2147483647 w 480"/>
                          <a:gd name="T49" fmla="*/ 2147483647 h 739"/>
                          <a:gd name="T50" fmla="*/ 2147483647 w 480"/>
                          <a:gd name="T51" fmla="*/ 2147483647 h 739"/>
                          <a:gd name="T52" fmla="*/ 2147483647 w 480"/>
                          <a:gd name="T53" fmla="*/ 2147483647 h 739"/>
                          <a:gd name="T54" fmla="*/ 2147483647 w 480"/>
                          <a:gd name="T55" fmla="*/ 2147483647 h 739"/>
                          <a:gd name="T56" fmla="*/ 2147483647 w 480"/>
                          <a:gd name="T57" fmla="*/ 2147483647 h 739"/>
                          <a:gd name="T58" fmla="*/ 2147483647 w 480"/>
                          <a:gd name="T59" fmla="*/ 2147483647 h 739"/>
                          <a:gd name="T60" fmla="*/ 2147483647 w 480"/>
                          <a:gd name="T61" fmla="*/ 2147483647 h 739"/>
                          <a:gd name="T62" fmla="*/ 2147483647 w 480"/>
                          <a:gd name="T63" fmla="*/ 2147483647 h 739"/>
                          <a:gd name="T64" fmla="*/ 2147483647 w 480"/>
                          <a:gd name="T65" fmla="*/ 2147483647 h 739"/>
                          <a:gd name="T66" fmla="*/ 2147483647 w 480"/>
                          <a:gd name="T67" fmla="*/ 2147483647 h 739"/>
                          <a:gd name="T68" fmla="*/ 2147483647 w 480"/>
                          <a:gd name="T69" fmla="*/ 2147483647 h 739"/>
                          <a:gd name="T70" fmla="*/ 2147483647 w 480"/>
                          <a:gd name="T71" fmla="*/ 2147483647 h 739"/>
                          <a:gd name="T72" fmla="*/ 2147483647 w 480"/>
                          <a:gd name="T73" fmla="*/ 2147483647 h 739"/>
                          <a:gd name="T74" fmla="*/ 2147483647 w 480"/>
                          <a:gd name="T75" fmla="*/ 2147483647 h 739"/>
                          <a:gd name="T76" fmla="*/ 2147483647 w 480"/>
                          <a:gd name="T77" fmla="*/ 2147483647 h 739"/>
                          <a:gd name="T78" fmla="*/ 2147483647 w 480"/>
                          <a:gd name="T79" fmla="*/ 0 h 739"/>
                          <a:gd name="T80" fmla="*/ 2147483647 w 480"/>
                          <a:gd name="T81" fmla="*/ 2147483647 h 739"/>
                          <a:gd name="T82" fmla="*/ 2147483647 w 480"/>
                          <a:gd name="T83" fmla="*/ 2147483647 h 739"/>
                          <a:gd name="T84" fmla="*/ 2147483647 w 480"/>
                          <a:gd name="T85" fmla="*/ 2147483647 h 739"/>
                          <a:gd name="T86" fmla="*/ 2147483647 w 480"/>
                          <a:gd name="T87" fmla="*/ 2147483647 h 739"/>
                          <a:gd name="T88" fmla="*/ 2147483647 w 480"/>
                          <a:gd name="T89" fmla="*/ 2147483647 h 739"/>
                          <a:gd name="T90" fmla="*/ 2147483647 w 480"/>
                          <a:gd name="T91" fmla="*/ 2147483647 h 739"/>
                          <a:gd name="T92" fmla="*/ 2147483647 w 480"/>
                          <a:gd name="T93" fmla="*/ 2147483647 h 739"/>
                          <a:gd name="T94" fmla="*/ 2147483647 w 480"/>
                          <a:gd name="T95" fmla="*/ 2147483647 h 739"/>
                          <a:gd name="T96" fmla="*/ 2147483647 w 480"/>
                          <a:gd name="T97" fmla="*/ 2147483647 h 739"/>
                          <a:gd name="T98" fmla="*/ 2147483647 w 480"/>
                          <a:gd name="T99" fmla="*/ 2147483647 h 739"/>
                          <a:gd name="T100" fmla="*/ 2147483647 w 480"/>
                          <a:gd name="T101" fmla="*/ 2147483647 h 739"/>
                          <a:gd name="T102" fmla="*/ 2147483647 w 480"/>
                          <a:gd name="T103" fmla="*/ 2147483647 h 739"/>
                          <a:gd name="T104" fmla="*/ 2147483647 w 480"/>
                          <a:gd name="T105" fmla="*/ 2147483647 h 739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w 480"/>
                          <a:gd name="T160" fmla="*/ 0 h 739"/>
                          <a:gd name="T161" fmla="*/ 480 w 480"/>
                          <a:gd name="T162" fmla="*/ 739 h 739"/>
                        </a:gdLst>
                        <a:ahLst/>
                        <a:cxnLst>
                          <a:cxn ang="T106">
                            <a:pos x="T0" y="T1"/>
                          </a:cxn>
                          <a:cxn ang="T107">
                            <a:pos x="T2" y="T3"/>
                          </a:cxn>
                          <a:cxn ang="T108">
                            <a:pos x="T4" y="T5"/>
                          </a:cxn>
                          <a:cxn ang="T109">
                            <a:pos x="T6" y="T7"/>
                          </a:cxn>
                          <a:cxn ang="T110">
                            <a:pos x="T8" y="T9"/>
                          </a:cxn>
                          <a:cxn ang="T111">
                            <a:pos x="T10" y="T11"/>
                          </a:cxn>
                          <a:cxn ang="T112">
                            <a:pos x="T12" y="T13"/>
                          </a:cxn>
                          <a:cxn ang="T113">
                            <a:pos x="T14" y="T15"/>
                          </a:cxn>
                          <a:cxn ang="T114">
                            <a:pos x="T16" y="T17"/>
                          </a:cxn>
                          <a:cxn ang="T115">
                            <a:pos x="T18" y="T19"/>
                          </a:cxn>
                          <a:cxn ang="T116">
                            <a:pos x="T20" y="T21"/>
                          </a:cxn>
                          <a:cxn ang="T117">
                            <a:pos x="T22" y="T23"/>
                          </a:cxn>
                          <a:cxn ang="T118">
                            <a:pos x="T24" y="T25"/>
                          </a:cxn>
                          <a:cxn ang="T119">
                            <a:pos x="T26" y="T27"/>
                          </a:cxn>
                          <a:cxn ang="T120">
                            <a:pos x="T28" y="T29"/>
                          </a:cxn>
                          <a:cxn ang="T121">
                            <a:pos x="T30" y="T31"/>
                          </a:cxn>
                          <a:cxn ang="T122">
                            <a:pos x="T32" y="T33"/>
                          </a:cxn>
                          <a:cxn ang="T123">
                            <a:pos x="T34" y="T35"/>
                          </a:cxn>
                          <a:cxn ang="T124">
                            <a:pos x="T36" y="T37"/>
                          </a:cxn>
                          <a:cxn ang="T125">
                            <a:pos x="T38" y="T39"/>
                          </a:cxn>
                          <a:cxn ang="T126">
                            <a:pos x="T40" y="T41"/>
                          </a:cxn>
                          <a:cxn ang="T127">
                            <a:pos x="T42" y="T43"/>
                          </a:cxn>
                          <a:cxn ang="T128">
                            <a:pos x="T44" y="T45"/>
                          </a:cxn>
                          <a:cxn ang="T129">
                            <a:pos x="T46" y="T47"/>
                          </a:cxn>
                          <a:cxn ang="T130">
                            <a:pos x="T48" y="T49"/>
                          </a:cxn>
                          <a:cxn ang="T131">
                            <a:pos x="T50" y="T51"/>
                          </a:cxn>
                          <a:cxn ang="T132">
                            <a:pos x="T52" y="T53"/>
                          </a:cxn>
                          <a:cxn ang="T133">
                            <a:pos x="T54" y="T55"/>
                          </a:cxn>
                          <a:cxn ang="T134">
                            <a:pos x="T56" y="T57"/>
                          </a:cxn>
                          <a:cxn ang="T135">
                            <a:pos x="T58" y="T59"/>
                          </a:cxn>
                          <a:cxn ang="T136">
                            <a:pos x="T60" y="T61"/>
                          </a:cxn>
                          <a:cxn ang="T137">
                            <a:pos x="T62" y="T63"/>
                          </a:cxn>
                          <a:cxn ang="T138">
                            <a:pos x="T64" y="T65"/>
                          </a:cxn>
                          <a:cxn ang="T139">
                            <a:pos x="T66" y="T67"/>
                          </a:cxn>
                          <a:cxn ang="T140">
                            <a:pos x="T68" y="T69"/>
                          </a:cxn>
                          <a:cxn ang="T141">
                            <a:pos x="T70" y="T71"/>
                          </a:cxn>
                          <a:cxn ang="T142">
                            <a:pos x="T72" y="T73"/>
                          </a:cxn>
                          <a:cxn ang="T143">
                            <a:pos x="T74" y="T75"/>
                          </a:cxn>
                          <a:cxn ang="T144">
                            <a:pos x="T76" y="T77"/>
                          </a:cxn>
                          <a:cxn ang="T145">
                            <a:pos x="T78" y="T79"/>
                          </a:cxn>
                          <a:cxn ang="T146">
                            <a:pos x="T80" y="T81"/>
                          </a:cxn>
                          <a:cxn ang="T147">
                            <a:pos x="T82" y="T83"/>
                          </a:cxn>
                          <a:cxn ang="T148">
                            <a:pos x="T84" y="T85"/>
                          </a:cxn>
                          <a:cxn ang="T149">
                            <a:pos x="T86" y="T87"/>
                          </a:cxn>
                          <a:cxn ang="T150">
                            <a:pos x="T88" y="T89"/>
                          </a:cxn>
                          <a:cxn ang="T151">
                            <a:pos x="T90" y="T91"/>
                          </a:cxn>
                          <a:cxn ang="T152">
                            <a:pos x="T92" y="T93"/>
                          </a:cxn>
                          <a:cxn ang="T153">
                            <a:pos x="T94" y="T95"/>
                          </a:cxn>
                          <a:cxn ang="T154">
                            <a:pos x="T96" y="T97"/>
                          </a:cxn>
                          <a:cxn ang="T155">
                            <a:pos x="T98" y="T99"/>
                          </a:cxn>
                          <a:cxn ang="T156">
                            <a:pos x="T100" y="T101"/>
                          </a:cxn>
                          <a:cxn ang="T157">
                            <a:pos x="T102" y="T103"/>
                          </a:cxn>
                          <a:cxn ang="T158">
                            <a:pos x="T104" y="T105"/>
                          </a:cxn>
                        </a:cxnLst>
                        <a:rect l="T159" t="T160" r="T161" b="T162"/>
                        <a:pathLst>
                          <a:path w="480" h="739">
                            <a:moveTo>
                              <a:pt x="70" y="77"/>
                            </a:moveTo>
                            <a:cubicBezTo>
                              <a:pt x="79" y="85"/>
                              <a:pt x="79" y="85"/>
                              <a:pt x="79" y="85"/>
                            </a:cubicBezTo>
                            <a:cubicBezTo>
                              <a:pt x="78" y="93"/>
                              <a:pt x="78" y="93"/>
                              <a:pt x="78" y="93"/>
                            </a:cubicBezTo>
                            <a:cubicBezTo>
                              <a:pt x="78" y="93"/>
                              <a:pt x="91" y="109"/>
                              <a:pt x="97" y="117"/>
                            </a:cubicBezTo>
                            <a:cubicBezTo>
                              <a:pt x="103" y="125"/>
                              <a:pt x="107" y="142"/>
                              <a:pt x="107" y="142"/>
                            </a:cubicBezTo>
                            <a:cubicBezTo>
                              <a:pt x="122" y="142"/>
                              <a:pt x="122" y="142"/>
                              <a:pt x="122" y="142"/>
                            </a:cubicBezTo>
                            <a:cubicBezTo>
                              <a:pt x="122" y="142"/>
                              <a:pt x="132" y="159"/>
                              <a:pt x="143" y="167"/>
                            </a:cubicBezTo>
                            <a:cubicBezTo>
                              <a:pt x="154" y="175"/>
                              <a:pt x="206" y="188"/>
                              <a:pt x="225" y="194"/>
                            </a:cubicBezTo>
                            <a:cubicBezTo>
                              <a:pt x="244" y="200"/>
                              <a:pt x="277" y="220"/>
                              <a:pt x="277" y="220"/>
                            </a:cubicBezTo>
                            <a:cubicBezTo>
                              <a:pt x="325" y="217"/>
                              <a:pt x="325" y="217"/>
                              <a:pt x="325" y="217"/>
                            </a:cubicBezTo>
                            <a:cubicBezTo>
                              <a:pt x="185" y="382"/>
                              <a:pt x="185" y="382"/>
                              <a:pt x="185" y="382"/>
                            </a:cubicBezTo>
                            <a:cubicBezTo>
                              <a:pt x="185" y="382"/>
                              <a:pt x="137" y="380"/>
                              <a:pt x="129" y="382"/>
                            </a:cubicBezTo>
                            <a:cubicBezTo>
                              <a:pt x="121" y="384"/>
                              <a:pt x="96" y="396"/>
                              <a:pt x="96" y="396"/>
                            </a:cubicBezTo>
                            <a:cubicBezTo>
                              <a:pt x="96" y="396"/>
                              <a:pt x="95" y="408"/>
                              <a:pt x="89" y="414"/>
                            </a:cubicBezTo>
                            <a:cubicBezTo>
                              <a:pt x="83" y="420"/>
                              <a:pt x="58" y="418"/>
                              <a:pt x="50" y="421"/>
                            </a:cubicBezTo>
                            <a:cubicBezTo>
                              <a:pt x="42" y="424"/>
                              <a:pt x="42" y="435"/>
                              <a:pt x="42" y="435"/>
                            </a:cubicBezTo>
                            <a:cubicBezTo>
                              <a:pt x="42" y="435"/>
                              <a:pt x="29" y="463"/>
                              <a:pt x="22" y="471"/>
                            </a:cubicBezTo>
                            <a:cubicBezTo>
                              <a:pt x="15" y="479"/>
                              <a:pt x="1" y="492"/>
                              <a:pt x="1" y="492"/>
                            </a:cubicBezTo>
                            <a:cubicBezTo>
                              <a:pt x="0" y="695"/>
                              <a:pt x="0" y="695"/>
                              <a:pt x="0" y="695"/>
                            </a:cubicBezTo>
                            <a:cubicBezTo>
                              <a:pt x="28" y="735"/>
                              <a:pt x="28" y="735"/>
                              <a:pt x="28" y="735"/>
                            </a:cubicBezTo>
                            <a:cubicBezTo>
                              <a:pt x="27" y="737"/>
                              <a:pt x="27" y="738"/>
                              <a:pt x="26" y="739"/>
                            </a:cubicBezTo>
                            <a:cubicBezTo>
                              <a:pt x="26" y="739"/>
                              <a:pt x="26" y="739"/>
                              <a:pt x="26" y="739"/>
                            </a:cubicBezTo>
                            <a:cubicBezTo>
                              <a:pt x="35" y="722"/>
                              <a:pt x="52" y="690"/>
                              <a:pt x="58" y="680"/>
                            </a:cubicBezTo>
                            <a:cubicBezTo>
                              <a:pt x="65" y="669"/>
                              <a:pt x="97" y="654"/>
                              <a:pt x="100" y="639"/>
                            </a:cubicBezTo>
                            <a:cubicBezTo>
                              <a:pt x="103" y="624"/>
                              <a:pt x="146" y="586"/>
                              <a:pt x="157" y="573"/>
                            </a:cubicBezTo>
                            <a:cubicBezTo>
                              <a:pt x="168" y="560"/>
                              <a:pt x="202" y="541"/>
                              <a:pt x="210" y="536"/>
                            </a:cubicBezTo>
                            <a:cubicBezTo>
                              <a:pt x="218" y="531"/>
                              <a:pt x="275" y="484"/>
                              <a:pt x="281" y="473"/>
                            </a:cubicBezTo>
                            <a:cubicBezTo>
                              <a:pt x="287" y="462"/>
                              <a:pt x="331" y="413"/>
                              <a:pt x="335" y="399"/>
                            </a:cubicBezTo>
                            <a:cubicBezTo>
                              <a:pt x="339" y="385"/>
                              <a:pt x="364" y="339"/>
                              <a:pt x="370" y="334"/>
                            </a:cubicBezTo>
                            <a:cubicBezTo>
                              <a:pt x="376" y="329"/>
                              <a:pt x="384" y="316"/>
                              <a:pt x="384" y="308"/>
                            </a:cubicBezTo>
                            <a:cubicBezTo>
                              <a:pt x="384" y="300"/>
                              <a:pt x="390" y="271"/>
                              <a:pt x="397" y="262"/>
                            </a:cubicBezTo>
                            <a:cubicBezTo>
                              <a:pt x="404" y="253"/>
                              <a:pt x="417" y="241"/>
                              <a:pt x="417" y="228"/>
                            </a:cubicBezTo>
                            <a:cubicBezTo>
                              <a:pt x="417" y="215"/>
                              <a:pt x="427" y="205"/>
                              <a:pt x="427" y="205"/>
                            </a:cubicBezTo>
                            <a:cubicBezTo>
                              <a:pt x="440" y="169"/>
                              <a:pt x="440" y="169"/>
                              <a:pt x="440" y="169"/>
                            </a:cubicBezTo>
                            <a:cubicBezTo>
                              <a:pt x="440" y="169"/>
                              <a:pt x="457" y="173"/>
                              <a:pt x="457" y="147"/>
                            </a:cubicBezTo>
                            <a:cubicBezTo>
                              <a:pt x="457" y="121"/>
                              <a:pt x="457" y="93"/>
                              <a:pt x="457" y="93"/>
                            </a:cubicBezTo>
                            <a:cubicBezTo>
                              <a:pt x="471" y="84"/>
                              <a:pt x="471" y="84"/>
                              <a:pt x="471" y="84"/>
                            </a:cubicBezTo>
                            <a:cubicBezTo>
                              <a:pt x="467" y="38"/>
                              <a:pt x="467" y="38"/>
                              <a:pt x="467" y="38"/>
                            </a:cubicBezTo>
                            <a:cubicBezTo>
                              <a:pt x="467" y="38"/>
                              <a:pt x="480" y="14"/>
                              <a:pt x="474" y="8"/>
                            </a:cubicBezTo>
                            <a:cubicBezTo>
                              <a:pt x="468" y="2"/>
                              <a:pt x="447" y="0"/>
                              <a:pt x="447" y="0"/>
                            </a:cubicBezTo>
                            <a:cubicBezTo>
                              <a:pt x="447" y="0"/>
                              <a:pt x="439" y="14"/>
                              <a:pt x="432" y="21"/>
                            </a:cubicBezTo>
                            <a:cubicBezTo>
                              <a:pt x="425" y="28"/>
                              <a:pt x="388" y="37"/>
                              <a:pt x="382" y="37"/>
                            </a:cubicBezTo>
                            <a:cubicBezTo>
                              <a:pt x="376" y="37"/>
                              <a:pt x="355" y="31"/>
                              <a:pt x="345" y="35"/>
                            </a:cubicBezTo>
                            <a:cubicBezTo>
                              <a:pt x="335" y="39"/>
                              <a:pt x="322" y="54"/>
                              <a:pt x="318" y="54"/>
                            </a:cubicBezTo>
                            <a:cubicBezTo>
                              <a:pt x="314" y="54"/>
                              <a:pt x="304" y="42"/>
                              <a:pt x="296" y="43"/>
                            </a:cubicBezTo>
                            <a:cubicBezTo>
                              <a:pt x="288" y="44"/>
                              <a:pt x="261" y="72"/>
                              <a:pt x="252" y="73"/>
                            </a:cubicBezTo>
                            <a:cubicBezTo>
                              <a:pt x="243" y="74"/>
                              <a:pt x="235" y="58"/>
                              <a:pt x="221" y="62"/>
                            </a:cubicBezTo>
                            <a:cubicBezTo>
                              <a:pt x="207" y="66"/>
                              <a:pt x="189" y="83"/>
                              <a:pt x="181" y="84"/>
                            </a:cubicBezTo>
                            <a:cubicBezTo>
                              <a:pt x="173" y="85"/>
                              <a:pt x="141" y="85"/>
                              <a:pt x="141" y="85"/>
                            </a:cubicBezTo>
                            <a:cubicBezTo>
                              <a:pt x="141" y="85"/>
                              <a:pt x="111" y="58"/>
                              <a:pt x="111" y="48"/>
                            </a:cubicBezTo>
                            <a:cubicBezTo>
                              <a:pt x="111" y="40"/>
                              <a:pt x="102" y="36"/>
                              <a:pt x="99" y="35"/>
                            </a:cubicBezTo>
                            <a:cubicBezTo>
                              <a:pt x="84" y="55"/>
                              <a:pt x="84" y="55"/>
                              <a:pt x="84" y="55"/>
                            </a:cubicBezTo>
                            <a:lnTo>
                              <a:pt x="70" y="77"/>
                            </a:lnTo>
                            <a:close/>
                          </a:path>
                        </a:pathLst>
                      </a:custGeom>
                      <a:pattFill prst="wdUpDiag">
                        <a:fgClr>
                          <a:srgbClr val="FF0000"/>
                        </a:fgClr>
                        <a:bgClr>
                          <a:schemeClr val="bg1"/>
                        </a:bgClr>
                      </a:patt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65" name="Freeform 1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08753" y="3701686"/>
                        <a:ext cx="50535" cy="58025"/>
                      </a:xfrm>
                      <a:custGeom>
                        <a:avLst/>
                        <a:gdLst>
                          <a:gd name="T0" fmla="*/ 2147483647 w 85"/>
                          <a:gd name="T1" fmla="*/ 2147483647 h 95"/>
                          <a:gd name="T2" fmla="*/ 2147483647 w 85"/>
                          <a:gd name="T3" fmla="*/ 2147483647 h 95"/>
                          <a:gd name="T4" fmla="*/ 2147483647 w 85"/>
                          <a:gd name="T5" fmla="*/ 2147483647 h 95"/>
                          <a:gd name="T6" fmla="*/ 0 w 85"/>
                          <a:gd name="T7" fmla="*/ 2147483647 h 95"/>
                          <a:gd name="T8" fmla="*/ 2147483647 w 85"/>
                          <a:gd name="T9" fmla="*/ 2147483647 h 95"/>
                          <a:gd name="T10" fmla="*/ 2147483647 w 85"/>
                          <a:gd name="T11" fmla="*/ 2147483647 h 95"/>
                          <a:gd name="T12" fmla="*/ 2147483647 w 85"/>
                          <a:gd name="T13" fmla="*/ 2147483647 h 95"/>
                          <a:gd name="T14" fmla="*/ 2147483647 w 85"/>
                          <a:gd name="T15" fmla="*/ 2147483647 h 95"/>
                          <a:gd name="T16" fmla="*/ 2147483647 w 85"/>
                          <a:gd name="T17" fmla="*/ 2147483647 h 95"/>
                          <a:gd name="T18" fmla="*/ 2147483647 w 85"/>
                          <a:gd name="T19" fmla="*/ 2147483647 h 95"/>
                          <a:gd name="T20" fmla="*/ 2147483647 w 85"/>
                          <a:gd name="T21" fmla="*/ 2147483647 h 95"/>
                          <a:gd name="T22" fmla="*/ 2147483647 w 85"/>
                          <a:gd name="T23" fmla="*/ 2147483647 h 95"/>
                          <a:gd name="T24" fmla="*/ 2147483647 w 85"/>
                          <a:gd name="T25" fmla="*/ 2147483647 h 95"/>
                          <a:gd name="T26" fmla="*/ 2147483647 w 85"/>
                          <a:gd name="T27" fmla="*/ 2147483647 h 95"/>
                          <a:gd name="T28" fmla="*/ 2147483647 w 85"/>
                          <a:gd name="T29" fmla="*/ 0 h 95"/>
                          <a:gd name="T30" fmla="*/ 2147483647 w 85"/>
                          <a:gd name="T31" fmla="*/ 2147483647 h 95"/>
                          <a:gd name="T32" fmla="*/ 2147483647 w 85"/>
                          <a:gd name="T33" fmla="*/ 2147483647 h 95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w 85"/>
                          <a:gd name="T52" fmla="*/ 0 h 95"/>
                          <a:gd name="T53" fmla="*/ 85 w 85"/>
                          <a:gd name="T54" fmla="*/ 95 h 95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T51" t="T52" r="T53" b="T54"/>
                        <a:pathLst>
                          <a:path w="85" h="95">
                            <a:moveTo>
                              <a:pt x="47" y="18"/>
                            </a:moveTo>
                            <a:cubicBezTo>
                              <a:pt x="31" y="8"/>
                              <a:pt x="31" y="8"/>
                              <a:pt x="31" y="8"/>
                            </a:cubicBezTo>
                            <a:cubicBezTo>
                              <a:pt x="13" y="47"/>
                              <a:pt x="13" y="47"/>
                              <a:pt x="13" y="47"/>
                            </a:cubicBezTo>
                            <a:cubicBezTo>
                              <a:pt x="0" y="56"/>
                              <a:pt x="0" y="56"/>
                              <a:pt x="0" y="56"/>
                            </a:cubicBezTo>
                            <a:cubicBezTo>
                              <a:pt x="0" y="56"/>
                              <a:pt x="3" y="93"/>
                              <a:pt x="11" y="94"/>
                            </a:cubicBezTo>
                            <a:cubicBezTo>
                              <a:pt x="19" y="95"/>
                              <a:pt x="36" y="91"/>
                              <a:pt x="36" y="91"/>
                            </a:cubicBezTo>
                            <a:cubicBezTo>
                              <a:pt x="36" y="91"/>
                              <a:pt x="39" y="83"/>
                              <a:pt x="46" y="84"/>
                            </a:cubicBezTo>
                            <a:cubicBezTo>
                              <a:pt x="50" y="85"/>
                              <a:pt x="55" y="89"/>
                              <a:pt x="59" y="93"/>
                            </a:cubicBezTo>
                            <a:cubicBezTo>
                              <a:pt x="60" y="91"/>
                              <a:pt x="60" y="91"/>
                              <a:pt x="60" y="91"/>
                            </a:cubicBezTo>
                            <a:cubicBezTo>
                              <a:pt x="75" y="71"/>
                              <a:pt x="75" y="71"/>
                              <a:pt x="75" y="71"/>
                            </a:cubicBezTo>
                            <a:cubicBezTo>
                              <a:pt x="74" y="71"/>
                              <a:pt x="74" y="71"/>
                              <a:pt x="74" y="71"/>
                            </a:cubicBezTo>
                            <a:cubicBezTo>
                              <a:pt x="67" y="61"/>
                              <a:pt x="67" y="61"/>
                              <a:pt x="67" y="61"/>
                            </a:cubicBezTo>
                            <a:cubicBezTo>
                              <a:pt x="44" y="63"/>
                              <a:pt x="44" y="63"/>
                              <a:pt x="44" y="63"/>
                            </a:cubicBezTo>
                            <a:cubicBezTo>
                              <a:pt x="44" y="63"/>
                              <a:pt x="85" y="30"/>
                              <a:pt x="76" y="17"/>
                            </a:cubicBezTo>
                            <a:cubicBezTo>
                              <a:pt x="73" y="12"/>
                              <a:pt x="68" y="6"/>
                              <a:pt x="63" y="0"/>
                            </a:cubicBezTo>
                            <a:cubicBezTo>
                              <a:pt x="54" y="6"/>
                              <a:pt x="54" y="6"/>
                              <a:pt x="54" y="6"/>
                            </a:cubicBezTo>
                            <a:lnTo>
                              <a:pt x="47" y="18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  <p:sp>
                    <p:nvSpPr>
                      <p:cNvPr id="266" name="Freeform 1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59131" y="3627997"/>
                        <a:ext cx="434229" cy="382338"/>
                      </a:xfrm>
                      <a:custGeom>
                        <a:avLst/>
                        <a:gdLst>
                          <a:gd name="T0" fmla="*/ 2147483647 w 709"/>
                          <a:gd name="T1" fmla="*/ 2147483647 h 615"/>
                          <a:gd name="T2" fmla="*/ 2147483647 w 709"/>
                          <a:gd name="T3" fmla="*/ 2147483647 h 615"/>
                          <a:gd name="T4" fmla="*/ 2147483647 w 709"/>
                          <a:gd name="T5" fmla="*/ 2147483647 h 615"/>
                          <a:gd name="T6" fmla="*/ 2147483647 w 709"/>
                          <a:gd name="T7" fmla="*/ 2147483647 h 615"/>
                          <a:gd name="T8" fmla="*/ 2147483647 w 709"/>
                          <a:gd name="T9" fmla="*/ 2147483647 h 615"/>
                          <a:gd name="T10" fmla="*/ 2147483647 w 709"/>
                          <a:gd name="T11" fmla="*/ 2147483647 h 615"/>
                          <a:gd name="T12" fmla="*/ 2147483647 w 709"/>
                          <a:gd name="T13" fmla="*/ 2147483647 h 615"/>
                          <a:gd name="T14" fmla="*/ 2147483647 w 709"/>
                          <a:gd name="T15" fmla="*/ 2147483647 h 615"/>
                          <a:gd name="T16" fmla="*/ 2147483647 w 709"/>
                          <a:gd name="T17" fmla="*/ 2147483647 h 615"/>
                          <a:gd name="T18" fmla="*/ 2147483647 w 709"/>
                          <a:gd name="T19" fmla="*/ 2147483647 h 615"/>
                          <a:gd name="T20" fmla="*/ 2147483647 w 709"/>
                          <a:gd name="T21" fmla="*/ 2147483647 h 615"/>
                          <a:gd name="T22" fmla="*/ 2147483647 w 709"/>
                          <a:gd name="T23" fmla="*/ 2147483647 h 615"/>
                          <a:gd name="T24" fmla="*/ 2147483647 w 709"/>
                          <a:gd name="T25" fmla="*/ 2147483647 h 615"/>
                          <a:gd name="T26" fmla="*/ 2147483647 w 709"/>
                          <a:gd name="T27" fmla="*/ 2147483647 h 615"/>
                          <a:gd name="T28" fmla="*/ 2147483647 w 709"/>
                          <a:gd name="T29" fmla="*/ 2147483647 h 615"/>
                          <a:gd name="T30" fmla="*/ 2147483647 w 709"/>
                          <a:gd name="T31" fmla="*/ 2147483647 h 615"/>
                          <a:gd name="T32" fmla="*/ 2147483647 w 709"/>
                          <a:gd name="T33" fmla="*/ 2147483647 h 615"/>
                          <a:gd name="T34" fmla="*/ 2147483647 w 709"/>
                          <a:gd name="T35" fmla="*/ 2147483647 h 615"/>
                          <a:gd name="T36" fmla="*/ 2147483647 w 709"/>
                          <a:gd name="T37" fmla="*/ 2147483647 h 615"/>
                          <a:gd name="T38" fmla="*/ 2147483647 w 709"/>
                          <a:gd name="T39" fmla="*/ 2147483647 h 615"/>
                          <a:gd name="T40" fmla="*/ 2147483647 w 709"/>
                          <a:gd name="T41" fmla="*/ 2147483647 h 615"/>
                          <a:gd name="T42" fmla="*/ 2147483647 w 709"/>
                          <a:gd name="T43" fmla="*/ 2147483647 h 615"/>
                          <a:gd name="T44" fmla="*/ 2147483647 w 709"/>
                          <a:gd name="T45" fmla="*/ 2147483647 h 615"/>
                          <a:gd name="T46" fmla="*/ 2147483647 w 709"/>
                          <a:gd name="T47" fmla="*/ 2147483647 h 615"/>
                          <a:gd name="T48" fmla="*/ 2147483647 w 709"/>
                          <a:gd name="T49" fmla="*/ 2147483647 h 615"/>
                          <a:gd name="T50" fmla="*/ 2147483647 w 709"/>
                          <a:gd name="T51" fmla="*/ 2147483647 h 615"/>
                          <a:gd name="T52" fmla="*/ 2147483647 w 709"/>
                          <a:gd name="T53" fmla="*/ 2147483647 h 615"/>
                          <a:gd name="T54" fmla="*/ 2147483647 w 709"/>
                          <a:gd name="T55" fmla="*/ 2147483647 h 615"/>
                          <a:gd name="T56" fmla="*/ 2147483647 w 709"/>
                          <a:gd name="T57" fmla="*/ 2147483647 h 615"/>
                          <a:gd name="T58" fmla="*/ 2147483647 w 709"/>
                          <a:gd name="T59" fmla="*/ 0 h 615"/>
                          <a:gd name="T60" fmla="*/ 2147483647 w 709"/>
                          <a:gd name="T61" fmla="*/ 2147483647 h 615"/>
                          <a:gd name="T62" fmla="*/ 2147483647 w 709"/>
                          <a:gd name="T63" fmla="*/ 2147483647 h 615"/>
                          <a:gd name="T64" fmla="*/ 2147483647 w 709"/>
                          <a:gd name="T65" fmla="*/ 2147483647 h 615"/>
                          <a:gd name="T66" fmla="*/ 2147483647 w 709"/>
                          <a:gd name="T67" fmla="*/ 2147483647 h 615"/>
                          <a:gd name="T68" fmla="*/ 2147483647 w 709"/>
                          <a:gd name="T69" fmla="*/ 2147483647 h 615"/>
                          <a:gd name="T70" fmla="*/ 2147483647 w 709"/>
                          <a:gd name="T71" fmla="*/ 2147483647 h 615"/>
                          <a:gd name="T72" fmla="*/ 2147483647 w 709"/>
                          <a:gd name="T73" fmla="*/ 2147483647 h 615"/>
                          <a:gd name="T74" fmla="*/ 2147483647 w 709"/>
                          <a:gd name="T75" fmla="*/ 2147483647 h 615"/>
                          <a:gd name="T76" fmla="*/ 2147483647 w 709"/>
                          <a:gd name="T77" fmla="*/ 2147483647 h 615"/>
                          <a:gd name="T78" fmla="*/ 2147483647 w 709"/>
                          <a:gd name="T79" fmla="*/ 2147483647 h 615"/>
                          <a:gd name="T80" fmla="*/ 2147483647 w 709"/>
                          <a:gd name="T81" fmla="*/ 2147483647 h 615"/>
                          <a:gd name="T82" fmla="*/ 2147483647 w 709"/>
                          <a:gd name="T83" fmla="*/ 2147483647 h 615"/>
                          <a:gd name="T84" fmla="*/ 2147483647 w 709"/>
                          <a:gd name="T85" fmla="*/ 2147483647 h 615"/>
                          <a:gd name="T86" fmla="*/ 2147483647 w 709"/>
                          <a:gd name="T87" fmla="*/ 2147483647 h 615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w 709"/>
                          <a:gd name="T133" fmla="*/ 0 h 615"/>
                          <a:gd name="T134" fmla="*/ 709 w 709"/>
                          <a:gd name="T135" fmla="*/ 615 h 615"/>
                        </a:gdLst>
                        <a:ahLst/>
                        <a:cxnLst>
                          <a:cxn ang="T88">
                            <a:pos x="T0" y="T1"/>
                          </a:cxn>
                          <a:cxn ang="T89">
                            <a:pos x="T2" y="T3"/>
                          </a:cxn>
                          <a:cxn ang="T90">
                            <a:pos x="T4" y="T5"/>
                          </a:cxn>
                          <a:cxn ang="T91">
                            <a:pos x="T6" y="T7"/>
                          </a:cxn>
                          <a:cxn ang="T92">
                            <a:pos x="T8" y="T9"/>
                          </a:cxn>
                          <a:cxn ang="T93">
                            <a:pos x="T10" y="T11"/>
                          </a:cxn>
                          <a:cxn ang="T94">
                            <a:pos x="T12" y="T13"/>
                          </a:cxn>
                          <a:cxn ang="T95">
                            <a:pos x="T14" y="T15"/>
                          </a:cxn>
                          <a:cxn ang="T96">
                            <a:pos x="T16" y="T17"/>
                          </a:cxn>
                          <a:cxn ang="T97">
                            <a:pos x="T18" y="T19"/>
                          </a:cxn>
                          <a:cxn ang="T98">
                            <a:pos x="T20" y="T21"/>
                          </a:cxn>
                          <a:cxn ang="T99">
                            <a:pos x="T22" y="T23"/>
                          </a:cxn>
                          <a:cxn ang="T100">
                            <a:pos x="T24" y="T25"/>
                          </a:cxn>
                          <a:cxn ang="T101">
                            <a:pos x="T26" y="T27"/>
                          </a:cxn>
                          <a:cxn ang="T102">
                            <a:pos x="T28" y="T29"/>
                          </a:cxn>
                          <a:cxn ang="T103">
                            <a:pos x="T30" y="T31"/>
                          </a:cxn>
                          <a:cxn ang="T104">
                            <a:pos x="T32" y="T33"/>
                          </a:cxn>
                          <a:cxn ang="T105">
                            <a:pos x="T34" y="T35"/>
                          </a:cxn>
                          <a:cxn ang="T106">
                            <a:pos x="T36" y="T37"/>
                          </a:cxn>
                          <a:cxn ang="T107">
                            <a:pos x="T38" y="T39"/>
                          </a:cxn>
                          <a:cxn ang="T108">
                            <a:pos x="T40" y="T41"/>
                          </a:cxn>
                          <a:cxn ang="T109">
                            <a:pos x="T42" y="T43"/>
                          </a:cxn>
                          <a:cxn ang="T110">
                            <a:pos x="T44" y="T45"/>
                          </a:cxn>
                          <a:cxn ang="T111">
                            <a:pos x="T46" y="T47"/>
                          </a:cxn>
                          <a:cxn ang="T112">
                            <a:pos x="T48" y="T49"/>
                          </a:cxn>
                          <a:cxn ang="T113">
                            <a:pos x="T50" y="T51"/>
                          </a:cxn>
                          <a:cxn ang="T114">
                            <a:pos x="T52" y="T53"/>
                          </a:cxn>
                          <a:cxn ang="T115">
                            <a:pos x="T54" y="T55"/>
                          </a:cxn>
                          <a:cxn ang="T116">
                            <a:pos x="T56" y="T57"/>
                          </a:cxn>
                          <a:cxn ang="T117">
                            <a:pos x="T58" y="T59"/>
                          </a:cxn>
                          <a:cxn ang="T118">
                            <a:pos x="T60" y="T61"/>
                          </a:cxn>
                          <a:cxn ang="T119">
                            <a:pos x="T62" y="T63"/>
                          </a:cxn>
                          <a:cxn ang="T120">
                            <a:pos x="T64" y="T65"/>
                          </a:cxn>
                          <a:cxn ang="T121">
                            <a:pos x="T66" y="T67"/>
                          </a:cxn>
                          <a:cxn ang="T122">
                            <a:pos x="T68" y="T69"/>
                          </a:cxn>
                          <a:cxn ang="T123">
                            <a:pos x="T70" y="T71"/>
                          </a:cxn>
                          <a:cxn ang="T124">
                            <a:pos x="T72" y="T73"/>
                          </a:cxn>
                          <a:cxn ang="T125">
                            <a:pos x="T74" y="T75"/>
                          </a:cxn>
                          <a:cxn ang="T126">
                            <a:pos x="T76" y="T77"/>
                          </a:cxn>
                          <a:cxn ang="T127">
                            <a:pos x="T78" y="T79"/>
                          </a:cxn>
                          <a:cxn ang="T128">
                            <a:pos x="T80" y="T81"/>
                          </a:cxn>
                          <a:cxn ang="T129">
                            <a:pos x="T82" y="T83"/>
                          </a:cxn>
                          <a:cxn ang="T130">
                            <a:pos x="T84" y="T85"/>
                          </a:cxn>
                          <a:cxn ang="T131">
                            <a:pos x="T86" y="T87"/>
                          </a:cxn>
                        </a:cxnLst>
                        <a:rect l="T132" t="T133" r="T134" b="T135"/>
                        <a:pathLst>
                          <a:path w="709" h="615">
                            <a:moveTo>
                              <a:pt x="60" y="425"/>
                            </a:moveTo>
                            <a:cubicBezTo>
                              <a:pt x="64" y="430"/>
                              <a:pt x="75" y="428"/>
                              <a:pt x="75" y="428"/>
                            </a:cubicBezTo>
                            <a:cubicBezTo>
                              <a:pt x="78" y="441"/>
                              <a:pt x="78" y="441"/>
                              <a:pt x="78" y="441"/>
                            </a:cubicBezTo>
                            <a:cubicBezTo>
                              <a:pt x="87" y="442"/>
                              <a:pt x="87" y="442"/>
                              <a:pt x="87" y="442"/>
                            </a:cubicBezTo>
                            <a:cubicBezTo>
                              <a:pt x="89" y="467"/>
                              <a:pt x="89" y="467"/>
                              <a:pt x="89" y="467"/>
                            </a:cubicBezTo>
                            <a:cubicBezTo>
                              <a:pt x="96" y="471"/>
                              <a:pt x="96" y="471"/>
                              <a:pt x="96" y="471"/>
                            </a:cubicBezTo>
                            <a:cubicBezTo>
                              <a:pt x="96" y="471"/>
                              <a:pt x="98" y="498"/>
                              <a:pt x="108" y="506"/>
                            </a:cubicBezTo>
                            <a:cubicBezTo>
                              <a:pt x="118" y="514"/>
                              <a:pt x="128" y="505"/>
                              <a:pt x="133" y="513"/>
                            </a:cubicBezTo>
                            <a:cubicBezTo>
                              <a:pt x="138" y="521"/>
                              <a:pt x="137" y="535"/>
                              <a:pt x="137" y="535"/>
                            </a:cubicBezTo>
                            <a:cubicBezTo>
                              <a:pt x="138" y="545"/>
                              <a:pt x="138" y="545"/>
                              <a:pt x="138" y="545"/>
                            </a:cubicBezTo>
                            <a:cubicBezTo>
                              <a:pt x="144" y="560"/>
                              <a:pt x="144" y="560"/>
                              <a:pt x="144" y="560"/>
                            </a:cubicBezTo>
                            <a:cubicBezTo>
                              <a:pt x="191" y="562"/>
                              <a:pt x="191" y="562"/>
                              <a:pt x="191" y="562"/>
                            </a:cubicBezTo>
                            <a:cubicBezTo>
                              <a:pt x="242" y="602"/>
                              <a:pt x="242" y="602"/>
                              <a:pt x="242" y="602"/>
                            </a:cubicBezTo>
                            <a:cubicBezTo>
                              <a:pt x="242" y="602"/>
                              <a:pt x="269" y="604"/>
                              <a:pt x="282" y="606"/>
                            </a:cubicBezTo>
                            <a:cubicBezTo>
                              <a:pt x="295" y="608"/>
                              <a:pt x="313" y="615"/>
                              <a:pt x="313" y="615"/>
                            </a:cubicBezTo>
                            <a:cubicBezTo>
                              <a:pt x="326" y="601"/>
                              <a:pt x="326" y="601"/>
                              <a:pt x="326" y="601"/>
                            </a:cubicBezTo>
                            <a:cubicBezTo>
                              <a:pt x="326" y="601"/>
                              <a:pt x="324" y="597"/>
                              <a:pt x="331" y="591"/>
                            </a:cubicBezTo>
                            <a:cubicBezTo>
                              <a:pt x="338" y="585"/>
                              <a:pt x="360" y="577"/>
                              <a:pt x="360" y="577"/>
                            </a:cubicBezTo>
                            <a:cubicBezTo>
                              <a:pt x="372" y="568"/>
                              <a:pt x="372" y="568"/>
                              <a:pt x="372" y="568"/>
                            </a:cubicBezTo>
                            <a:cubicBezTo>
                              <a:pt x="388" y="585"/>
                              <a:pt x="388" y="585"/>
                              <a:pt x="388" y="585"/>
                            </a:cubicBezTo>
                            <a:cubicBezTo>
                              <a:pt x="406" y="586"/>
                              <a:pt x="406" y="586"/>
                              <a:pt x="406" y="586"/>
                            </a:cubicBezTo>
                            <a:cubicBezTo>
                              <a:pt x="410" y="582"/>
                              <a:pt x="410" y="582"/>
                              <a:pt x="410" y="582"/>
                            </a:cubicBezTo>
                            <a:cubicBezTo>
                              <a:pt x="426" y="588"/>
                              <a:pt x="426" y="588"/>
                              <a:pt x="426" y="588"/>
                            </a:cubicBezTo>
                            <a:cubicBezTo>
                              <a:pt x="426" y="588"/>
                              <a:pt x="426" y="577"/>
                              <a:pt x="434" y="574"/>
                            </a:cubicBezTo>
                            <a:cubicBezTo>
                              <a:pt x="442" y="571"/>
                              <a:pt x="467" y="573"/>
                              <a:pt x="473" y="567"/>
                            </a:cubicBezTo>
                            <a:cubicBezTo>
                              <a:pt x="479" y="561"/>
                              <a:pt x="480" y="549"/>
                              <a:pt x="480" y="549"/>
                            </a:cubicBezTo>
                            <a:cubicBezTo>
                              <a:pt x="480" y="549"/>
                              <a:pt x="505" y="537"/>
                              <a:pt x="513" y="535"/>
                            </a:cubicBezTo>
                            <a:cubicBezTo>
                              <a:pt x="521" y="533"/>
                              <a:pt x="569" y="535"/>
                              <a:pt x="569" y="535"/>
                            </a:cubicBezTo>
                            <a:cubicBezTo>
                              <a:pt x="709" y="370"/>
                              <a:pt x="709" y="370"/>
                              <a:pt x="709" y="370"/>
                            </a:cubicBezTo>
                            <a:cubicBezTo>
                              <a:pt x="661" y="373"/>
                              <a:pt x="661" y="373"/>
                              <a:pt x="661" y="373"/>
                            </a:cubicBezTo>
                            <a:cubicBezTo>
                              <a:pt x="661" y="373"/>
                              <a:pt x="628" y="353"/>
                              <a:pt x="609" y="347"/>
                            </a:cubicBezTo>
                            <a:cubicBezTo>
                              <a:pt x="590" y="341"/>
                              <a:pt x="538" y="328"/>
                              <a:pt x="527" y="320"/>
                            </a:cubicBezTo>
                            <a:cubicBezTo>
                              <a:pt x="516" y="312"/>
                              <a:pt x="506" y="295"/>
                              <a:pt x="506" y="295"/>
                            </a:cubicBezTo>
                            <a:cubicBezTo>
                              <a:pt x="491" y="295"/>
                              <a:pt x="491" y="295"/>
                              <a:pt x="491" y="295"/>
                            </a:cubicBezTo>
                            <a:cubicBezTo>
                              <a:pt x="491" y="295"/>
                              <a:pt x="487" y="278"/>
                              <a:pt x="481" y="270"/>
                            </a:cubicBezTo>
                            <a:cubicBezTo>
                              <a:pt x="475" y="262"/>
                              <a:pt x="462" y="246"/>
                              <a:pt x="462" y="246"/>
                            </a:cubicBezTo>
                            <a:cubicBezTo>
                              <a:pt x="463" y="238"/>
                              <a:pt x="463" y="238"/>
                              <a:pt x="463" y="238"/>
                            </a:cubicBezTo>
                            <a:cubicBezTo>
                              <a:pt x="454" y="230"/>
                              <a:pt x="454" y="230"/>
                              <a:pt x="454" y="230"/>
                            </a:cubicBezTo>
                            <a:cubicBezTo>
                              <a:pt x="467" y="210"/>
                              <a:pt x="467" y="210"/>
                              <a:pt x="467" y="210"/>
                            </a:cubicBezTo>
                            <a:cubicBezTo>
                              <a:pt x="463" y="206"/>
                              <a:pt x="458" y="202"/>
                              <a:pt x="454" y="201"/>
                            </a:cubicBezTo>
                            <a:cubicBezTo>
                              <a:pt x="447" y="200"/>
                              <a:pt x="444" y="208"/>
                              <a:pt x="444" y="208"/>
                            </a:cubicBezTo>
                            <a:cubicBezTo>
                              <a:pt x="444" y="208"/>
                              <a:pt x="427" y="212"/>
                              <a:pt x="419" y="211"/>
                            </a:cubicBezTo>
                            <a:cubicBezTo>
                              <a:pt x="411" y="210"/>
                              <a:pt x="408" y="173"/>
                              <a:pt x="408" y="173"/>
                            </a:cubicBezTo>
                            <a:cubicBezTo>
                              <a:pt x="421" y="164"/>
                              <a:pt x="421" y="164"/>
                              <a:pt x="421" y="164"/>
                            </a:cubicBezTo>
                            <a:cubicBezTo>
                              <a:pt x="439" y="125"/>
                              <a:pt x="439" y="125"/>
                              <a:pt x="439" y="125"/>
                            </a:cubicBezTo>
                            <a:cubicBezTo>
                              <a:pt x="431" y="113"/>
                              <a:pt x="431" y="113"/>
                              <a:pt x="431" y="113"/>
                            </a:cubicBezTo>
                            <a:cubicBezTo>
                              <a:pt x="431" y="113"/>
                              <a:pt x="414" y="113"/>
                              <a:pt x="413" y="107"/>
                            </a:cubicBezTo>
                            <a:cubicBezTo>
                              <a:pt x="412" y="101"/>
                              <a:pt x="412" y="92"/>
                              <a:pt x="408" y="87"/>
                            </a:cubicBezTo>
                            <a:cubicBezTo>
                              <a:pt x="404" y="82"/>
                              <a:pt x="386" y="80"/>
                              <a:pt x="382" y="72"/>
                            </a:cubicBezTo>
                            <a:cubicBezTo>
                              <a:pt x="378" y="64"/>
                              <a:pt x="375" y="54"/>
                              <a:pt x="367" y="46"/>
                            </a:cubicBezTo>
                            <a:cubicBezTo>
                              <a:pt x="359" y="38"/>
                              <a:pt x="347" y="37"/>
                              <a:pt x="347" y="37"/>
                            </a:cubicBezTo>
                            <a:cubicBezTo>
                              <a:pt x="336" y="23"/>
                              <a:pt x="336" y="23"/>
                              <a:pt x="336" y="23"/>
                            </a:cubicBezTo>
                            <a:cubicBezTo>
                              <a:pt x="316" y="22"/>
                              <a:pt x="316" y="22"/>
                              <a:pt x="316" y="22"/>
                            </a:cubicBezTo>
                            <a:cubicBezTo>
                              <a:pt x="316" y="22"/>
                              <a:pt x="310" y="17"/>
                              <a:pt x="306" y="17"/>
                            </a:cubicBezTo>
                            <a:cubicBezTo>
                              <a:pt x="302" y="17"/>
                              <a:pt x="291" y="24"/>
                              <a:pt x="288" y="24"/>
                            </a:cubicBezTo>
                            <a:cubicBezTo>
                              <a:pt x="285" y="24"/>
                              <a:pt x="279" y="11"/>
                              <a:pt x="279" y="11"/>
                            </a:cubicBezTo>
                            <a:cubicBezTo>
                              <a:pt x="279" y="11"/>
                              <a:pt x="270" y="24"/>
                              <a:pt x="267" y="24"/>
                            </a:cubicBezTo>
                            <a:cubicBezTo>
                              <a:pt x="264" y="24"/>
                              <a:pt x="250" y="24"/>
                              <a:pt x="250" y="24"/>
                            </a:cubicBezTo>
                            <a:cubicBezTo>
                              <a:pt x="250" y="24"/>
                              <a:pt x="244" y="11"/>
                              <a:pt x="240" y="9"/>
                            </a:cubicBezTo>
                            <a:cubicBezTo>
                              <a:pt x="236" y="7"/>
                              <a:pt x="224" y="0"/>
                              <a:pt x="224" y="0"/>
                            </a:cubicBezTo>
                            <a:cubicBezTo>
                              <a:pt x="224" y="0"/>
                              <a:pt x="216" y="41"/>
                              <a:pt x="208" y="41"/>
                            </a:cubicBezTo>
                            <a:cubicBezTo>
                              <a:pt x="200" y="41"/>
                              <a:pt x="197" y="21"/>
                              <a:pt x="192" y="21"/>
                            </a:cubicBezTo>
                            <a:cubicBezTo>
                              <a:pt x="187" y="21"/>
                              <a:pt x="182" y="31"/>
                              <a:pt x="182" y="31"/>
                            </a:cubicBezTo>
                            <a:cubicBezTo>
                              <a:pt x="159" y="30"/>
                              <a:pt x="159" y="30"/>
                              <a:pt x="159" y="30"/>
                            </a:cubicBezTo>
                            <a:cubicBezTo>
                              <a:pt x="159" y="60"/>
                              <a:pt x="159" y="60"/>
                              <a:pt x="159" y="60"/>
                            </a:cubicBezTo>
                            <a:cubicBezTo>
                              <a:pt x="159" y="60"/>
                              <a:pt x="143" y="80"/>
                              <a:pt x="143" y="88"/>
                            </a:cubicBezTo>
                            <a:cubicBezTo>
                              <a:pt x="143" y="96"/>
                              <a:pt x="145" y="114"/>
                              <a:pt x="145" y="114"/>
                            </a:cubicBezTo>
                            <a:cubicBezTo>
                              <a:pt x="123" y="116"/>
                              <a:pt x="123" y="116"/>
                              <a:pt x="123" y="116"/>
                            </a:cubicBezTo>
                            <a:cubicBezTo>
                              <a:pt x="123" y="116"/>
                              <a:pt x="112" y="130"/>
                              <a:pt x="111" y="135"/>
                            </a:cubicBezTo>
                            <a:cubicBezTo>
                              <a:pt x="110" y="140"/>
                              <a:pt x="115" y="150"/>
                              <a:pt x="110" y="155"/>
                            </a:cubicBezTo>
                            <a:cubicBezTo>
                              <a:pt x="105" y="160"/>
                              <a:pt x="94" y="164"/>
                              <a:pt x="94" y="164"/>
                            </a:cubicBezTo>
                            <a:cubicBezTo>
                              <a:pt x="96" y="179"/>
                              <a:pt x="96" y="179"/>
                              <a:pt x="96" y="179"/>
                            </a:cubicBezTo>
                            <a:cubicBezTo>
                              <a:pt x="89" y="190"/>
                              <a:pt x="89" y="190"/>
                              <a:pt x="89" y="190"/>
                            </a:cubicBezTo>
                            <a:cubicBezTo>
                              <a:pt x="89" y="190"/>
                              <a:pt x="96" y="213"/>
                              <a:pt x="90" y="221"/>
                            </a:cubicBezTo>
                            <a:cubicBezTo>
                              <a:pt x="84" y="229"/>
                              <a:pt x="78" y="226"/>
                              <a:pt x="78" y="226"/>
                            </a:cubicBezTo>
                            <a:cubicBezTo>
                              <a:pt x="78" y="226"/>
                              <a:pt x="76" y="215"/>
                              <a:pt x="71" y="215"/>
                            </a:cubicBezTo>
                            <a:cubicBezTo>
                              <a:pt x="66" y="215"/>
                              <a:pt x="60" y="228"/>
                              <a:pt x="60" y="235"/>
                            </a:cubicBezTo>
                            <a:cubicBezTo>
                              <a:pt x="60" y="242"/>
                              <a:pt x="66" y="253"/>
                              <a:pt x="65" y="256"/>
                            </a:cubicBezTo>
                            <a:cubicBezTo>
                              <a:pt x="64" y="259"/>
                              <a:pt x="49" y="270"/>
                              <a:pt x="48" y="278"/>
                            </a:cubicBezTo>
                            <a:cubicBezTo>
                              <a:pt x="47" y="286"/>
                              <a:pt x="54" y="305"/>
                              <a:pt x="54" y="305"/>
                            </a:cubicBezTo>
                            <a:cubicBezTo>
                              <a:pt x="54" y="305"/>
                              <a:pt x="57" y="336"/>
                              <a:pt x="50" y="341"/>
                            </a:cubicBezTo>
                            <a:cubicBezTo>
                              <a:pt x="43" y="346"/>
                              <a:pt x="36" y="351"/>
                              <a:pt x="36" y="351"/>
                            </a:cubicBezTo>
                            <a:cubicBezTo>
                              <a:pt x="31" y="346"/>
                              <a:pt x="31" y="346"/>
                              <a:pt x="31" y="346"/>
                            </a:cubicBezTo>
                            <a:cubicBezTo>
                              <a:pt x="8" y="345"/>
                              <a:pt x="8" y="345"/>
                              <a:pt x="8" y="345"/>
                            </a:cubicBezTo>
                            <a:cubicBezTo>
                              <a:pt x="10" y="361"/>
                              <a:pt x="10" y="361"/>
                              <a:pt x="10" y="361"/>
                            </a:cubicBezTo>
                            <a:cubicBezTo>
                              <a:pt x="10" y="361"/>
                              <a:pt x="0" y="378"/>
                              <a:pt x="3" y="383"/>
                            </a:cubicBezTo>
                            <a:cubicBezTo>
                              <a:pt x="6" y="388"/>
                              <a:pt x="22" y="382"/>
                              <a:pt x="30" y="386"/>
                            </a:cubicBezTo>
                            <a:cubicBezTo>
                              <a:pt x="38" y="390"/>
                              <a:pt x="55" y="405"/>
                              <a:pt x="55" y="405"/>
                            </a:cubicBezTo>
                            <a:cubicBezTo>
                              <a:pt x="55" y="405"/>
                              <a:pt x="56" y="420"/>
                              <a:pt x="60" y="425"/>
                            </a:cubicBez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68" name="Freeform 1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52714" y="3524249"/>
                        <a:ext cx="194655" cy="187180"/>
                      </a:xfrm>
                      <a:custGeom>
                        <a:avLst/>
                        <a:gdLst>
                          <a:gd name="T0" fmla="*/ 2147483647 w 320"/>
                          <a:gd name="T1" fmla="*/ 2147483647 h 305"/>
                          <a:gd name="T2" fmla="*/ 2147483647 w 320"/>
                          <a:gd name="T3" fmla="*/ 2147483647 h 305"/>
                          <a:gd name="T4" fmla="*/ 2147483647 w 320"/>
                          <a:gd name="T5" fmla="*/ 2147483647 h 305"/>
                          <a:gd name="T6" fmla="*/ 2147483647 w 320"/>
                          <a:gd name="T7" fmla="*/ 2147483647 h 305"/>
                          <a:gd name="T8" fmla="*/ 2147483647 w 320"/>
                          <a:gd name="T9" fmla="*/ 2147483647 h 305"/>
                          <a:gd name="T10" fmla="*/ 2147483647 w 320"/>
                          <a:gd name="T11" fmla="*/ 2147483647 h 305"/>
                          <a:gd name="T12" fmla="*/ 2147483647 w 320"/>
                          <a:gd name="T13" fmla="*/ 2147483647 h 305"/>
                          <a:gd name="T14" fmla="*/ 2147483647 w 320"/>
                          <a:gd name="T15" fmla="*/ 2147483647 h 305"/>
                          <a:gd name="T16" fmla="*/ 2147483647 w 320"/>
                          <a:gd name="T17" fmla="*/ 2147483647 h 305"/>
                          <a:gd name="T18" fmla="*/ 2147483647 w 320"/>
                          <a:gd name="T19" fmla="*/ 2147483647 h 305"/>
                          <a:gd name="T20" fmla="*/ 2147483647 w 320"/>
                          <a:gd name="T21" fmla="*/ 2147483647 h 305"/>
                          <a:gd name="T22" fmla="*/ 2147483647 w 320"/>
                          <a:gd name="T23" fmla="*/ 2147483647 h 305"/>
                          <a:gd name="T24" fmla="*/ 2147483647 w 320"/>
                          <a:gd name="T25" fmla="*/ 2147483647 h 305"/>
                          <a:gd name="T26" fmla="*/ 2147483647 w 320"/>
                          <a:gd name="T27" fmla="*/ 2147483647 h 305"/>
                          <a:gd name="T28" fmla="*/ 2147483647 w 320"/>
                          <a:gd name="T29" fmla="*/ 2147483647 h 305"/>
                          <a:gd name="T30" fmla="*/ 2147483647 w 320"/>
                          <a:gd name="T31" fmla="*/ 2147483647 h 305"/>
                          <a:gd name="T32" fmla="*/ 2147483647 w 320"/>
                          <a:gd name="T33" fmla="*/ 2147483647 h 305"/>
                          <a:gd name="T34" fmla="*/ 2147483647 w 320"/>
                          <a:gd name="T35" fmla="*/ 2147483647 h 305"/>
                          <a:gd name="T36" fmla="*/ 2147483647 w 320"/>
                          <a:gd name="T37" fmla="*/ 2147483647 h 305"/>
                          <a:gd name="T38" fmla="*/ 2147483647 w 320"/>
                          <a:gd name="T39" fmla="*/ 2147483647 h 305"/>
                          <a:gd name="T40" fmla="*/ 2147483647 w 320"/>
                          <a:gd name="T41" fmla="*/ 2147483647 h 305"/>
                          <a:gd name="T42" fmla="*/ 2147483647 w 320"/>
                          <a:gd name="T43" fmla="*/ 2147483647 h 305"/>
                          <a:gd name="T44" fmla="*/ 2147483647 w 320"/>
                          <a:gd name="T45" fmla="*/ 2147483647 h 305"/>
                          <a:gd name="T46" fmla="*/ 2147483647 w 320"/>
                          <a:gd name="T47" fmla="*/ 2147483647 h 305"/>
                          <a:gd name="T48" fmla="*/ 2147483647 w 320"/>
                          <a:gd name="T49" fmla="*/ 2147483647 h 305"/>
                          <a:gd name="T50" fmla="*/ 2147483647 w 320"/>
                          <a:gd name="T51" fmla="*/ 2147483647 h 305"/>
                          <a:gd name="T52" fmla="*/ 2147483647 w 320"/>
                          <a:gd name="T53" fmla="*/ 2147483647 h 305"/>
                          <a:gd name="T54" fmla="*/ 2147483647 w 320"/>
                          <a:gd name="T55" fmla="*/ 2147483647 h 305"/>
                          <a:gd name="T56" fmla="*/ 2147483647 w 320"/>
                          <a:gd name="T57" fmla="*/ 2147483647 h 305"/>
                          <a:gd name="T58" fmla="*/ 2147483647 w 320"/>
                          <a:gd name="T59" fmla="*/ 2147483647 h 305"/>
                          <a:gd name="T60" fmla="*/ 2147483647 w 320"/>
                          <a:gd name="T61" fmla="*/ 2147483647 h 305"/>
                          <a:gd name="T62" fmla="*/ 2147483647 w 320"/>
                          <a:gd name="T63" fmla="*/ 2147483647 h 305"/>
                          <a:gd name="T64" fmla="*/ 2147483647 w 320"/>
                          <a:gd name="T65" fmla="*/ 2147483647 h 305"/>
                          <a:gd name="T66" fmla="*/ 2147483647 w 320"/>
                          <a:gd name="T67" fmla="*/ 2147483647 h 305"/>
                          <a:gd name="T68" fmla="*/ 2147483647 w 320"/>
                          <a:gd name="T69" fmla="*/ 2147483647 h 305"/>
                          <a:gd name="T70" fmla="*/ 2147483647 w 320"/>
                          <a:gd name="T71" fmla="*/ 2147483647 h 305"/>
                          <a:gd name="T72" fmla="*/ 2147483647 w 320"/>
                          <a:gd name="T73" fmla="*/ 2147483647 h 305"/>
                          <a:gd name="T74" fmla="*/ 2147483647 w 320"/>
                          <a:gd name="T75" fmla="*/ 2147483647 h 305"/>
                          <a:gd name="T76" fmla="*/ 2147483647 w 320"/>
                          <a:gd name="T77" fmla="*/ 2147483647 h 305"/>
                          <a:gd name="T78" fmla="*/ 2147483647 w 320"/>
                          <a:gd name="T79" fmla="*/ 2147483647 h 305"/>
                          <a:gd name="T80" fmla="*/ 2147483647 w 320"/>
                          <a:gd name="T81" fmla="*/ 2147483647 h 305"/>
                          <a:gd name="T82" fmla="*/ 2147483647 w 320"/>
                          <a:gd name="T83" fmla="*/ 2147483647 h 305"/>
                          <a:gd name="T84" fmla="*/ 2147483647 w 320"/>
                          <a:gd name="T85" fmla="*/ 2147483647 h 305"/>
                          <a:gd name="T86" fmla="*/ 2147483647 w 320"/>
                          <a:gd name="T87" fmla="*/ 2147483647 h 305"/>
                          <a:gd name="T88" fmla="*/ 2147483647 w 320"/>
                          <a:gd name="T89" fmla="*/ 2147483647 h 305"/>
                          <a:gd name="T90" fmla="*/ 2147483647 w 320"/>
                          <a:gd name="T91" fmla="*/ 2147483647 h 305"/>
                          <a:gd name="T92" fmla="*/ 2147483647 w 320"/>
                          <a:gd name="T93" fmla="*/ 0 h 305"/>
                          <a:gd name="T94" fmla="*/ 2147483647 w 320"/>
                          <a:gd name="T95" fmla="*/ 2147483647 h 305"/>
                          <a:gd name="T96" fmla="*/ 2147483647 w 320"/>
                          <a:gd name="T97" fmla="*/ 2147483647 h 305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w 320"/>
                          <a:gd name="T148" fmla="*/ 0 h 305"/>
                          <a:gd name="T149" fmla="*/ 320 w 320"/>
                          <a:gd name="T150" fmla="*/ 305 h 305"/>
                        </a:gdLst>
                        <a:ahLst/>
                        <a:cxnLst>
                          <a:cxn ang="T98">
                            <a:pos x="T0" y="T1"/>
                          </a:cxn>
                          <a:cxn ang="T99">
                            <a:pos x="T2" y="T3"/>
                          </a:cxn>
                          <a:cxn ang="T100">
                            <a:pos x="T4" y="T5"/>
                          </a:cxn>
                          <a:cxn ang="T101">
                            <a:pos x="T6" y="T7"/>
                          </a:cxn>
                          <a:cxn ang="T102">
                            <a:pos x="T8" y="T9"/>
                          </a:cxn>
                          <a:cxn ang="T103">
                            <a:pos x="T10" y="T11"/>
                          </a:cxn>
                          <a:cxn ang="T104">
                            <a:pos x="T12" y="T13"/>
                          </a:cxn>
                          <a:cxn ang="T105">
                            <a:pos x="T14" y="T15"/>
                          </a:cxn>
                          <a:cxn ang="T106">
                            <a:pos x="T16" y="T17"/>
                          </a:cxn>
                          <a:cxn ang="T107">
                            <a:pos x="T18" y="T19"/>
                          </a:cxn>
                          <a:cxn ang="T108">
                            <a:pos x="T20" y="T21"/>
                          </a:cxn>
                          <a:cxn ang="T109">
                            <a:pos x="T22" y="T23"/>
                          </a:cxn>
                          <a:cxn ang="T110">
                            <a:pos x="T24" y="T25"/>
                          </a:cxn>
                          <a:cxn ang="T111">
                            <a:pos x="T26" y="T27"/>
                          </a:cxn>
                          <a:cxn ang="T112">
                            <a:pos x="T28" y="T29"/>
                          </a:cxn>
                          <a:cxn ang="T113">
                            <a:pos x="T30" y="T31"/>
                          </a:cxn>
                          <a:cxn ang="T114">
                            <a:pos x="T32" y="T33"/>
                          </a:cxn>
                          <a:cxn ang="T115">
                            <a:pos x="T34" y="T35"/>
                          </a:cxn>
                          <a:cxn ang="T116">
                            <a:pos x="T36" y="T37"/>
                          </a:cxn>
                          <a:cxn ang="T117">
                            <a:pos x="T38" y="T39"/>
                          </a:cxn>
                          <a:cxn ang="T118">
                            <a:pos x="T40" y="T41"/>
                          </a:cxn>
                          <a:cxn ang="T119">
                            <a:pos x="T42" y="T43"/>
                          </a:cxn>
                          <a:cxn ang="T120">
                            <a:pos x="T44" y="T45"/>
                          </a:cxn>
                          <a:cxn ang="T121">
                            <a:pos x="T46" y="T47"/>
                          </a:cxn>
                          <a:cxn ang="T122">
                            <a:pos x="T48" y="T49"/>
                          </a:cxn>
                          <a:cxn ang="T123">
                            <a:pos x="T50" y="T51"/>
                          </a:cxn>
                          <a:cxn ang="T124">
                            <a:pos x="T52" y="T53"/>
                          </a:cxn>
                          <a:cxn ang="T125">
                            <a:pos x="T54" y="T55"/>
                          </a:cxn>
                          <a:cxn ang="T126">
                            <a:pos x="T56" y="T57"/>
                          </a:cxn>
                          <a:cxn ang="T127">
                            <a:pos x="T58" y="T59"/>
                          </a:cxn>
                          <a:cxn ang="T128">
                            <a:pos x="T60" y="T61"/>
                          </a:cxn>
                          <a:cxn ang="T129">
                            <a:pos x="T62" y="T63"/>
                          </a:cxn>
                          <a:cxn ang="T130">
                            <a:pos x="T64" y="T65"/>
                          </a:cxn>
                          <a:cxn ang="T131">
                            <a:pos x="T66" y="T67"/>
                          </a:cxn>
                          <a:cxn ang="T132">
                            <a:pos x="T68" y="T69"/>
                          </a:cxn>
                          <a:cxn ang="T133">
                            <a:pos x="T70" y="T71"/>
                          </a:cxn>
                          <a:cxn ang="T134">
                            <a:pos x="T72" y="T73"/>
                          </a:cxn>
                          <a:cxn ang="T135">
                            <a:pos x="T74" y="T75"/>
                          </a:cxn>
                          <a:cxn ang="T136">
                            <a:pos x="T76" y="T77"/>
                          </a:cxn>
                          <a:cxn ang="T137">
                            <a:pos x="T78" y="T79"/>
                          </a:cxn>
                          <a:cxn ang="T138">
                            <a:pos x="T80" y="T81"/>
                          </a:cxn>
                          <a:cxn ang="T139">
                            <a:pos x="T82" y="T83"/>
                          </a:cxn>
                          <a:cxn ang="T140">
                            <a:pos x="T84" y="T85"/>
                          </a:cxn>
                          <a:cxn ang="T141">
                            <a:pos x="T86" y="T87"/>
                          </a:cxn>
                          <a:cxn ang="T142">
                            <a:pos x="T88" y="T89"/>
                          </a:cxn>
                          <a:cxn ang="T143">
                            <a:pos x="T90" y="T91"/>
                          </a:cxn>
                          <a:cxn ang="T144">
                            <a:pos x="T92" y="T93"/>
                          </a:cxn>
                          <a:cxn ang="T145">
                            <a:pos x="T94" y="T95"/>
                          </a:cxn>
                          <a:cxn ang="T146">
                            <a:pos x="T96" y="T97"/>
                          </a:cxn>
                        </a:cxnLst>
                        <a:rect l="T147" t="T148" r="T149" b="T150"/>
                        <a:pathLst>
                          <a:path w="320" h="305">
                            <a:moveTo>
                              <a:pt x="51" y="35"/>
                            </a:moveTo>
                            <a:cubicBezTo>
                              <a:pt x="51" y="35"/>
                              <a:pt x="51" y="43"/>
                              <a:pt x="50" y="50"/>
                            </a:cubicBezTo>
                            <a:cubicBezTo>
                              <a:pt x="49" y="57"/>
                              <a:pt x="31" y="57"/>
                              <a:pt x="31" y="57"/>
                            </a:cubicBezTo>
                            <a:cubicBezTo>
                              <a:pt x="31" y="67"/>
                              <a:pt x="31" y="67"/>
                              <a:pt x="31" y="67"/>
                            </a:cubicBezTo>
                            <a:cubicBezTo>
                              <a:pt x="31" y="67"/>
                              <a:pt x="20" y="72"/>
                              <a:pt x="20" y="75"/>
                            </a:cubicBezTo>
                            <a:cubicBezTo>
                              <a:pt x="20" y="78"/>
                              <a:pt x="26" y="88"/>
                              <a:pt x="26" y="106"/>
                            </a:cubicBezTo>
                            <a:cubicBezTo>
                              <a:pt x="26" y="124"/>
                              <a:pt x="14" y="126"/>
                              <a:pt x="14" y="126"/>
                            </a:cubicBezTo>
                            <a:cubicBezTo>
                              <a:pt x="14" y="126"/>
                              <a:pt x="13" y="136"/>
                              <a:pt x="13" y="143"/>
                            </a:cubicBezTo>
                            <a:cubicBezTo>
                              <a:pt x="13" y="150"/>
                              <a:pt x="2" y="149"/>
                              <a:pt x="1" y="157"/>
                            </a:cubicBezTo>
                            <a:cubicBezTo>
                              <a:pt x="0" y="165"/>
                              <a:pt x="6" y="167"/>
                              <a:pt x="6" y="167"/>
                            </a:cubicBezTo>
                            <a:cubicBezTo>
                              <a:pt x="8" y="200"/>
                              <a:pt x="8" y="200"/>
                              <a:pt x="8" y="200"/>
                            </a:cubicBezTo>
                            <a:cubicBezTo>
                              <a:pt x="31" y="201"/>
                              <a:pt x="31" y="201"/>
                              <a:pt x="31" y="201"/>
                            </a:cubicBezTo>
                            <a:cubicBezTo>
                              <a:pt x="31" y="201"/>
                              <a:pt x="36" y="191"/>
                              <a:pt x="41" y="191"/>
                            </a:cubicBezTo>
                            <a:cubicBezTo>
                              <a:pt x="46" y="191"/>
                              <a:pt x="49" y="211"/>
                              <a:pt x="57" y="211"/>
                            </a:cubicBezTo>
                            <a:cubicBezTo>
                              <a:pt x="65" y="211"/>
                              <a:pt x="73" y="170"/>
                              <a:pt x="73" y="170"/>
                            </a:cubicBezTo>
                            <a:cubicBezTo>
                              <a:pt x="73" y="170"/>
                              <a:pt x="85" y="177"/>
                              <a:pt x="89" y="179"/>
                            </a:cubicBezTo>
                            <a:cubicBezTo>
                              <a:pt x="93" y="181"/>
                              <a:pt x="99" y="194"/>
                              <a:pt x="99" y="194"/>
                            </a:cubicBezTo>
                            <a:cubicBezTo>
                              <a:pt x="99" y="194"/>
                              <a:pt x="113" y="194"/>
                              <a:pt x="116" y="194"/>
                            </a:cubicBezTo>
                            <a:cubicBezTo>
                              <a:pt x="119" y="194"/>
                              <a:pt x="128" y="181"/>
                              <a:pt x="128" y="181"/>
                            </a:cubicBezTo>
                            <a:cubicBezTo>
                              <a:pt x="128" y="181"/>
                              <a:pt x="134" y="194"/>
                              <a:pt x="137" y="194"/>
                            </a:cubicBezTo>
                            <a:cubicBezTo>
                              <a:pt x="140" y="194"/>
                              <a:pt x="151" y="187"/>
                              <a:pt x="155" y="187"/>
                            </a:cubicBezTo>
                            <a:cubicBezTo>
                              <a:pt x="159" y="187"/>
                              <a:pt x="165" y="192"/>
                              <a:pt x="165" y="192"/>
                            </a:cubicBezTo>
                            <a:cubicBezTo>
                              <a:pt x="185" y="193"/>
                              <a:pt x="185" y="193"/>
                              <a:pt x="185" y="193"/>
                            </a:cubicBezTo>
                            <a:cubicBezTo>
                              <a:pt x="196" y="207"/>
                              <a:pt x="196" y="207"/>
                              <a:pt x="196" y="207"/>
                            </a:cubicBezTo>
                            <a:cubicBezTo>
                              <a:pt x="196" y="207"/>
                              <a:pt x="208" y="208"/>
                              <a:pt x="216" y="216"/>
                            </a:cubicBezTo>
                            <a:cubicBezTo>
                              <a:pt x="224" y="224"/>
                              <a:pt x="227" y="234"/>
                              <a:pt x="231" y="242"/>
                            </a:cubicBezTo>
                            <a:cubicBezTo>
                              <a:pt x="235" y="250"/>
                              <a:pt x="253" y="252"/>
                              <a:pt x="257" y="257"/>
                            </a:cubicBezTo>
                            <a:cubicBezTo>
                              <a:pt x="261" y="262"/>
                              <a:pt x="261" y="271"/>
                              <a:pt x="262" y="277"/>
                            </a:cubicBezTo>
                            <a:cubicBezTo>
                              <a:pt x="263" y="283"/>
                              <a:pt x="280" y="283"/>
                              <a:pt x="280" y="283"/>
                            </a:cubicBezTo>
                            <a:cubicBezTo>
                              <a:pt x="288" y="295"/>
                              <a:pt x="288" y="295"/>
                              <a:pt x="288" y="295"/>
                            </a:cubicBezTo>
                            <a:cubicBezTo>
                              <a:pt x="304" y="305"/>
                              <a:pt x="304" y="305"/>
                              <a:pt x="304" y="305"/>
                            </a:cubicBezTo>
                            <a:cubicBezTo>
                              <a:pt x="311" y="293"/>
                              <a:pt x="311" y="293"/>
                              <a:pt x="311" y="293"/>
                            </a:cubicBezTo>
                            <a:cubicBezTo>
                              <a:pt x="320" y="287"/>
                              <a:pt x="320" y="287"/>
                              <a:pt x="320" y="287"/>
                            </a:cubicBezTo>
                            <a:cubicBezTo>
                              <a:pt x="312" y="277"/>
                              <a:pt x="304" y="268"/>
                              <a:pt x="304" y="268"/>
                            </a:cubicBezTo>
                            <a:cubicBezTo>
                              <a:pt x="304" y="268"/>
                              <a:pt x="287" y="271"/>
                              <a:pt x="285" y="264"/>
                            </a:cubicBezTo>
                            <a:cubicBezTo>
                              <a:pt x="283" y="257"/>
                              <a:pt x="283" y="239"/>
                              <a:pt x="283" y="239"/>
                            </a:cubicBezTo>
                            <a:cubicBezTo>
                              <a:pt x="283" y="239"/>
                              <a:pt x="244" y="225"/>
                              <a:pt x="241" y="216"/>
                            </a:cubicBezTo>
                            <a:cubicBezTo>
                              <a:pt x="238" y="207"/>
                              <a:pt x="238" y="185"/>
                              <a:pt x="231" y="181"/>
                            </a:cubicBezTo>
                            <a:cubicBezTo>
                              <a:pt x="224" y="177"/>
                              <a:pt x="207" y="181"/>
                              <a:pt x="204" y="177"/>
                            </a:cubicBezTo>
                            <a:cubicBezTo>
                              <a:pt x="201" y="173"/>
                              <a:pt x="190" y="159"/>
                              <a:pt x="190" y="159"/>
                            </a:cubicBezTo>
                            <a:cubicBezTo>
                              <a:pt x="177" y="165"/>
                              <a:pt x="177" y="165"/>
                              <a:pt x="177" y="165"/>
                            </a:cubicBezTo>
                            <a:cubicBezTo>
                              <a:pt x="169" y="152"/>
                              <a:pt x="169" y="152"/>
                              <a:pt x="169" y="152"/>
                            </a:cubicBezTo>
                            <a:cubicBezTo>
                              <a:pt x="157" y="149"/>
                              <a:pt x="157" y="149"/>
                              <a:pt x="157" y="149"/>
                            </a:cubicBezTo>
                            <a:cubicBezTo>
                              <a:pt x="157" y="149"/>
                              <a:pt x="137" y="129"/>
                              <a:pt x="134" y="117"/>
                            </a:cubicBezTo>
                            <a:cubicBezTo>
                              <a:pt x="131" y="105"/>
                              <a:pt x="135" y="85"/>
                              <a:pt x="128" y="62"/>
                            </a:cubicBezTo>
                            <a:cubicBezTo>
                              <a:pt x="121" y="39"/>
                              <a:pt x="100" y="1"/>
                              <a:pt x="100" y="1"/>
                            </a:cubicBezTo>
                            <a:cubicBezTo>
                              <a:pt x="98" y="0"/>
                              <a:pt x="98" y="0"/>
                              <a:pt x="98" y="0"/>
                            </a:cubicBezTo>
                            <a:cubicBezTo>
                              <a:pt x="96" y="9"/>
                              <a:pt x="92" y="21"/>
                              <a:pt x="87" y="25"/>
                            </a:cubicBezTo>
                            <a:cubicBezTo>
                              <a:pt x="78" y="33"/>
                              <a:pt x="51" y="35"/>
                              <a:pt x="51" y="35"/>
                            </a:cubicBezTo>
                            <a:close/>
                          </a:path>
                        </a:pathLst>
                      </a:custGeom>
                      <a:pattFill prst="wdUpDiag">
                        <a:fgClr>
                          <a:srgbClr val="FF0000"/>
                        </a:fgClr>
                        <a:bgClr>
                          <a:schemeClr val="bg1"/>
                        </a:bgClr>
                      </a:patt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270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5185910" y="2879869"/>
                      <a:ext cx="277008" cy="271410"/>
                    </a:xfrm>
                    <a:custGeom>
                      <a:avLst/>
                      <a:gdLst>
                        <a:gd name="T0" fmla="*/ 2147483647 w 454"/>
                        <a:gd name="T1" fmla="*/ 2147483647 h 442"/>
                        <a:gd name="T2" fmla="*/ 2147483647 w 454"/>
                        <a:gd name="T3" fmla="*/ 2147483647 h 442"/>
                        <a:gd name="T4" fmla="*/ 2147483647 w 454"/>
                        <a:gd name="T5" fmla="*/ 2147483647 h 442"/>
                        <a:gd name="T6" fmla="*/ 2147483647 w 454"/>
                        <a:gd name="T7" fmla="*/ 2147483647 h 442"/>
                        <a:gd name="T8" fmla="*/ 2147483647 w 454"/>
                        <a:gd name="T9" fmla="*/ 2147483647 h 442"/>
                        <a:gd name="T10" fmla="*/ 2147483647 w 454"/>
                        <a:gd name="T11" fmla="*/ 2147483647 h 442"/>
                        <a:gd name="T12" fmla="*/ 2147483647 w 454"/>
                        <a:gd name="T13" fmla="*/ 2147483647 h 442"/>
                        <a:gd name="T14" fmla="*/ 2147483647 w 454"/>
                        <a:gd name="T15" fmla="*/ 2147483647 h 442"/>
                        <a:gd name="T16" fmla="*/ 2147483647 w 454"/>
                        <a:gd name="T17" fmla="*/ 2147483647 h 442"/>
                        <a:gd name="T18" fmla="*/ 2147483647 w 454"/>
                        <a:gd name="T19" fmla="*/ 2147483647 h 442"/>
                        <a:gd name="T20" fmla="*/ 2147483647 w 454"/>
                        <a:gd name="T21" fmla="*/ 2147483647 h 442"/>
                        <a:gd name="T22" fmla="*/ 2147483647 w 454"/>
                        <a:gd name="T23" fmla="*/ 2147483647 h 442"/>
                        <a:gd name="T24" fmla="*/ 2147483647 w 454"/>
                        <a:gd name="T25" fmla="*/ 2147483647 h 442"/>
                        <a:gd name="T26" fmla="*/ 2147483647 w 454"/>
                        <a:gd name="T27" fmla="*/ 2147483647 h 442"/>
                        <a:gd name="T28" fmla="*/ 2147483647 w 454"/>
                        <a:gd name="T29" fmla="*/ 2147483647 h 442"/>
                        <a:gd name="T30" fmla="*/ 2147483647 w 454"/>
                        <a:gd name="T31" fmla="*/ 2147483647 h 442"/>
                        <a:gd name="T32" fmla="*/ 2147483647 w 454"/>
                        <a:gd name="T33" fmla="*/ 2147483647 h 442"/>
                        <a:gd name="T34" fmla="*/ 2147483647 w 454"/>
                        <a:gd name="T35" fmla="*/ 2147483647 h 442"/>
                        <a:gd name="T36" fmla="*/ 2147483647 w 454"/>
                        <a:gd name="T37" fmla="*/ 2147483647 h 442"/>
                        <a:gd name="T38" fmla="*/ 2147483647 w 454"/>
                        <a:gd name="T39" fmla="*/ 2147483647 h 442"/>
                        <a:gd name="T40" fmla="*/ 2147483647 w 454"/>
                        <a:gd name="T41" fmla="*/ 2147483647 h 442"/>
                        <a:gd name="T42" fmla="*/ 2147483647 w 454"/>
                        <a:gd name="T43" fmla="*/ 2147483647 h 442"/>
                        <a:gd name="T44" fmla="*/ 2147483647 w 454"/>
                        <a:gd name="T45" fmla="*/ 2147483647 h 442"/>
                        <a:gd name="T46" fmla="*/ 2147483647 w 454"/>
                        <a:gd name="T47" fmla="*/ 2147483647 h 442"/>
                        <a:gd name="T48" fmla="*/ 2147483647 w 454"/>
                        <a:gd name="T49" fmla="*/ 2147483647 h 442"/>
                        <a:gd name="T50" fmla="*/ 2147483647 w 454"/>
                        <a:gd name="T51" fmla="*/ 2147483647 h 442"/>
                        <a:gd name="T52" fmla="*/ 2147483647 w 454"/>
                        <a:gd name="T53" fmla="*/ 2147483647 h 442"/>
                        <a:gd name="T54" fmla="*/ 2147483647 w 454"/>
                        <a:gd name="T55" fmla="*/ 2147483647 h 442"/>
                        <a:gd name="T56" fmla="*/ 2147483647 w 454"/>
                        <a:gd name="T57" fmla="*/ 2147483647 h 442"/>
                        <a:gd name="T58" fmla="*/ 2147483647 w 454"/>
                        <a:gd name="T59" fmla="*/ 2147483647 h 442"/>
                        <a:gd name="T60" fmla="*/ 2147483647 w 454"/>
                        <a:gd name="T61" fmla="*/ 2147483647 h 442"/>
                        <a:gd name="T62" fmla="*/ 2147483647 w 454"/>
                        <a:gd name="T63" fmla="*/ 2147483647 h 442"/>
                        <a:gd name="T64" fmla="*/ 2147483647 w 454"/>
                        <a:gd name="T65" fmla="*/ 2147483647 h 442"/>
                        <a:gd name="T66" fmla="*/ 2147483647 w 454"/>
                        <a:gd name="T67" fmla="*/ 2147483647 h 442"/>
                        <a:gd name="T68" fmla="*/ 2147483647 w 454"/>
                        <a:gd name="T69" fmla="*/ 2147483647 h 442"/>
                        <a:gd name="T70" fmla="*/ 2147483647 w 454"/>
                        <a:gd name="T71" fmla="*/ 2147483647 h 442"/>
                        <a:gd name="T72" fmla="*/ 2147483647 w 454"/>
                        <a:gd name="T73" fmla="*/ 2147483647 h 442"/>
                        <a:gd name="T74" fmla="*/ 2147483647 w 454"/>
                        <a:gd name="T75" fmla="*/ 2147483647 h 442"/>
                        <a:gd name="T76" fmla="*/ 0 w 454"/>
                        <a:gd name="T77" fmla="*/ 2147483647 h 442"/>
                        <a:gd name="T78" fmla="*/ 0 w 454"/>
                        <a:gd name="T79" fmla="*/ 2147483647 h 442"/>
                        <a:gd name="T80" fmla="*/ 2147483647 w 454"/>
                        <a:gd name="T81" fmla="*/ 2147483647 h 442"/>
                        <a:gd name="T82" fmla="*/ 2147483647 w 454"/>
                        <a:gd name="T83" fmla="*/ 2147483647 h 442"/>
                        <a:gd name="T84" fmla="*/ 2147483647 w 454"/>
                        <a:gd name="T85" fmla="*/ 2147483647 h 442"/>
                        <a:gd name="T86" fmla="*/ 2147483647 w 454"/>
                        <a:gd name="T87" fmla="*/ 2147483647 h 442"/>
                        <a:gd name="T88" fmla="*/ 2147483647 w 454"/>
                        <a:gd name="T89" fmla="*/ 2147483647 h 442"/>
                        <a:gd name="T90" fmla="*/ 2147483647 w 454"/>
                        <a:gd name="T91" fmla="*/ 2147483647 h 442"/>
                        <a:gd name="T92" fmla="*/ 2147483647 w 454"/>
                        <a:gd name="T93" fmla="*/ 2147483647 h 442"/>
                        <a:gd name="T94" fmla="*/ 2147483647 w 454"/>
                        <a:gd name="T95" fmla="*/ 2147483647 h 442"/>
                        <a:gd name="T96" fmla="*/ 2147483647 w 454"/>
                        <a:gd name="T97" fmla="*/ 2147483647 h 442"/>
                        <a:gd name="T98" fmla="*/ 2147483647 w 454"/>
                        <a:gd name="T99" fmla="*/ 2147483647 h 442"/>
                        <a:gd name="T100" fmla="*/ 2147483647 w 454"/>
                        <a:gd name="T101" fmla="*/ 2147483647 h 442"/>
                        <a:gd name="T102" fmla="*/ 2147483647 w 454"/>
                        <a:gd name="T103" fmla="*/ 2147483647 h 442"/>
                        <a:gd name="T104" fmla="*/ 2147483647 w 454"/>
                        <a:gd name="T105" fmla="*/ 2147483647 h 442"/>
                        <a:gd name="T106" fmla="*/ 2147483647 w 454"/>
                        <a:gd name="T107" fmla="*/ 2147483647 h 442"/>
                        <a:gd name="T108" fmla="*/ 2147483647 w 454"/>
                        <a:gd name="T109" fmla="*/ 2147483647 h 442"/>
                        <a:gd name="T110" fmla="*/ 2147483647 w 454"/>
                        <a:gd name="T111" fmla="*/ 2147483647 h 442"/>
                        <a:gd name="T112" fmla="*/ 2147483647 w 454"/>
                        <a:gd name="T113" fmla="*/ 2147483647 h 442"/>
                        <a:gd name="T114" fmla="*/ 2147483647 w 454"/>
                        <a:gd name="T115" fmla="*/ 2147483647 h 442"/>
                        <a:gd name="T116" fmla="*/ 2147483647 w 454"/>
                        <a:gd name="T117" fmla="*/ 2147483647 h 442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w 454"/>
                        <a:gd name="T178" fmla="*/ 0 h 442"/>
                        <a:gd name="T179" fmla="*/ 454 w 454"/>
                        <a:gd name="T180" fmla="*/ 442 h 442"/>
                      </a:gdLst>
                      <a:ahLst/>
                      <a:cxnLst>
                        <a:cxn ang="T118">
                          <a:pos x="T0" y="T1"/>
                        </a:cxn>
                        <a:cxn ang="T119">
                          <a:pos x="T2" y="T3"/>
                        </a:cxn>
                        <a:cxn ang="T120">
                          <a:pos x="T4" y="T5"/>
                        </a:cxn>
                        <a:cxn ang="T121">
                          <a:pos x="T6" y="T7"/>
                        </a:cxn>
                        <a:cxn ang="T122">
                          <a:pos x="T8" y="T9"/>
                        </a:cxn>
                        <a:cxn ang="T123">
                          <a:pos x="T10" y="T11"/>
                        </a:cxn>
                        <a:cxn ang="T124">
                          <a:pos x="T12" y="T13"/>
                        </a:cxn>
                        <a:cxn ang="T125">
                          <a:pos x="T14" y="T15"/>
                        </a:cxn>
                        <a:cxn ang="T126">
                          <a:pos x="T16" y="T17"/>
                        </a:cxn>
                        <a:cxn ang="T127">
                          <a:pos x="T18" y="T19"/>
                        </a:cxn>
                        <a:cxn ang="T128">
                          <a:pos x="T20" y="T21"/>
                        </a:cxn>
                        <a:cxn ang="T129">
                          <a:pos x="T22" y="T23"/>
                        </a:cxn>
                        <a:cxn ang="T130">
                          <a:pos x="T24" y="T25"/>
                        </a:cxn>
                        <a:cxn ang="T131">
                          <a:pos x="T26" y="T27"/>
                        </a:cxn>
                        <a:cxn ang="T132">
                          <a:pos x="T28" y="T29"/>
                        </a:cxn>
                        <a:cxn ang="T133">
                          <a:pos x="T30" y="T31"/>
                        </a:cxn>
                        <a:cxn ang="T134">
                          <a:pos x="T32" y="T33"/>
                        </a:cxn>
                        <a:cxn ang="T135">
                          <a:pos x="T34" y="T35"/>
                        </a:cxn>
                        <a:cxn ang="T136">
                          <a:pos x="T36" y="T37"/>
                        </a:cxn>
                        <a:cxn ang="T137">
                          <a:pos x="T38" y="T39"/>
                        </a:cxn>
                        <a:cxn ang="T138">
                          <a:pos x="T40" y="T41"/>
                        </a:cxn>
                        <a:cxn ang="T139">
                          <a:pos x="T42" y="T43"/>
                        </a:cxn>
                        <a:cxn ang="T140">
                          <a:pos x="T44" y="T45"/>
                        </a:cxn>
                        <a:cxn ang="T141">
                          <a:pos x="T46" y="T47"/>
                        </a:cxn>
                        <a:cxn ang="T142">
                          <a:pos x="T48" y="T49"/>
                        </a:cxn>
                        <a:cxn ang="T143">
                          <a:pos x="T50" y="T51"/>
                        </a:cxn>
                        <a:cxn ang="T144">
                          <a:pos x="T52" y="T53"/>
                        </a:cxn>
                        <a:cxn ang="T145">
                          <a:pos x="T54" y="T55"/>
                        </a:cxn>
                        <a:cxn ang="T146">
                          <a:pos x="T56" y="T57"/>
                        </a:cxn>
                        <a:cxn ang="T147">
                          <a:pos x="T58" y="T59"/>
                        </a:cxn>
                        <a:cxn ang="T148">
                          <a:pos x="T60" y="T61"/>
                        </a:cxn>
                        <a:cxn ang="T149">
                          <a:pos x="T62" y="T63"/>
                        </a:cxn>
                        <a:cxn ang="T150">
                          <a:pos x="T64" y="T65"/>
                        </a:cxn>
                        <a:cxn ang="T151">
                          <a:pos x="T66" y="T67"/>
                        </a:cxn>
                        <a:cxn ang="T152">
                          <a:pos x="T68" y="T69"/>
                        </a:cxn>
                        <a:cxn ang="T153">
                          <a:pos x="T70" y="T71"/>
                        </a:cxn>
                        <a:cxn ang="T154">
                          <a:pos x="T72" y="T73"/>
                        </a:cxn>
                        <a:cxn ang="T155">
                          <a:pos x="T74" y="T75"/>
                        </a:cxn>
                        <a:cxn ang="T156">
                          <a:pos x="T76" y="T77"/>
                        </a:cxn>
                        <a:cxn ang="T157">
                          <a:pos x="T78" y="T79"/>
                        </a:cxn>
                        <a:cxn ang="T158">
                          <a:pos x="T80" y="T81"/>
                        </a:cxn>
                        <a:cxn ang="T159">
                          <a:pos x="T82" y="T83"/>
                        </a:cxn>
                        <a:cxn ang="T160">
                          <a:pos x="T84" y="T85"/>
                        </a:cxn>
                        <a:cxn ang="T161">
                          <a:pos x="T86" y="T87"/>
                        </a:cxn>
                        <a:cxn ang="T162">
                          <a:pos x="T88" y="T89"/>
                        </a:cxn>
                        <a:cxn ang="T163">
                          <a:pos x="T90" y="T91"/>
                        </a:cxn>
                        <a:cxn ang="T164">
                          <a:pos x="T92" y="T93"/>
                        </a:cxn>
                        <a:cxn ang="T165">
                          <a:pos x="T94" y="T95"/>
                        </a:cxn>
                        <a:cxn ang="T166">
                          <a:pos x="T96" y="T97"/>
                        </a:cxn>
                        <a:cxn ang="T167">
                          <a:pos x="T98" y="T99"/>
                        </a:cxn>
                        <a:cxn ang="T168">
                          <a:pos x="T100" y="T101"/>
                        </a:cxn>
                        <a:cxn ang="T169">
                          <a:pos x="T102" y="T103"/>
                        </a:cxn>
                        <a:cxn ang="T170">
                          <a:pos x="T104" y="T105"/>
                        </a:cxn>
                        <a:cxn ang="T171">
                          <a:pos x="T106" y="T107"/>
                        </a:cxn>
                        <a:cxn ang="T172">
                          <a:pos x="T108" y="T109"/>
                        </a:cxn>
                        <a:cxn ang="T173">
                          <a:pos x="T110" y="T111"/>
                        </a:cxn>
                        <a:cxn ang="T174">
                          <a:pos x="T112" y="T113"/>
                        </a:cxn>
                        <a:cxn ang="T175">
                          <a:pos x="T114" y="T115"/>
                        </a:cxn>
                        <a:cxn ang="T176">
                          <a:pos x="T116" y="T117"/>
                        </a:cxn>
                      </a:cxnLst>
                      <a:rect l="T177" t="T178" r="T179" b="T180"/>
                      <a:pathLst>
                        <a:path w="454" h="442">
                          <a:moveTo>
                            <a:pt x="448" y="378"/>
                          </a:moveTo>
                          <a:cubicBezTo>
                            <a:pt x="447" y="369"/>
                            <a:pt x="432" y="365"/>
                            <a:pt x="432" y="365"/>
                          </a:cubicBezTo>
                          <a:cubicBezTo>
                            <a:pt x="428" y="346"/>
                            <a:pt x="428" y="346"/>
                            <a:pt x="428" y="346"/>
                          </a:cubicBezTo>
                          <a:cubicBezTo>
                            <a:pt x="428" y="346"/>
                            <a:pt x="423" y="346"/>
                            <a:pt x="415" y="340"/>
                          </a:cubicBezTo>
                          <a:cubicBezTo>
                            <a:pt x="407" y="334"/>
                            <a:pt x="415" y="295"/>
                            <a:pt x="415" y="295"/>
                          </a:cubicBezTo>
                          <a:cubicBezTo>
                            <a:pt x="393" y="270"/>
                            <a:pt x="393" y="270"/>
                            <a:pt x="393" y="270"/>
                          </a:cubicBezTo>
                          <a:cubicBezTo>
                            <a:pt x="393" y="270"/>
                            <a:pt x="391" y="258"/>
                            <a:pt x="380" y="258"/>
                          </a:cubicBezTo>
                          <a:cubicBezTo>
                            <a:pt x="369" y="258"/>
                            <a:pt x="348" y="240"/>
                            <a:pt x="348" y="240"/>
                          </a:cubicBezTo>
                          <a:cubicBezTo>
                            <a:pt x="335" y="239"/>
                            <a:pt x="335" y="239"/>
                            <a:pt x="335" y="239"/>
                          </a:cubicBezTo>
                          <a:cubicBezTo>
                            <a:pt x="335" y="212"/>
                            <a:pt x="335" y="212"/>
                            <a:pt x="335" y="212"/>
                          </a:cubicBezTo>
                          <a:cubicBezTo>
                            <a:pt x="335" y="212"/>
                            <a:pt x="293" y="191"/>
                            <a:pt x="291" y="182"/>
                          </a:cubicBezTo>
                          <a:cubicBezTo>
                            <a:pt x="289" y="173"/>
                            <a:pt x="299" y="168"/>
                            <a:pt x="299" y="168"/>
                          </a:cubicBezTo>
                          <a:cubicBezTo>
                            <a:pt x="299" y="168"/>
                            <a:pt x="290" y="161"/>
                            <a:pt x="291" y="154"/>
                          </a:cubicBezTo>
                          <a:cubicBezTo>
                            <a:pt x="292" y="147"/>
                            <a:pt x="305" y="148"/>
                            <a:pt x="305" y="148"/>
                          </a:cubicBezTo>
                          <a:cubicBezTo>
                            <a:pt x="304" y="135"/>
                            <a:pt x="304" y="135"/>
                            <a:pt x="304" y="135"/>
                          </a:cubicBezTo>
                          <a:cubicBezTo>
                            <a:pt x="305" y="126"/>
                            <a:pt x="305" y="126"/>
                            <a:pt x="305" y="126"/>
                          </a:cubicBezTo>
                          <a:cubicBezTo>
                            <a:pt x="305" y="126"/>
                            <a:pt x="315" y="126"/>
                            <a:pt x="318" y="118"/>
                          </a:cubicBezTo>
                          <a:cubicBezTo>
                            <a:pt x="321" y="110"/>
                            <a:pt x="307" y="101"/>
                            <a:pt x="307" y="97"/>
                          </a:cubicBezTo>
                          <a:cubicBezTo>
                            <a:pt x="307" y="93"/>
                            <a:pt x="323" y="84"/>
                            <a:pt x="318" y="80"/>
                          </a:cubicBezTo>
                          <a:cubicBezTo>
                            <a:pt x="313" y="76"/>
                            <a:pt x="299" y="85"/>
                            <a:pt x="299" y="85"/>
                          </a:cubicBezTo>
                          <a:cubicBezTo>
                            <a:pt x="288" y="73"/>
                            <a:pt x="288" y="73"/>
                            <a:pt x="288" y="73"/>
                          </a:cubicBezTo>
                          <a:cubicBezTo>
                            <a:pt x="274" y="71"/>
                            <a:pt x="274" y="71"/>
                            <a:pt x="274" y="71"/>
                          </a:cubicBezTo>
                          <a:cubicBezTo>
                            <a:pt x="274" y="71"/>
                            <a:pt x="277" y="61"/>
                            <a:pt x="265" y="50"/>
                          </a:cubicBezTo>
                          <a:cubicBezTo>
                            <a:pt x="256" y="42"/>
                            <a:pt x="251" y="19"/>
                            <a:pt x="249" y="8"/>
                          </a:cubicBezTo>
                          <a:cubicBezTo>
                            <a:pt x="222" y="19"/>
                            <a:pt x="222" y="19"/>
                            <a:pt x="222" y="19"/>
                          </a:cubicBezTo>
                          <a:cubicBezTo>
                            <a:pt x="222" y="19"/>
                            <a:pt x="224" y="2"/>
                            <a:pt x="210" y="1"/>
                          </a:cubicBezTo>
                          <a:cubicBezTo>
                            <a:pt x="196" y="0"/>
                            <a:pt x="204" y="8"/>
                            <a:pt x="196" y="10"/>
                          </a:cubicBezTo>
                          <a:cubicBezTo>
                            <a:pt x="188" y="12"/>
                            <a:pt x="179" y="1"/>
                            <a:pt x="179" y="1"/>
                          </a:cubicBezTo>
                          <a:cubicBezTo>
                            <a:pt x="153" y="1"/>
                            <a:pt x="153" y="1"/>
                            <a:pt x="153" y="1"/>
                          </a:cubicBezTo>
                          <a:cubicBezTo>
                            <a:pt x="153" y="1"/>
                            <a:pt x="154" y="14"/>
                            <a:pt x="142" y="17"/>
                          </a:cubicBezTo>
                          <a:cubicBezTo>
                            <a:pt x="141" y="17"/>
                            <a:pt x="141" y="17"/>
                            <a:pt x="140" y="17"/>
                          </a:cubicBezTo>
                          <a:cubicBezTo>
                            <a:pt x="138" y="24"/>
                            <a:pt x="133" y="33"/>
                            <a:pt x="124" y="37"/>
                          </a:cubicBezTo>
                          <a:cubicBezTo>
                            <a:pt x="108" y="44"/>
                            <a:pt x="96" y="39"/>
                            <a:pt x="92" y="53"/>
                          </a:cubicBezTo>
                          <a:cubicBezTo>
                            <a:pt x="88" y="67"/>
                            <a:pt x="103" y="75"/>
                            <a:pt x="103" y="75"/>
                          </a:cubicBezTo>
                          <a:cubicBezTo>
                            <a:pt x="103" y="75"/>
                            <a:pt x="111" y="105"/>
                            <a:pt x="107" y="110"/>
                          </a:cubicBezTo>
                          <a:cubicBezTo>
                            <a:pt x="103" y="115"/>
                            <a:pt x="97" y="122"/>
                            <a:pt x="98" y="129"/>
                          </a:cubicBezTo>
                          <a:cubicBezTo>
                            <a:pt x="99" y="136"/>
                            <a:pt x="116" y="145"/>
                            <a:pt x="104" y="154"/>
                          </a:cubicBezTo>
                          <a:cubicBezTo>
                            <a:pt x="92" y="163"/>
                            <a:pt x="43" y="181"/>
                            <a:pt x="43" y="181"/>
                          </a:cubicBezTo>
                          <a:cubicBezTo>
                            <a:pt x="0" y="216"/>
                            <a:pt x="0" y="216"/>
                            <a:pt x="0" y="216"/>
                          </a:cubicBezTo>
                          <a:cubicBezTo>
                            <a:pt x="0" y="216"/>
                            <a:pt x="0" y="216"/>
                            <a:pt x="0" y="216"/>
                          </a:cubicBezTo>
                          <a:cubicBezTo>
                            <a:pt x="12" y="246"/>
                            <a:pt x="12" y="246"/>
                            <a:pt x="12" y="246"/>
                          </a:cubicBezTo>
                          <a:cubicBezTo>
                            <a:pt x="12" y="260"/>
                            <a:pt x="12" y="260"/>
                            <a:pt x="12" y="260"/>
                          </a:cubicBezTo>
                          <a:cubicBezTo>
                            <a:pt x="29" y="269"/>
                            <a:pt x="29" y="269"/>
                            <a:pt x="29" y="269"/>
                          </a:cubicBezTo>
                          <a:cubicBezTo>
                            <a:pt x="28" y="278"/>
                            <a:pt x="28" y="278"/>
                            <a:pt x="28" y="278"/>
                          </a:cubicBezTo>
                          <a:cubicBezTo>
                            <a:pt x="28" y="278"/>
                            <a:pt x="35" y="288"/>
                            <a:pt x="44" y="287"/>
                          </a:cubicBezTo>
                          <a:cubicBezTo>
                            <a:pt x="53" y="286"/>
                            <a:pt x="78" y="287"/>
                            <a:pt x="78" y="287"/>
                          </a:cubicBezTo>
                          <a:cubicBezTo>
                            <a:pt x="78" y="287"/>
                            <a:pt x="115" y="315"/>
                            <a:pt x="127" y="321"/>
                          </a:cubicBezTo>
                          <a:cubicBezTo>
                            <a:pt x="139" y="327"/>
                            <a:pt x="160" y="341"/>
                            <a:pt x="160" y="341"/>
                          </a:cubicBezTo>
                          <a:cubicBezTo>
                            <a:pt x="288" y="438"/>
                            <a:pt x="288" y="438"/>
                            <a:pt x="288" y="438"/>
                          </a:cubicBezTo>
                          <a:cubicBezTo>
                            <a:pt x="288" y="438"/>
                            <a:pt x="339" y="439"/>
                            <a:pt x="376" y="442"/>
                          </a:cubicBezTo>
                          <a:cubicBezTo>
                            <a:pt x="376" y="442"/>
                            <a:pt x="376" y="442"/>
                            <a:pt x="376" y="442"/>
                          </a:cubicBezTo>
                          <a:cubicBezTo>
                            <a:pt x="379" y="438"/>
                            <a:pt x="386" y="431"/>
                            <a:pt x="387" y="422"/>
                          </a:cubicBezTo>
                          <a:cubicBezTo>
                            <a:pt x="389" y="410"/>
                            <a:pt x="396" y="395"/>
                            <a:pt x="396" y="395"/>
                          </a:cubicBezTo>
                          <a:cubicBezTo>
                            <a:pt x="411" y="393"/>
                            <a:pt x="411" y="393"/>
                            <a:pt x="411" y="393"/>
                          </a:cubicBezTo>
                          <a:cubicBezTo>
                            <a:pt x="431" y="393"/>
                            <a:pt x="431" y="393"/>
                            <a:pt x="431" y="393"/>
                          </a:cubicBezTo>
                          <a:cubicBezTo>
                            <a:pt x="433" y="398"/>
                            <a:pt x="433" y="398"/>
                            <a:pt x="433" y="398"/>
                          </a:cubicBezTo>
                          <a:cubicBezTo>
                            <a:pt x="451" y="392"/>
                            <a:pt x="451" y="392"/>
                            <a:pt x="451" y="392"/>
                          </a:cubicBezTo>
                          <a:cubicBezTo>
                            <a:pt x="454" y="387"/>
                            <a:pt x="454" y="387"/>
                            <a:pt x="454" y="387"/>
                          </a:cubicBezTo>
                          <a:cubicBezTo>
                            <a:pt x="451" y="384"/>
                            <a:pt x="448" y="381"/>
                            <a:pt x="448" y="378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71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5416127" y="3121331"/>
                      <a:ext cx="54278" cy="48667"/>
                    </a:xfrm>
                    <a:custGeom>
                      <a:avLst/>
                      <a:gdLst>
                        <a:gd name="T0" fmla="*/ 2147483647 w 89"/>
                        <a:gd name="T1" fmla="*/ 0 h 81"/>
                        <a:gd name="T2" fmla="*/ 2147483647 w 89"/>
                        <a:gd name="T3" fmla="*/ 2147483647 h 81"/>
                        <a:gd name="T4" fmla="*/ 2147483647 w 89"/>
                        <a:gd name="T5" fmla="*/ 2147483647 h 81"/>
                        <a:gd name="T6" fmla="*/ 0 w 89"/>
                        <a:gd name="T7" fmla="*/ 2147483647 h 81"/>
                        <a:gd name="T8" fmla="*/ 2147483647 w 89"/>
                        <a:gd name="T9" fmla="*/ 2147483647 h 81"/>
                        <a:gd name="T10" fmla="*/ 2147483647 w 89"/>
                        <a:gd name="T11" fmla="*/ 2147483647 h 81"/>
                        <a:gd name="T12" fmla="*/ 2147483647 w 89"/>
                        <a:gd name="T13" fmla="*/ 2147483647 h 81"/>
                        <a:gd name="T14" fmla="*/ 2147483647 w 89"/>
                        <a:gd name="T15" fmla="*/ 2147483647 h 81"/>
                        <a:gd name="T16" fmla="*/ 2147483647 w 89"/>
                        <a:gd name="T17" fmla="*/ 2147483647 h 81"/>
                        <a:gd name="T18" fmla="*/ 2147483647 w 89"/>
                        <a:gd name="T19" fmla="*/ 2147483647 h 81"/>
                        <a:gd name="T20" fmla="*/ 2147483647 w 89"/>
                        <a:gd name="T21" fmla="*/ 2147483647 h 81"/>
                        <a:gd name="T22" fmla="*/ 2147483647 w 89"/>
                        <a:gd name="T23" fmla="*/ 2147483647 h 81"/>
                        <a:gd name="T24" fmla="*/ 2147483647 w 89"/>
                        <a:gd name="T25" fmla="*/ 2147483647 h 81"/>
                        <a:gd name="T26" fmla="*/ 2147483647 w 89"/>
                        <a:gd name="T27" fmla="*/ 2147483647 h 81"/>
                        <a:gd name="T28" fmla="*/ 2147483647 w 89"/>
                        <a:gd name="T29" fmla="*/ 2147483647 h 81"/>
                        <a:gd name="T30" fmla="*/ 2147483647 w 89"/>
                        <a:gd name="T31" fmla="*/ 0 h 81"/>
                        <a:gd name="T32" fmla="*/ 2147483647 w 89"/>
                        <a:gd name="T33" fmla="*/ 0 h 8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89"/>
                        <a:gd name="T52" fmla="*/ 0 h 81"/>
                        <a:gd name="T53" fmla="*/ 89 w 89"/>
                        <a:gd name="T54" fmla="*/ 81 h 8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89" h="81">
                          <a:moveTo>
                            <a:pt x="35" y="0"/>
                          </a:move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13" y="17"/>
                            <a:pt x="11" y="29"/>
                          </a:cubicBezTo>
                          <a:cubicBezTo>
                            <a:pt x="10" y="38"/>
                            <a:pt x="3" y="45"/>
                            <a:pt x="0" y="49"/>
                          </a:cubicBezTo>
                          <a:cubicBezTo>
                            <a:pt x="21" y="50"/>
                            <a:pt x="38" y="52"/>
                            <a:pt x="40" y="55"/>
                          </a:cubicBezTo>
                          <a:cubicBezTo>
                            <a:pt x="46" y="62"/>
                            <a:pt x="36" y="80"/>
                            <a:pt x="50" y="81"/>
                          </a:cubicBezTo>
                          <a:cubicBezTo>
                            <a:pt x="58" y="81"/>
                            <a:pt x="76" y="81"/>
                            <a:pt x="89" y="80"/>
                          </a:cubicBezTo>
                          <a:cubicBezTo>
                            <a:pt x="79" y="72"/>
                            <a:pt x="63" y="58"/>
                            <a:pt x="64" y="47"/>
                          </a:cubicBezTo>
                          <a:cubicBezTo>
                            <a:pt x="64" y="47"/>
                            <a:pt x="64" y="47"/>
                            <a:pt x="64" y="46"/>
                          </a:cubicBezTo>
                          <a:cubicBezTo>
                            <a:pt x="56" y="41"/>
                            <a:pt x="56" y="41"/>
                            <a:pt x="56" y="41"/>
                          </a:cubicBezTo>
                          <a:cubicBezTo>
                            <a:pt x="55" y="27"/>
                            <a:pt x="55" y="27"/>
                            <a:pt x="55" y="27"/>
                          </a:cubicBezTo>
                          <a:cubicBezTo>
                            <a:pt x="55" y="27"/>
                            <a:pt x="69" y="25"/>
                            <a:pt x="73" y="25"/>
                          </a:cubicBezTo>
                          <a:cubicBezTo>
                            <a:pt x="77" y="25"/>
                            <a:pt x="77" y="16"/>
                            <a:pt x="77" y="16"/>
                          </a:cubicBezTo>
                          <a:cubicBezTo>
                            <a:pt x="77" y="16"/>
                            <a:pt x="77" y="8"/>
                            <a:pt x="68" y="8"/>
                          </a:cubicBezTo>
                          <a:cubicBezTo>
                            <a:pt x="59" y="8"/>
                            <a:pt x="59" y="13"/>
                            <a:pt x="59" y="13"/>
                          </a:cubicBezTo>
                          <a:cubicBezTo>
                            <a:pt x="55" y="0"/>
                            <a:pt x="55" y="0"/>
                            <a:pt x="55" y="0"/>
                          </a:cubicBezTo>
                          <a:lnTo>
                            <a:pt x="35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75" name="Group 274"/>
                  <p:cNvGrpSpPr/>
                  <p:nvPr/>
                </p:nvGrpSpPr>
                <p:grpSpPr>
                  <a:xfrm>
                    <a:off x="387823" y="2396421"/>
                    <a:ext cx="1648223" cy="3172065"/>
                    <a:chOff x="4731727" y="3078060"/>
                    <a:chExt cx="479150" cy="929670"/>
                  </a:xfrm>
                </p:grpSpPr>
                <p:sp>
                  <p:nvSpPr>
                    <p:cNvPr id="273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4800247" y="3078060"/>
                      <a:ext cx="323800" cy="335051"/>
                    </a:xfrm>
                    <a:custGeom>
                      <a:avLst/>
                      <a:gdLst>
                        <a:gd name="T0" fmla="*/ 2147483647 w 530"/>
                        <a:gd name="T1" fmla="*/ 2147483647 h 546"/>
                        <a:gd name="T2" fmla="*/ 2147483647 w 530"/>
                        <a:gd name="T3" fmla="*/ 2147483647 h 546"/>
                        <a:gd name="T4" fmla="*/ 2147483647 w 530"/>
                        <a:gd name="T5" fmla="*/ 2147483647 h 546"/>
                        <a:gd name="T6" fmla="*/ 2147483647 w 530"/>
                        <a:gd name="T7" fmla="*/ 2147483647 h 546"/>
                        <a:gd name="T8" fmla="*/ 2147483647 w 530"/>
                        <a:gd name="T9" fmla="*/ 2147483647 h 546"/>
                        <a:gd name="T10" fmla="*/ 2147483647 w 530"/>
                        <a:gd name="T11" fmla="*/ 2147483647 h 546"/>
                        <a:gd name="T12" fmla="*/ 2147483647 w 530"/>
                        <a:gd name="T13" fmla="*/ 2147483647 h 546"/>
                        <a:gd name="T14" fmla="*/ 2147483647 w 530"/>
                        <a:gd name="T15" fmla="*/ 2147483647 h 546"/>
                        <a:gd name="T16" fmla="*/ 2147483647 w 530"/>
                        <a:gd name="T17" fmla="*/ 2147483647 h 546"/>
                        <a:gd name="T18" fmla="*/ 2147483647 w 530"/>
                        <a:gd name="T19" fmla="*/ 2147483647 h 546"/>
                        <a:gd name="T20" fmla="*/ 2147483647 w 530"/>
                        <a:gd name="T21" fmla="*/ 2147483647 h 546"/>
                        <a:gd name="T22" fmla="*/ 2147483647 w 530"/>
                        <a:gd name="T23" fmla="*/ 2147483647 h 546"/>
                        <a:gd name="T24" fmla="*/ 2147483647 w 530"/>
                        <a:gd name="T25" fmla="*/ 2147483647 h 546"/>
                        <a:gd name="T26" fmla="*/ 2147483647 w 530"/>
                        <a:gd name="T27" fmla="*/ 2147483647 h 546"/>
                        <a:gd name="T28" fmla="*/ 2147483647 w 530"/>
                        <a:gd name="T29" fmla="*/ 2147483647 h 546"/>
                        <a:gd name="T30" fmla="*/ 2147483647 w 530"/>
                        <a:gd name="T31" fmla="*/ 2147483647 h 546"/>
                        <a:gd name="T32" fmla="*/ 2147483647 w 530"/>
                        <a:gd name="T33" fmla="*/ 2147483647 h 546"/>
                        <a:gd name="T34" fmla="*/ 2147483647 w 530"/>
                        <a:gd name="T35" fmla="*/ 2147483647 h 546"/>
                        <a:gd name="T36" fmla="*/ 2147483647 w 530"/>
                        <a:gd name="T37" fmla="*/ 2147483647 h 546"/>
                        <a:gd name="T38" fmla="*/ 2147483647 w 530"/>
                        <a:gd name="T39" fmla="*/ 2147483647 h 546"/>
                        <a:gd name="T40" fmla="*/ 2147483647 w 530"/>
                        <a:gd name="T41" fmla="*/ 2147483647 h 546"/>
                        <a:gd name="T42" fmla="*/ 2147483647 w 530"/>
                        <a:gd name="T43" fmla="*/ 2147483647 h 546"/>
                        <a:gd name="T44" fmla="*/ 2147483647 w 530"/>
                        <a:gd name="T45" fmla="*/ 2147483647 h 546"/>
                        <a:gd name="T46" fmla="*/ 2147483647 w 530"/>
                        <a:gd name="T47" fmla="*/ 2147483647 h 546"/>
                        <a:gd name="T48" fmla="*/ 2147483647 w 530"/>
                        <a:gd name="T49" fmla="*/ 2147483647 h 546"/>
                        <a:gd name="T50" fmla="*/ 2147483647 w 530"/>
                        <a:gd name="T51" fmla="*/ 2147483647 h 546"/>
                        <a:gd name="T52" fmla="*/ 2147483647 w 530"/>
                        <a:gd name="T53" fmla="*/ 2147483647 h 546"/>
                        <a:gd name="T54" fmla="*/ 2147483647 w 530"/>
                        <a:gd name="T55" fmla="*/ 2147483647 h 546"/>
                        <a:gd name="T56" fmla="*/ 2147483647 w 530"/>
                        <a:gd name="T57" fmla="*/ 2147483647 h 546"/>
                        <a:gd name="T58" fmla="*/ 2147483647 w 530"/>
                        <a:gd name="T59" fmla="*/ 2147483647 h 546"/>
                        <a:gd name="T60" fmla="*/ 2147483647 w 530"/>
                        <a:gd name="T61" fmla="*/ 2147483647 h 546"/>
                        <a:gd name="T62" fmla="*/ 2147483647 w 530"/>
                        <a:gd name="T63" fmla="*/ 2147483647 h 546"/>
                        <a:gd name="T64" fmla="*/ 2147483647 w 530"/>
                        <a:gd name="T65" fmla="*/ 2147483647 h 546"/>
                        <a:gd name="T66" fmla="*/ 2147483647 w 530"/>
                        <a:gd name="T67" fmla="*/ 2147483647 h 546"/>
                        <a:gd name="T68" fmla="*/ 2147483647 w 530"/>
                        <a:gd name="T69" fmla="*/ 2147483647 h 546"/>
                        <a:gd name="T70" fmla="*/ 2147483647 w 530"/>
                        <a:gd name="T71" fmla="*/ 2147483647 h 546"/>
                        <a:gd name="T72" fmla="*/ 2147483647 w 530"/>
                        <a:gd name="T73" fmla="*/ 2147483647 h 546"/>
                        <a:gd name="T74" fmla="*/ 2147483647 w 530"/>
                        <a:gd name="T75" fmla="*/ 2147483647 h 546"/>
                        <a:gd name="T76" fmla="*/ 2147483647 w 530"/>
                        <a:gd name="T77" fmla="*/ 2147483647 h 546"/>
                        <a:gd name="T78" fmla="*/ 2147483647 w 530"/>
                        <a:gd name="T79" fmla="*/ 2147483647 h 546"/>
                        <a:gd name="T80" fmla="*/ 2147483647 w 530"/>
                        <a:gd name="T81" fmla="*/ 2147483647 h 546"/>
                        <a:gd name="T82" fmla="*/ 2147483647 w 530"/>
                        <a:gd name="T83" fmla="*/ 2147483647 h 546"/>
                        <a:gd name="T84" fmla="*/ 2147483647 w 530"/>
                        <a:gd name="T85" fmla="*/ 2147483647 h 546"/>
                        <a:gd name="T86" fmla="*/ 2147483647 w 530"/>
                        <a:gd name="T87" fmla="*/ 2147483647 h 546"/>
                        <a:gd name="T88" fmla="*/ 2147483647 w 530"/>
                        <a:gd name="T89" fmla="*/ 2147483647 h 546"/>
                        <a:gd name="T90" fmla="*/ 2147483647 w 530"/>
                        <a:gd name="T91" fmla="*/ 2147483647 h 546"/>
                        <a:gd name="T92" fmla="*/ 2147483647 w 530"/>
                        <a:gd name="T93" fmla="*/ 2147483647 h 546"/>
                        <a:gd name="T94" fmla="*/ 2147483647 w 530"/>
                        <a:gd name="T95" fmla="*/ 2147483647 h 546"/>
                        <a:gd name="T96" fmla="*/ 2147483647 w 530"/>
                        <a:gd name="T97" fmla="*/ 2147483647 h 546"/>
                        <a:gd name="T98" fmla="*/ 2147483647 w 530"/>
                        <a:gd name="T99" fmla="*/ 2147483647 h 546"/>
                        <a:gd name="T100" fmla="*/ 2147483647 w 530"/>
                        <a:gd name="T101" fmla="*/ 2147483647 h 546"/>
                        <a:gd name="T102" fmla="*/ 2147483647 w 530"/>
                        <a:gd name="T103" fmla="*/ 2147483647 h 546"/>
                        <a:gd name="T104" fmla="*/ 2147483647 w 530"/>
                        <a:gd name="T105" fmla="*/ 2147483647 h 546"/>
                        <a:gd name="T106" fmla="*/ 2147483647 w 530"/>
                        <a:gd name="T107" fmla="*/ 2147483647 h 546"/>
                        <a:gd name="T108" fmla="*/ 2147483647 w 530"/>
                        <a:gd name="T109" fmla="*/ 2147483647 h 546"/>
                        <a:gd name="T110" fmla="*/ 2147483647 w 530"/>
                        <a:gd name="T111" fmla="*/ 0 h 546"/>
                        <a:gd name="T112" fmla="*/ 2147483647 w 530"/>
                        <a:gd name="T113" fmla="*/ 2147483647 h 54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w 530"/>
                        <a:gd name="T172" fmla="*/ 0 h 546"/>
                        <a:gd name="T173" fmla="*/ 530 w 530"/>
                        <a:gd name="T174" fmla="*/ 546 h 546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T171" t="T172" r="T173" b="T174"/>
                      <a:pathLst>
                        <a:path w="530" h="546">
                          <a:moveTo>
                            <a:pt x="11" y="13"/>
                          </a:moveTo>
                          <a:cubicBezTo>
                            <a:pt x="6" y="16"/>
                            <a:pt x="6" y="30"/>
                            <a:pt x="7" y="34"/>
                          </a:cubicBezTo>
                          <a:cubicBezTo>
                            <a:pt x="8" y="38"/>
                            <a:pt x="20" y="45"/>
                            <a:pt x="17" y="54"/>
                          </a:cubicBezTo>
                          <a:cubicBezTo>
                            <a:pt x="14" y="63"/>
                            <a:pt x="0" y="75"/>
                            <a:pt x="3" y="82"/>
                          </a:cubicBezTo>
                          <a:cubicBezTo>
                            <a:pt x="6" y="89"/>
                            <a:pt x="21" y="107"/>
                            <a:pt x="21" y="120"/>
                          </a:cubicBezTo>
                          <a:cubicBezTo>
                            <a:pt x="21" y="133"/>
                            <a:pt x="34" y="518"/>
                            <a:pt x="34" y="518"/>
                          </a:cubicBezTo>
                          <a:cubicBezTo>
                            <a:pt x="320" y="522"/>
                            <a:pt x="320" y="522"/>
                            <a:pt x="320" y="522"/>
                          </a:cubicBezTo>
                          <a:cubicBezTo>
                            <a:pt x="320" y="522"/>
                            <a:pt x="322" y="512"/>
                            <a:pt x="329" y="510"/>
                          </a:cubicBezTo>
                          <a:cubicBezTo>
                            <a:pt x="336" y="508"/>
                            <a:pt x="334" y="518"/>
                            <a:pt x="334" y="518"/>
                          </a:cubicBezTo>
                          <a:cubicBezTo>
                            <a:pt x="413" y="521"/>
                            <a:pt x="413" y="521"/>
                            <a:pt x="413" y="521"/>
                          </a:cubicBezTo>
                          <a:cubicBezTo>
                            <a:pt x="413" y="521"/>
                            <a:pt x="425" y="546"/>
                            <a:pt x="438" y="539"/>
                          </a:cubicBezTo>
                          <a:cubicBezTo>
                            <a:pt x="451" y="532"/>
                            <a:pt x="450" y="511"/>
                            <a:pt x="460" y="508"/>
                          </a:cubicBezTo>
                          <a:cubicBezTo>
                            <a:pt x="470" y="505"/>
                            <a:pt x="472" y="509"/>
                            <a:pt x="482" y="505"/>
                          </a:cubicBezTo>
                          <a:cubicBezTo>
                            <a:pt x="492" y="501"/>
                            <a:pt x="492" y="478"/>
                            <a:pt x="492" y="478"/>
                          </a:cubicBezTo>
                          <a:cubicBezTo>
                            <a:pt x="509" y="477"/>
                            <a:pt x="509" y="477"/>
                            <a:pt x="509" y="477"/>
                          </a:cubicBezTo>
                          <a:cubicBezTo>
                            <a:pt x="525" y="462"/>
                            <a:pt x="525" y="462"/>
                            <a:pt x="525" y="462"/>
                          </a:cubicBezTo>
                          <a:cubicBezTo>
                            <a:pt x="522" y="456"/>
                            <a:pt x="520" y="450"/>
                            <a:pt x="520" y="445"/>
                          </a:cubicBezTo>
                          <a:cubicBezTo>
                            <a:pt x="519" y="430"/>
                            <a:pt x="518" y="416"/>
                            <a:pt x="518" y="416"/>
                          </a:cubicBezTo>
                          <a:cubicBezTo>
                            <a:pt x="530" y="415"/>
                            <a:pt x="530" y="415"/>
                            <a:pt x="530" y="415"/>
                          </a:cubicBezTo>
                          <a:cubicBezTo>
                            <a:pt x="530" y="415"/>
                            <a:pt x="503" y="397"/>
                            <a:pt x="490" y="369"/>
                          </a:cubicBezTo>
                          <a:cubicBezTo>
                            <a:pt x="477" y="341"/>
                            <a:pt x="478" y="326"/>
                            <a:pt x="469" y="315"/>
                          </a:cubicBezTo>
                          <a:cubicBezTo>
                            <a:pt x="460" y="304"/>
                            <a:pt x="456" y="302"/>
                            <a:pt x="448" y="288"/>
                          </a:cubicBezTo>
                          <a:cubicBezTo>
                            <a:pt x="440" y="274"/>
                            <a:pt x="440" y="252"/>
                            <a:pt x="440" y="252"/>
                          </a:cubicBezTo>
                          <a:cubicBezTo>
                            <a:pt x="415" y="225"/>
                            <a:pt x="415" y="225"/>
                            <a:pt x="415" y="225"/>
                          </a:cubicBezTo>
                          <a:cubicBezTo>
                            <a:pt x="415" y="225"/>
                            <a:pt x="418" y="216"/>
                            <a:pt x="412" y="204"/>
                          </a:cubicBezTo>
                          <a:cubicBezTo>
                            <a:pt x="406" y="192"/>
                            <a:pt x="380" y="170"/>
                            <a:pt x="378" y="161"/>
                          </a:cubicBezTo>
                          <a:cubicBezTo>
                            <a:pt x="376" y="152"/>
                            <a:pt x="368" y="147"/>
                            <a:pt x="368" y="147"/>
                          </a:cubicBezTo>
                          <a:cubicBezTo>
                            <a:pt x="368" y="147"/>
                            <a:pt x="376" y="137"/>
                            <a:pt x="368" y="126"/>
                          </a:cubicBezTo>
                          <a:cubicBezTo>
                            <a:pt x="360" y="115"/>
                            <a:pt x="350" y="112"/>
                            <a:pt x="350" y="112"/>
                          </a:cubicBezTo>
                          <a:cubicBezTo>
                            <a:pt x="361" y="99"/>
                            <a:pt x="361" y="99"/>
                            <a:pt x="361" y="99"/>
                          </a:cubicBezTo>
                          <a:cubicBezTo>
                            <a:pt x="373" y="107"/>
                            <a:pt x="373" y="107"/>
                            <a:pt x="373" y="107"/>
                          </a:cubicBezTo>
                          <a:cubicBezTo>
                            <a:pt x="373" y="107"/>
                            <a:pt x="372" y="124"/>
                            <a:pt x="381" y="130"/>
                          </a:cubicBezTo>
                          <a:cubicBezTo>
                            <a:pt x="390" y="136"/>
                            <a:pt x="395" y="145"/>
                            <a:pt x="395" y="145"/>
                          </a:cubicBezTo>
                          <a:cubicBezTo>
                            <a:pt x="394" y="162"/>
                            <a:pt x="394" y="162"/>
                            <a:pt x="394" y="162"/>
                          </a:cubicBezTo>
                          <a:cubicBezTo>
                            <a:pt x="394" y="162"/>
                            <a:pt x="426" y="214"/>
                            <a:pt x="438" y="207"/>
                          </a:cubicBezTo>
                          <a:cubicBezTo>
                            <a:pt x="450" y="200"/>
                            <a:pt x="456" y="195"/>
                            <a:pt x="456" y="195"/>
                          </a:cubicBezTo>
                          <a:cubicBezTo>
                            <a:pt x="449" y="183"/>
                            <a:pt x="449" y="183"/>
                            <a:pt x="449" y="183"/>
                          </a:cubicBezTo>
                          <a:cubicBezTo>
                            <a:pt x="449" y="183"/>
                            <a:pt x="462" y="157"/>
                            <a:pt x="462" y="143"/>
                          </a:cubicBezTo>
                          <a:cubicBezTo>
                            <a:pt x="462" y="129"/>
                            <a:pt x="471" y="112"/>
                            <a:pt x="471" y="112"/>
                          </a:cubicBezTo>
                          <a:cubicBezTo>
                            <a:pt x="435" y="19"/>
                            <a:pt x="435" y="19"/>
                            <a:pt x="435" y="19"/>
                          </a:cubicBezTo>
                          <a:cubicBezTo>
                            <a:pt x="435" y="19"/>
                            <a:pt x="397" y="34"/>
                            <a:pt x="388" y="30"/>
                          </a:cubicBezTo>
                          <a:cubicBezTo>
                            <a:pt x="379" y="26"/>
                            <a:pt x="373" y="22"/>
                            <a:pt x="373" y="22"/>
                          </a:cubicBezTo>
                          <a:cubicBezTo>
                            <a:pt x="373" y="22"/>
                            <a:pt x="364" y="33"/>
                            <a:pt x="350" y="26"/>
                          </a:cubicBezTo>
                          <a:cubicBezTo>
                            <a:pt x="336" y="19"/>
                            <a:pt x="341" y="10"/>
                            <a:pt x="325" y="7"/>
                          </a:cubicBezTo>
                          <a:cubicBezTo>
                            <a:pt x="309" y="4"/>
                            <a:pt x="288" y="14"/>
                            <a:pt x="288" y="14"/>
                          </a:cubicBezTo>
                          <a:cubicBezTo>
                            <a:pt x="288" y="14"/>
                            <a:pt x="273" y="7"/>
                            <a:pt x="262" y="11"/>
                          </a:cubicBezTo>
                          <a:cubicBezTo>
                            <a:pt x="251" y="15"/>
                            <a:pt x="243" y="30"/>
                            <a:pt x="243" y="30"/>
                          </a:cubicBezTo>
                          <a:cubicBezTo>
                            <a:pt x="243" y="30"/>
                            <a:pt x="231" y="28"/>
                            <a:pt x="227" y="30"/>
                          </a:cubicBezTo>
                          <a:cubicBezTo>
                            <a:pt x="223" y="32"/>
                            <a:pt x="210" y="43"/>
                            <a:pt x="210" y="43"/>
                          </a:cubicBezTo>
                          <a:cubicBezTo>
                            <a:pt x="210" y="43"/>
                            <a:pt x="176" y="29"/>
                            <a:pt x="170" y="29"/>
                          </a:cubicBezTo>
                          <a:cubicBezTo>
                            <a:pt x="164" y="29"/>
                            <a:pt x="153" y="32"/>
                            <a:pt x="140" y="29"/>
                          </a:cubicBezTo>
                          <a:cubicBezTo>
                            <a:pt x="127" y="26"/>
                            <a:pt x="125" y="14"/>
                            <a:pt x="112" y="13"/>
                          </a:cubicBezTo>
                          <a:cubicBezTo>
                            <a:pt x="99" y="12"/>
                            <a:pt x="89" y="12"/>
                            <a:pt x="89" y="12"/>
                          </a:cubicBezTo>
                          <a:cubicBezTo>
                            <a:pt x="89" y="12"/>
                            <a:pt x="69" y="1"/>
                            <a:pt x="60" y="1"/>
                          </a:cubicBezTo>
                          <a:cubicBezTo>
                            <a:pt x="51" y="1"/>
                            <a:pt x="46" y="15"/>
                            <a:pt x="31" y="6"/>
                          </a:cubicBezTo>
                          <a:cubicBezTo>
                            <a:pt x="28" y="4"/>
                            <a:pt x="26" y="2"/>
                            <a:pt x="24" y="0"/>
                          </a:cubicBezTo>
                          <a:cubicBezTo>
                            <a:pt x="21" y="4"/>
                            <a:pt x="15" y="11"/>
                            <a:pt x="11" y="13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74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4731727" y="3361959"/>
                      <a:ext cx="479150" cy="645771"/>
                    </a:xfrm>
                    <a:custGeom>
                      <a:avLst/>
                      <a:gdLst>
                        <a:gd name="T0" fmla="*/ 2147483647 w 781"/>
                        <a:gd name="T1" fmla="*/ 2147483647 h 1054"/>
                        <a:gd name="T2" fmla="*/ 2147483647 w 781"/>
                        <a:gd name="T3" fmla="*/ 2147483647 h 1054"/>
                        <a:gd name="T4" fmla="*/ 2147483647 w 781"/>
                        <a:gd name="T5" fmla="*/ 2147483647 h 1054"/>
                        <a:gd name="T6" fmla="*/ 2147483647 w 781"/>
                        <a:gd name="T7" fmla="*/ 2147483647 h 1054"/>
                        <a:gd name="T8" fmla="*/ 2147483647 w 781"/>
                        <a:gd name="T9" fmla="*/ 2147483647 h 1054"/>
                        <a:gd name="T10" fmla="*/ 2147483647 w 781"/>
                        <a:gd name="T11" fmla="*/ 2147483647 h 1054"/>
                        <a:gd name="T12" fmla="*/ 2147483647 w 781"/>
                        <a:gd name="T13" fmla="*/ 2147483647 h 1054"/>
                        <a:gd name="T14" fmla="*/ 2147483647 w 781"/>
                        <a:gd name="T15" fmla="*/ 2147483647 h 1054"/>
                        <a:gd name="T16" fmla="*/ 2147483647 w 781"/>
                        <a:gd name="T17" fmla="*/ 2147483647 h 1054"/>
                        <a:gd name="T18" fmla="*/ 2147483647 w 781"/>
                        <a:gd name="T19" fmla="*/ 2147483647 h 1054"/>
                        <a:gd name="T20" fmla="*/ 2147483647 w 781"/>
                        <a:gd name="T21" fmla="*/ 2147483647 h 1054"/>
                        <a:gd name="T22" fmla="*/ 2147483647 w 781"/>
                        <a:gd name="T23" fmla="*/ 2147483647 h 1054"/>
                        <a:gd name="T24" fmla="*/ 2147483647 w 781"/>
                        <a:gd name="T25" fmla="*/ 2147483647 h 1054"/>
                        <a:gd name="T26" fmla="*/ 2147483647 w 781"/>
                        <a:gd name="T27" fmla="*/ 2147483647 h 1054"/>
                        <a:gd name="T28" fmla="*/ 2147483647 w 781"/>
                        <a:gd name="T29" fmla="*/ 2147483647 h 1054"/>
                        <a:gd name="T30" fmla="*/ 2147483647 w 781"/>
                        <a:gd name="T31" fmla="*/ 2147483647 h 1054"/>
                        <a:gd name="T32" fmla="*/ 2147483647 w 781"/>
                        <a:gd name="T33" fmla="*/ 2147483647 h 1054"/>
                        <a:gd name="T34" fmla="*/ 2147483647 w 781"/>
                        <a:gd name="T35" fmla="*/ 2147483647 h 1054"/>
                        <a:gd name="T36" fmla="*/ 2147483647 w 781"/>
                        <a:gd name="T37" fmla="*/ 2147483647 h 1054"/>
                        <a:gd name="T38" fmla="*/ 2147483647 w 781"/>
                        <a:gd name="T39" fmla="*/ 2147483647 h 1054"/>
                        <a:gd name="T40" fmla="*/ 2147483647 w 781"/>
                        <a:gd name="T41" fmla="*/ 2147483647 h 1054"/>
                        <a:gd name="T42" fmla="*/ 2147483647 w 781"/>
                        <a:gd name="T43" fmla="*/ 2147483647 h 1054"/>
                        <a:gd name="T44" fmla="*/ 2147483647 w 781"/>
                        <a:gd name="T45" fmla="*/ 2147483647 h 1054"/>
                        <a:gd name="T46" fmla="*/ 2147483647 w 781"/>
                        <a:gd name="T47" fmla="*/ 2147483647 h 1054"/>
                        <a:gd name="T48" fmla="*/ 2147483647 w 781"/>
                        <a:gd name="T49" fmla="*/ 2147483647 h 1054"/>
                        <a:gd name="T50" fmla="*/ 2147483647 w 781"/>
                        <a:gd name="T51" fmla="*/ 2147483647 h 1054"/>
                        <a:gd name="T52" fmla="*/ 2147483647 w 781"/>
                        <a:gd name="T53" fmla="*/ 2147483647 h 1054"/>
                        <a:gd name="T54" fmla="*/ 2147483647 w 781"/>
                        <a:gd name="T55" fmla="*/ 2147483647 h 1054"/>
                        <a:gd name="T56" fmla="*/ 2147483647 w 781"/>
                        <a:gd name="T57" fmla="*/ 2147483647 h 1054"/>
                        <a:gd name="T58" fmla="*/ 2147483647 w 781"/>
                        <a:gd name="T59" fmla="*/ 2147483647 h 1054"/>
                        <a:gd name="T60" fmla="*/ 2147483647 w 781"/>
                        <a:gd name="T61" fmla="*/ 2147483647 h 1054"/>
                        <a:gd name="T62" fmla="*/ 2147483647 w 781"/>
                        <a:gd name="T63" fmla="*/ 2147483647 h 1054"/>
                        <a:gd name="T64" fmla="*/ 2147483647 w 781"/>
                        <a:gd name="T65" fmla="*/ 2147483647 h 1054"/>
                        <a:gd name="T66" fmla="*/ 2147483647 w 781"/>
                        <a:gd name="T67" fmla="*/ 2147483647 h 1054"/>
                        <a:gd name="T68" fmla="*/ 2147483647 w 781"/>
                        <a:gd name="T69" fmla="*/ 2147483647 h 1054"/>
                        <a:gd name="T70" fmla="*/ 2147483647 w 781"/>
                        <a:gd name="T71" fmla="*/ 2147483647 h 1054"/>
                        <a:gd name="T72" fmla="*/ 2147483647 w 781"/>
                        <a:gd name="T73" fmla="*/ 2147483647 h 1054"/>
                        <a:gd name="T74" fmla="*/ 2147483647 w 781"/>
                        <a:gd name="T75" fmla="*/ 2147483647 h 1054"/>
                        <a:gd name="T76" fmla="*/ 2147483647 w 781"/>
                        <a:gd name="T77" fmla="*/ 2147483647 h 1054"/>
                        <a:gd name="T78" fmla="*/ 2147483647 w 781"/>
                        <a:gd name="T79" fmla="*/ 2147483647 h 1054"/>
                        <a:gd name="T80" fmla="*/ 2147483647 w 781"/>
                        <a:gd name="T81" fmla="*/ 2147483647 h 1054"/>
                        <a:gd name="T82" fmla="*/ 2147483647 w 781"/>
                        <a:gd name="T83" fmla="*/ 2147483647 h 1054"/>
                        <a:gd name="T84" fmla="*/ 2147483647 w 781"/>
                        <a:gd name="T85" fmla="*/ 2147483647 h 1054"/>
                        <a:gd name="T86" fmla="*/ 2147483647 w 781"/>
                        <a:gd name="T87" fmla="*/ 2147483647 h 1054"/>
                        <a:gd name="T88" fmla="*/ 2147483647 w 781"/>
                        <a:gd name="T89" fmla="*/ 2147483647 h 1054"/>
                        <a:gd name="T90" fmla="*/ 2147483647 w 781"/>
                        <a:gd name="T91" fmla="*/ 2147483647 h 1054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781"/>
                        <a:gd name="T139" fmla="*/ 0 h 1054"/>
                        <a:gd name="T140" fmla="*/ 781 w 781"/>
                        <a:gd name="T141" fmla="*/ 1054 h 1054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781" h="1054">
                          <a:moveTo>
                            <a:pt x="601" y="16"/>
                          </a:moveTo>
                          <a:cubicBezTo>
                            <a:pt x="601" y="16"/>
                            <a:pt x="601" y="39"/>
                            <a:pt x="591" y="43"/>
                          </a:cubicBezTo>
                          <a:cubicBezTo>
                            <a:pt x="581" y="47"/>
                            <a:pt x="579" y="43"/>
                            <a:pt x="569" y="46"/>
                          </a:cubicBezTo>
                          <a:cubicBezTo>
                            <a:pt x="559" y="49"/>
                            <a:pt x="560" y="70"/>
                            <a:pt x="547" y="77"/>
                          </a:cubicBezTo>
                          <a:cubicBezTo>
                            <a:pt x="534" y="84"/>
                            <a:pt x="522" y="59"/>
                            <a:pt x="522" y="59"/>
                          </a:cubicBezTo>
                          <a:cubicBezTo>
                            <a:pt x="443" y="56"/>
                            <a:pt x="443" y="56"/>
                            <a:pt x="443" y="56"/>
                          </a:cubicBezTo>
                          <a:cubicBezTo>
                            <a:pt x="443" y="56"/>
                            <a:pt x="445" y="46"/>
                            <a:pt x="438" y="48"/>
                          </a:cubicBezTo>
                          <a:cubicBezTo>
                            <a:pt x="431" y="50"/>
                            <a:pt x="429" y="60"/>
                            <a:pt x="429" y="60"/>
                          </a:cubicBezTo>
                          <a:cubicBezTo>
                            <a:pt x="143" y="56"/>
                            <a:pt x="143" y="56"/>
                            <a:pt x="143" y="56"/>
                          </a:cubicBezTo>
                          <a:cubicBezTo>
                            <a:pt x="144" y="164"/>
                            <a:pt x="144" y="164"/>
                            <a:pt x="144" y="164"/>
                          </a:cubicBezTo>
                          <a:cubicBezTo>
                            <a:pt x="96" y="165"/>
                            <a:pt x="96" y="165"/>
                            <a:pt x="96" y="165"/>
                          </a:cubicBezTo>
                          <a:cubicBezTo>
                            <a:pt x="101" y="398"/>
                            <a:pt x="101" y="398"/>
                            <a:pt x="101" y="398"/>
                          </a:cubicBezTo>
                          <a:cubicBezTo>
                            <a:pt x="101" y="398"/>
                            <a:pt x="69" y="393"/>
                            <a:pt x="56" y="397"/>
                          </a:cubicBezTo>
                          <a:cubicBezTo>
                            <a:pt x="43" y="401"/>
                            <a:pt x="52" y="412"/>
                            <a:pt x="54" y="420"/>
                          </a:cubicBezTo>
                          <a:cubicBezTo>
                            <a:pt x="56" y="428"/>
                            <a:pt x="47" y="428"/>
                            <a:pt x="41" y="434"/>
                          </a:cubicBezTo>
                          <a:cubicBezTo>
                            <a:pt x="35" y="440"/>
                            <a:pt x="37" y="452"/>
                            <a:pt x="37" y="452"/>
                          </a:cubicBezTo>
                          <a:cubicBezTo>
                            <a:pt x="27" y="452"/>
                            <a:pt x="27" y="452"/>
                            <a:pt x="27" y="452"/>
                          </a:cubicBezTo>
                          <a:cubicBezTo>
                            <a:pt x="30" y="468"/>
                            <a:pt x="30" y="468"/>
                            <a:pt x="30" y="468"/>
                          </a:cubicBezTo>
                          <a:cubicBezTo>
                            <a:pt x="35" y="479"/>
                            <a:pt x="35" y="479"/>
                            <a:pt x="35" y="479"/>
                          </a:cubicBezTo>
                          <a:cubicBezTo>
                            <a:pt x="24" y="486"/>
                            <a:pt x="24" y="486"/>
                            <a:pt x="24" y="486"/>
                          </a:cubicBezTo>
                          <a:cubicBezTo>
                            <a:pt x="24" y="486"/>
                            <a:pt x="9" y="494"/>
                            <a:pt x="15" y="504"/>
                          </a:cubicBezTo>
                          <a:cubicBezTo>
                            <a:pt x="21" y="514"/>
                            <a:pt x="24" y="518"/>
                            <a:pt x="22" y="527"/>
                          </a:cubicBezTo>
                          <a:cubicBezTo>
                            <a:pt x="20" y="536"/>
                            <a:pt x="6" y="536"/>
                            <a:pt x="3" y="547"/>
                          </a:cubicBezTo>
                          <a:cubicBezTo>
                            <a:pt x="0" y="558"/>
                            <a:pt x="6" y="563"/>
                            <a:pt x="11" y="565"/>
                          </a:cubicBezTo>
                          <a:cubicBezTo>
                            <a:pt x="16" y="567"/>
                            <a:pt x="21" y="557"/>
                            <a:pt x="28" y="560"/>
                          </a:cubicBezTo>
                          <a:cubicBezTo>
                            <a:pt x="35" y="563"/>
                            <a:pt x="33" y="590"/>
                            <a:pt x="33" y="590"/>
                          </a:cubicBezTo>
                          <a:cubicBezTo>
                            <a:pt x="42" y="598"/>
                            <a:pt x="42" y="598"/>
                            <a:pt x="42" y="598"/>
                          </a:cubicBezTo>
                          <a:cubicBezTo>
                            <a:pt x="31" y="603"/>
                            <a:pt x="31" y="603"/>
                            <a:pt x="31" y="603"/>
                          </a:cubicBezTo>
                          <a:cubicBezTo>
                            <a:pt x="35" y="620"/>
                            <a:pt x="35" y="620"/>
                            <a:pt x="35" y="620"/>
                          </a:cubicBezTo>
                          <a:cubicBezTo>
                            <a:pt x="35" y="620"/>
                            <a:pt x="44" y="621"/>
                            <a:pt x="56" y="634"/>
                          </a:cubicBezTo>
                          <a:cubicBezTo>
                            <a:pt x="68" y="647"/>
                            <a:pt x="50" y="643"/>
                            <a:pt x="50" y="643"/>
                          </a:cubicBezTo>
                          <a:cubicBezTo>
                            <a:pt x="52" y="659"/>
                            <a:pt x="52" y="659"/>
                            <a:pt x="52" y="659"/>
                          </a:cubicBezTo>
                          <a:cubicBezTo>
                            <a:pt x="52" y="659"/>
                            <a:pt x="89" y="692"/>
                            <a:pt x="93" y="714"/>
                          </a:cubicBezTo>
                          <a:cubicBezTo>
                            <a:pt x="97" y="736"/>
                            <a:pt x="82" y="743"/>
                            <a:pt x="81" y="753"/>
                          </a:cubicBezTo>
                          <a:cubicBezTo>
                            <a:pt x="80" y="763"/>
                            <a:pt x="89" y="760"/>
                            <a:pt x="89" y="760"/>
                          </a:cubicBezTo>
                          <a:cubicBezTo>
                            <a:pt x="83" y="771"/>
                            <a:pt x="83" y="771"/>
                            <a:pt x="83" y="771"/>
                          </a:cubicBezTo>
                          <a:cubicBezTo>
                            <a:pt x="117" y="774"/>
                            <a:pt x="117" y="774"/>
                            <a:pt x="117" y="774"/>
                          </a:cubicBezTo>
                          <a:cubicBezTo>
                            <a:pt x="117" y="781"/>
                            <a:pt x="117" y="781"/>
                            <a:pt x="117" y="781"/>
                          </a:cubicBezTo>
                          <a:cubicBezTo>
                            <a:pt x="117" y="781"/>
                            <a:pt x="110" y="789"/>
                            <a:pt x="116" y="797"/>
                          </a:cubicBezTo>
                          <a:cubicBezTo>
                            <a:pt x="122" y="805"/>
                            <a:pt x="152" y="803"/>
                            <a:pt x="152" y="803"/>
                          </a:cubicBezTo>
                          <a:cubicBezTo>
                            <a:pt x="152" y="816"/>
                            <a:pt x="152" y="816"/>
                            <a:pt x="152" y="816"/>
                          </a:cubicBezTo>
                          <a:cubicBezTo>
                            <a:pt x="152" y="816"/>
                            <a:pt x="168" y="815"/>
                            <a:pt x="171" y="826"/>
                          </a:cubicBezTo>
                          <a:cubicBezTo>
                            <a:pt x="174" y="837"/>
                            <a:pt x="159" y="831"/>
                            <a:pt x="165" y="841"/>
                          </a:cubicBezTo>
                          <a:cubicBezTo>
                            <a:pt x="171" y="851"/>
                            <a:pt x="185" y="853"/>
                            <a:pt x="192" y="854"/>
                          </a:cubicBezTo>
                          <a:cubicBezTo>
                            <a:pt x="199" y="855"/>
                            <a:pt x="208" y="878"/>
                            <a:pt x="208" y="878"/>
                          </a:cubicBezTo>
                          <a:cubicBezTo>
                            <a:pt x="208" y="878"/>
                            <a:pt x="223" y="879"/>
                            <a:pt x="223" y="887"/>
                          </a:cubicBezTo>
                          <a:cubicBezTo>
                            <a:pt x="223" y="895"/>
                            <a:pt x="216" y="889"/>
                            <a:pt x="217" y="895"/>
                          </a:cubicBezTo>
                          <a:cubicBezTo>
                            <a:pt x="218" y="901"/>
                            <a:pt x="225" y="904"/>
                            <a:pt x="225" y="904"/>
                          </a:cubicBezTo>
                          <a:cubicBezTo>
                            <a:pt x="224" y="917"/>
                            <a:pt x="224" y="917"/>
                            <a:pt x="224" y="917"/>
                          </a:cubicBezTo>
                          <a:cubicBezTo>
                            <a:pt x="239" y="918"/>
                            <a:pt x="239" y="918"/>
                            <a:pt x="239" y="918"/>
                          </a:cubicBezTo>
                          <a:cubicBezTo>
                            <a:pt x="239" y="918"/>
                            <a:pt x="248" y="924"/>
                            <a:pt x="256" y="932"/>
                          </a:cubicBezTo>
                          <a:cubicBezTo>
                            <a:pt x="264" y="940"/>
                            <a:pt x="260" y="954"/>
                            <a:pt x="260" y="954"/>
                          </a:cubicBezTo>
                          <a:cubicBezTo>
                            <a:pt x="264" y="962"/>
                            <a:pt x="264" y="962"/>
                            <a:pt x="264" y="962"/>
                          </a:cubicBezTo>
                          <a:cubicBezTo>
                            <a:pt x="285" y="981"/>
                            <a:pt x="285" y="981"/>
                            <a:pt x="285" y="981"/>
                          </a:cubicBezTo>
                          <a:cubicBezTo>
                            <a:pt x="285" y="995"/>
                            <a:pt x="285" y="995"/>
                            <a:pt x="285" y="995"/>
                          </a:cubicBezTo>
                          <a:cubicBezTo>
                            <a:pt x="316" y="1010"/>
                            <a:pt x="316" y="1010"/>
                            <a:pt x="316" y="1010"/>
                          </a:cubicBezTo>
                          <a:cubicBezTo>
                            <a:pt x="316" y="1010"/>
                            <a:pt x="324" y="994"/>
                            <a:pt x="333" y="994"/>
                          </a:cubicBezTo>
                          <a:cubicBezTo>
                            <a:pt x="342" y="994"/>
                            <a:pt x="343" y="1006"/>
                            <a:pt x="354" y="1006"/>
                          </a:cubicBezTo>
                          <a:cubicBezTo>
                            <a:pt x="365" y="1006"/>
                            <a:pt x="364" y="988"/>
                            <a:pt x="371" y="988"/>
                          </a:cubicBezTo>
                          <a:cubicBezTo>
                            <a:pt x="378" y="988"/>
                            <a:pt x="382" y="1005"/>
                            <a:pt x="390" y="1017"/>
                          </a:cubicBezTo>
                          <a:cubicBezTo>
                            <a:pt x="398" y="1029"/>
                            <a:pt x="417" y="1033"/>
                            <a:pt x="417" y="1033"/>
                          </a:cubicBezTo>
                          <a:cubicBezTo>
                            <a:pt x="420" y="1047"/>
                            <a:pt x="420" y="1047"/>
                            <a:pt x="420" y="1047"/>
                          </a:cubicBezTo>
                          <a:cubicBezTo>
                            <a:pt x="431" y="1049"/>
                            <a:pt x="431" y="1049"/>
                            <a:pt x="431" y="1049"/>
                          </a:cubicBezTo>
                          <a:cubicBezTo>
                            <a:pt x="431" y="1049"/>
                            <a:pt x="442" y="1036"/>
                            <a:pt x="447" y="1036"/>
                          </a:cubicBezTo>
                          <a:cubicBezTo>
                            <a:pt x="452" y="1036"/>
                            <a:pt x="461" y="1043"/>
                            <a:pt x="467" y="1044"/>
                          </a:cubicBezTo>
                          <a:cubicBezTo>
                            <a:pt x="473" y="1045"/>
                            <a:pt x="474" y="1037"/>
                            <a:pt x="474" y="1037"/>
                          </a:cubicBezTo>
                          <a:cubicBezTo>
                            <a:pt x="481" y="1036"/>
                            <a:pt x="481" y="1036"/>
                            <a:pt x="481" y="1036"/>
                          </a:cubicBezTo>
                          <a:cubicBezTo>
                            <a:pt x="495" y="1054"/>
                            <a:pt x="495" y="1054"/>
                            <a:pt x="495" y="1054"/>
                          </a:cubicBezTo>
                          <a:cubicBezTo>
                            <a:pt x="508" y="1039"/>
                            <a:pt x="508" y="1039"/>
                            <a:pt x="508" y="1039"/>
                          </a:cubicBezTo>
                          <a:cubicBezTo>
                            <a:pt x="524" y="1040"/>
                            <a:pt x="524" y="1040"/>
                            <a:pt x="524" y="1040"/>
                          </a:cubicBezTo>
                          <a:cubicBezTo>
                            <a:pt x="524" y="1040"/>
                            <a:pt x="531" y="1032"/>
                            <a:pt x="536" y="1032"/>
                          </a:cubicBezTo>
                          <a:cubicBezTo>
                            <a:pt x="541" y="1032"/>
                            <a:pt x="540" y="1038"/>
                            <a:pt x="553" y="1040"/>
                          </a:cubicBezTo>
                          <a:cubicBezTo>
                            <a:pt x="566" y="1042"/>
                            <a:pt x="575" y="1015"/>
                            <a:pt x="575" y="1015"/>
                          </a:cubicBezTo>
                          <a:cubicBezTo>
                            <a:pt x="583" y="1015"/>
                            <a:pt x="583" y="1015"/>
                            <a:pt x="583" y="1015"/>
                          </a:cubicBezTo>
                          <a:cubicBezTo>
                            <a:pt x="597" y="995"/>
                            <a:pt x="597" y="995"/>
                            <a:pt x="597" y="995"/>
                          </a:cubicBezTo>
                          <a:cubicBezTo>
                            <a:pt x="657" y="994"/>
                            <a:pt x="657" y="994"/>
                            <a:pt x="657" y="994"/>
                          </a:cubicBezTo>
                          <a:cubicBezTo>
                            <a:pt x="670" y="986"/>
                            <a:pt x="670" y="986"/>
                            <a:pt x="670" y="986"/>
                          </a:cubicBezTo>
                          <a:cubicBezTo>
                            <a:pt x="669" y="976"/>
                            <a:pt x="669" y="976"/>
                            <a:pt x="669" y="976"/>
                          </a:cubicBezTo>
                          <a:cubicBezTo>
                            <a:pt x="669" y="976"/>
                            <a:pt x="670" y="962"/>
                            <a:pt x="665" y="954"/>
                          </a:cubicBezTo>
                          <a:cubicBezTo>
                            <a:pt x="660" y="946"/>
                            <a:pt x="650" y="955"/>
                            <a:pt x="640" y="947"/>
                          </a:cubicBezTo>
                          <a:cubicBezTo>
                            <a:pt x="630" y="939"/>
                            <a:pt x="628" y="912"/>
                            <a:pt x="628" y="912"/>
                          </a:cubicBezTo>
                          <a:cubicBezTo>
                            <a:pt x="621" y="908"/>
                            <a:pt x="621" y="908"/>
                            <a:pt x="621" y="908"/>
                          </a:cubicBezTo>
                          <a:cubicBezTo>
                            <a:pt x="619" y="883"/>
                            <a:pt x="619" y="883"/>
                            <a:pt x="619" y="883"/>
                          </a:cubicBezTo>
                          <a:cubicBezTo>
                            <a:pt x="610" y="882"/>
                            <a:pt x="610" y="882"/>
                            <a:pt x="610" y="882"/>
                          </a:cubicBezTo>
                          <a:cubicBezTo>
                            <a:pt x="607" y="869"/>
                            <a:pt x="607" y="869"/>
                            <a:pt x="607" y="869"/>
                          </a:cubicBezTo>
                          <a:cubicBezTo>
                            <a:pt x="607" y="869"/>
                            <a:pt x="596" y="871"/>
                            <a:pt x="592" y="866"/>
                          </a:cubicBezTo>
                          <a:cubicBezTo>
                            <a:pt x="588" y="861"/>
                            <a:pt x="587" y="846"/>
                            <a:pt x="587" y="846"/>
                          </a:cubicBezTo>
                          <a:cubicBezTo>
                            <a:pt x="587" y="846"/>
                            <a:pt x="570" y="831"/>
                            <a:pt x="562" y="827"/>
                          </a:cubicBezTo>
                          <a:cubicBezTo>
                            <a:pt x="554" y="823"/>
                            <a:pt x="538" y="829"/>
                            <a:pt x="535" y="824"/>
                          </a:cubicBezTo>
                          <a:cubicBezTo>
                            <a:pt x="532" y="819"/>
                            <a:pt x="542" y="802"/>
                            <a:pt x="542" y="802"/>
                          </a:cubicBezTo>
                          <a:cubicBezTo>
                            <a:pt x="540" y="786"/>
                            <a:pt x="540" y="786"/>
                            <a:pt x="540" y="786"/>
                          </a:cubicBezTo>
                          <a:cubicBezTo>
                            <a:pt x="563" y="787"/>
                            <a:pt x="563" y="787"/>
                            <a:pt x="563" y="787"/>
                          </a:cubicBezTo>
                          <a:cubicBezTo>
                            <a:pt x="568" y="792"/>
                            <a:pt x="568" y="792"/>
                            <a:pt x="568" y="792"/>
                          </a:cubicBezTo>
                          <a:cubicBezTo>
                            <a:pt x="568" y="792"/>
                            <a:pt x="575" y="787"/>
                            <a:pt x="582" y="782"/>
                          </a:cubicBezTo>
                          <a:cubicBezTo>
                            <a:pt x="589" y="777"/>
                            <a:pt x="586" y="746"/>
                            <a:pt x="586" y="746"/>
                          </a:cubicBezTo>
                          <a:cubicBezTo>
                            <a:pt x="586" y="746"/>
                            <a:pt x="579" y="727"/>
                            <a:pt x="580" y="719"/>
                          </a:cubicBezTo>
                          <a:cubicBezTo>
                            <a:pt x="581" y="711"/>
                            <a:pt x="596" y="700"/>
                            <a:pt x="597" y="697"/>
                          </a:cubicBezTo>
                          <a:cubicBezTo>
                            <a:pt x="598" y="694"/>
                            <a:pt x="592" y="683"/>
                            <a:pt x="592" y="676"/>
                          </a:cubicBezTo>
                          <a:cubicBezTo>
                            <a:pt x="592" y="669"/>
                            <a:pt x="598" y="656"/>
                            <a:pt x="603" y="656"/>
                          </a:cubicBezTo>
                          <a:cubicBezTo>
                            <a:pt x="608" y="656"/>
                            <a:pt x="610" y="667"/>
                            <a:pt x="610" y="667"/>
                          </a:cubicBezTo>
                          <a:cubicBezTo>
                            <a:pt x="610" y="667"/>
                            <a:pt x="616" y="670"/>
                            <a:pt x="622" y="662"/>
                          </a:cubicBezTo>
                          <a:cubicBezTo>
                            <a:pt x="628" y="654"/>
                            <a:pt x="621" y="631"/>
                            <a:pt x="621" y="631"/>
                          </a:cubicBezTo>
                          <a:cubicBezTo>
                            <a:pt x="628" y="620"/>
                            <a:pt x="628" y="620"/>
                            <a:pt x="628" y="620"/>
                          </a:cubicBezTo>
                          <a:cubicBezTo>
                            <a:pt x="626" y="605"/>
                            <a:pt x="626" y="605"/>
                            <a:pt x="626" y="605"/>
                          </a:cubicBezTo>
                          <a:cubicBezTo>
                            <a:pt x="626" y="605"/>
                            <a:pt x="637" y="601"/>
                            <a:pt x="642" y="596"/>
                          </a:cubicBezTo>
                          <a:cubicBezTo>
                            <a:pt x="647" y="591"/>
                            <a:pt x="642" y="581"/>
                            <a:pt x="643" y="576"/>
                          </a:cubicBezTo>
                          <a:cubicBezTo>
                            <a:pt x="644" y="571"/>
                            <a:pt x="655" y="557"/>
                            <a:pt x="655" y="557"/>
                          </a:cubicBezTo>
                          <a:cubicBezTo>
                            <a:pt x="677" y="555"/>
                            <a:pt x="677" y="555"/>
                            <a:pt x="677" y="555"/>
                          </a:cubicBezTo>
                          <a:cubicBezTo>
                            <a:pt x="677" y="555"/>
                            <a:pt x="675" y="537"/>
                            <a:pt x="675" y="529"/>
                          </a:cubicBezTo>
                          <a:cubicBezTo>
                            <a:pt x="675" y="521"/>
                            <a:pt x="691" y="501"/>
                            <a:pt x="691" y="501"/>
                          </a:cubicBezTo>
                          <a:cubicBezTo>
                            <a:pt x="691" y="471"/>
                            <a:pt x="691" y="471"/>
                            <a:pt x="691" y="471"/>
                          </a:cubicBezTo>
                          <a:cubicBezTo>
                            <a:pt x="689" y="438"/>
                            <a:pt x="689" y="438"/>
                            <a:pt x="689" y="438"/>
                          </a:cubicBezTo>
                          <a:cubicBezTo>
                            <a:pt x="689" y="438"/>
                            <a:pt x="683" y="436"/>
                            <a:pt x="684" y="428"/>
                          </a:cubicBezTo>
                          <a:cubicBezTo>
                            <a:pt x="685" y="420"/>
                            <a:pt x="696" y="421"/>
                            <a:pt x="696" y="414"/>
                          </a:cubicBezTo>
                          <a:cubicBezTo>
                            <a:pt x="696" y="407"/>
                            <a:pt x="697" y="397"/>
                            <a:pt x="697" y="397"/>
                          </a:cubicBezTo>
                          <a:cubicBezTo>
                            <a:pt x="697" y="397"/>
                            <a:pt x="709" y="395"/>
                            <a:pt x="709" y="377"/>
                          </a:cubicBezTo>
                          <a:cubicBezTo>
                            <a:pt x="709" y="359"/>
                            <a:pt x="703" y="349"/>
                            <a:pt x="703" y="346"/>
                          </a:cubicBezTo>
                          <a:cubicBezTo>
                            <a:pt x="703" y="343"/>
                            <a:pt x="714" y="338"/>
                            <a:pt x="714" y="338"/>
                          </a:cubicBezTo>
                          <a:cubicBezTo>
                            <a:pt x="714" y="328"/>
                            <a:pt x="714" y="328"/>
                            <a:pt x="714" y="328"/>
                          </a:cubicBezTo>
                          <a:cubicBezTo>
                            <a:pt x="714" y="328"/>
                            <a:pt x="732" y="328"/>
                            <a:pt x="733" y="321"/>
                          </a:cubicBezTo>
                          <a:cubicBezTo>
                            <a:pt x="734" y="314"/>
                            <a:pt x="734" y="306"/>
                            <a:pt x="734" y="306"/>
                          </a:cubicBezTo>
                          <a:cubicBezTo>
                            <a:pt x="734" y="306"/>
                            <a:pt x="761" y="304"/>
                            <a:pt x="770" y="296"/>
                          </a:cubicBezTo>
                          <a:cubicBezTo>
                            <a:pt x="775" y="292"/>
                            <a:pt x="779" y="280"/>
                            <a:pt x="781" y="271"/>
                          </a:cubicBezTo>
                          <a:cubicBezTo>
                            <a:pt x="756" y="256"/>
                            <a:pt x="756" y="256"/>
                            <a:pt x="756" y="256"/>
                          </a:cubicBezTo>
                          <a:cubicBezTo>
                            <a:pt x="756" y="256"/>
                            <a:pt x="753" y="240"/>
                            <a:pt x="747" y="236"/>
                          </a:cubicBezTo>
                          <a:cubicBezTo>
                            <a:pt x="741" y="232"/>
                            <a:pt x="726" y="242"/>
                            <a:pt x="722" y="228"/>
                          </a:cubicBezTo>
                          <a:cubicBezTo>
                            <a:pt x="718" y="214"/>
                            <a:pt x="717" y="176"/>
                            <a:pt x="717" y="176"/>
                          </a:cubicBezTo>
                          <a:cubicBezTo>
                            <a:pt x="710" y="174"/>
                            <a:pt x="710" y="174"/>
                            <a:pt x="710" y="174"/>
                          </a:cubicBezTo>
                          <a:cubicBezTo>
                            <a:pt x="710" y="174"/>
                            <a:pt x="708" y="132"/>
                            <a:pt x="708" y="127"/>
                          </a:cubicBezTo>
                          <a:cubicBezTo>
                            <a:pt x="708" y="122"/>
                            <a:pt x="703" y="111"/>
                            <a:pt x="703" y="111"/>
                          </a:cubicBezTo>
                          <a:cubicBezTo>
                            <a:pt x="715" y="108"/>
                            <a:pt x="715" y="108"/>
                            <a:pt x="715" y="108"/>
                          </a:cubicBezTo>
                          <a:cubicBezTo>
                            <a:pt x="715" y="108"/>
                            <a:pt x="697" y="93"/>
                            <a:pt x="696" y="84"/>
                          </a:cubicBezTo>
                          <a:cubicBezTo>
                            <a:pt x="695" y="75"/>
                            <a:pt x="701" y="59"/>
                            <a:pt x="693" y="53"/>
                          </a:cubicBezTo>
                          <a:cubicBezTo>
                            <a:pt x="685" y="47"/>
                            <a:pt x="674" y="39"/>
                            <a:pt x="674" y="39"/>
                          </a:cubicBezTo>
                          <a:cubicBezTo>
                            <a:pt x="674" y="39"/>
                            <a:pt x="665" y="27"/>
                            <a:pt x="661" y="23"/>
                          </a:cubicBezTo>
                          <a:cubicBezTo>
                            <a:pt x="657" y="19"/>
                            <a:pt x="656" y="26"/>
                            <a:pt x="650" y="22"/>
                          </a:cubicBezTo>
                          <a:cubicBezTo>
                            <a:pt x="646" y="19"/>
                            <a:pt x="639" y="10"/>
                            <a:pt x="634" y="0"/>
                          </a:cubicBezTo>
                          <a:cubicBezTo>
                            <a:pt x="618" y="15"/>
                            <a:pt x="618" y="15"/>
                            <a:pt x="618" y="15"/>
                          </a:cubicBezTo>
                          <a:lnTo>
                            <a:pt x="601" y="16"/>
                          </a:lnTo>
                          <a:close/>
                        </a:path>
                      </a:pathLst>
                    </a:custGeom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</p:grpSp>
            <p:sp>
              <p:nvSpPr>
                <p:cNvPr id="41" name="Freeform 125"/>
                <p:cNvSpPr>
                  <a:spLocks/>
                </p:cNvSpPr>
                <p:nvPr/>
              </p:nvSpPr>
              <p:spPr bwMode="auto">
                <a:xfrm>
                  <a:off x="2024671" y="2142318"/>
                  <a:ext cx="406526" cy="550458"/>
                </a:xfrm>
                <a:custGeom>
                  <a:avLst/>
                  <a:gdLst>
                    <a:gd name="T0" fmla="*/ 2147483647 w 186"/>
                    <a:gd name="T1" fmla="*/ 2147483647 h 236"/>
                    <a:gd name="T2" fmla="*/ 2147483647 w 186"/>
                    <a:gd name="T3" fmla="*/ 2147483647 h 236"/>
                    <a:gd name="T4" fmla="*/ 2147483647 w 186"/>
                    <a:gd name="T5" fmla="*/ 0 h 236"/>
                    <a:gd name="T6" fmla="*/ 2147483647 w 186"/>
                    <a:gd name="T7" fmla="*/ 2147483647 h 236"/>
                    <a:gd name="T8" fmla="*/ 2147483647 w 186"/>
                    <a:gd name="T9" fmla="*/ 2147483647 h 236"/>
                    <a:gd name="T10" fmla="*/ 2147483647 w 186"/>
                    <a:gd name="T11" fmla="*/ 2147483647 h 236"/>
                    <a:gd name="T12" fmla="*/ 2147483647 w 186"/>
                    <a:gd name="T13" fmla="*/ 2147483647 h 236"/>
                    <a:gd name="T14" fmla="*/ 2147483647 w 186"/>
                    <a:gd name="T15" fmla="*/ 2147483647 h 236"/>
                    <a:gd name="T16" fmla="*/ 2147483647 w 186"/>
                    <a:gd name="T17" fmla="*/ 2147483647 h 236"/>
                    <a:gd name="T18" fmla="*/ 2147483647 w 186"/>
                    <a:gd name="T19" fmla="*/ 2147483647 h 236"/>
                    <a:gd name="T20" fmla="*/ 2147483647 w 186"/>
                    <a:gd name="T21" fmla="*/ 2147483647 h 236"/>
                    <a:gd name="T22" fmla="*/ 2147483647 w 186"/>
                    <a:gd name="T23" fmla="*/ 2147483647 h 236"/>
                    <a:gd name="T24" fmla="*/ 2147483647 w 186"/>
                    <a:gd name="T25" fmla="*/ 2147483647 h 236"/>
                    <a:gd name="T26" fmla="*/ 0 w 186"/>
                    <a:gd name="T27" fmla="*/ 2147483647 h 236"/>
                    <a:gd name="T28" fmla="*/ 2147483647 w 186"/>
                    <a:gd name="T29" fmla="*/ 2147483647 h 236"/>
                    <a:gd name="T30" fmla="*/ 2147483647 w 186"/>
                    <a:gd name="T31" fmla="*/ 2147483647 h 236"/>
                    <a:gd name="T32" fmla="*/ 2147483647 w 186"/>
                    <a:gd name="T33" fmla="*/ 2147483647 h 236"/>
                    <a:gd name="T34" fmla="*/ 2147483647 w 186"/>
                    <a:gd name="T35" fmla="*/ 2147483647 h 236"/>
                    <a:gd name="T36" fmla="*/ 2147483647 w 186"/>
                    <a:gd name="T37" fmla="*/ 2147483647 h 236"/>
                    <a:gd name="T38" fmla="*/ 2147483647 w 186"/>
                    <a:gd name="T39" fmla="*/ 2147483647 h 236"/>
                    <a:gd name="T40" fmla="*/ 2147483647 w 186"/>
                    <a:gd name="T41" fmla="*/ 2147483647 h 236"/>
                    <a:gd name="T42" fmla="*/ 2147483647 w 186"/>
                    <a:gd name="T43" fmla="*/ 2147483647 h 236"/>
                    <a:gd name="T44" fmla="*/ 2147483647 w 186"/>
                    <a:gd name="T45" fmla="*/ 2147483647 h 236"/>
                    <a:gd name="T46" fmla="*/ 2147483647 w 186"/>
                    <a:gd name="T47" fmla="*/ 2147483647 h 236"/>
                    <a:gd name="T48" fmla="*/ 2147483647 w 186"/>
                    <a:gd name="T49" fmla="*/ 2147483647 h 236"/>
                    <a:gd name="T50" fmla="*/ 2147483647 w 186"/>
                    <a:gd name="T51" fmla="*/ 2147483647 h 236"/>
                    <a:gd name="T52" fmla="*/ 2147483647 w 186"/>
                    <a:gd name="T53" fmla="*/ 2147483647 h 236"/>
                    <a:gd name="T54" fmla="*/ 2147483647 w 186"/>
                    <a:gd name="T55" fmla="*/ 2147483647 h 236"/>
                    <a:gd name="T56" fmla="*/ 2147483647 w 186"/>
                    <a:gd name="T57" fmla="*/ 2147483647 h 2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86"/>
                    <a:gd name="T88" fmla="*/ 0 h 236"/>
                    <a:gd name="T89" fmla="*/ 186 w 186"/>
                    <a:gd name="T90" fmla="*/ 236 h 2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86" h="236">
                      <a:moveTo>
                        <a:pt x="169" y="44"/>
                      </a:moveTo>
                      <a:cubicBezTo>
                        <a:pt x="169" y="30"/>
                        <a:pt x="169" y="30"/>
                        <a:pt x="169" y="30"/>
                      </a:cubicBezTo>
                      <a:cubicBezTo>
                        <a:pt x="157" y="0"/>
                        <a:pt x="157" y="0"/>
                        <a:pt x="157" y="0"/>
                      </a:cubicBezTo>
                      <a:cubicBezTo>
                        <a:pt x="154" y="2"/>
                        <a:pt x="94" y="57"/>
                        <a:pt x="73" y="57"/>
                      </a:cubicBezTo>
                      <a:cubicBezTo>
                        <a:pt x="52" y="57"/>
                        <a:pt x="45" y="45"/>
                        <a:pt x="45" y="45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7" y="93"/>
                        <a:pt x="17" y="93"/>
                        <a:pt x="17" y="93"/>
                      </a:cubicBezTo>
                      <a:cubicBezTo>
                        <a:pt x="17" y="93"/>
                        <a:pt x="10" y="103"/>
                        <a:pt x="10" y="107"/>
                      </a:cubicBezTo>
                      <a:cubicBezTo>
                        <a:pt x="10" y="111"/>
                        <a:pt x="12" y="111"/>
                        <a:pt x="16" y="115"/>
                      </a:cubicBezTo>
                      <a:cubicBezTo>
                        <a:pt x="20" y="119"/>
                        <a:pt x="18" y="127"/>
                        <a:pt x="15" y="134"/>
                      </a:cubicBezTo>
                      <a:cubicBezTo>
                        <a:pt x="12" y="141"/>
                        <a:pt x="4" y="146"/>
                        <a:pt x="4" y="158"/>
                      </a:cubicBezTo>
                      <a:cubicBezTo>
                        <a:pt x="4" y="170"/>
                        <a:pt x="0" y="211"/>
                        <a:pt x="0" y="211"/>
                      </a:cubicBezTo>
                      <a:cubicBezTo>
                        <a:pt x="2" y="217"/>
                        <a:pt x="2" y="217"/>
                        <a:pt x="2" y="217"/>
                      </a:cubicBezTo>
                      <a:cubicBezTo>
                        <a:pt x="2" y="217"/>
                        <a:pt x="3" y="217"/>
                        <a:pt x="3" y="217"/>
                      </a:cubicBezTo>
                      <a:cubicBezTo>
                        <a:pt x="10" y="216"/>
                        <a:pt x="41" y="236"/>
                        <a:pt x="55" y="225"/>
                      </a:cubicBezTo>
                      <a:cubicBezTo>
                        <a:pt x="69" y="214"/>
                        <a:pt x="71" y="187"/>
                        <a:pt x="77" y="185"/>
                      </a:cubicBezTo>
                      <a:cubicBezTo>
                        <a:pt x="83" y="183"/>
                        <a:pt x="100" y="187"/>
                        <a:pt x="108" y="180"/>
                      </a:cubicBezTo>
                      <a:cubicBezTo>
                        <a:pt x="116" y="173"/>
                        <a:pt x="122" y="147"/>
                        <a:pt x="122" y="147"/>
                      </a:cubicBezTo>
                      <a:cubicBezTo>
                        <a:pt x="122" y="147"/>
                        <a:pt x="103" y="112"/>
                        <a:pt x="96" y="108"/>
                      </a:cubicBezTo>
                      <a:cubicBezTo>
                        <a:pt x="89" y="104"/>
                        <a:pt x="57" y="107"/>
                        <a:pt x="64" y="100"/>
                      </a:cubicBezTo>
                      <a:cubicBezTo>
                        <a:pt x="71" y="93"/>
                        <a:pt x="96" y="94"/>
                        <a:pt x="96" y="94"/>
                      </a:cubicBezTo>
                      <a:cubicBezTo>
                        <a:pt x="124" y="94"/>
                        <a:pt x="124" y="94"/>
                        <a:pt x="124" y="94"/>
                      </a:cubicBezTo>
                      <a:cubicBezTo>
                        <a:pt x="132" y="80"/>
                        <a:pt x="132" y="80"/>
                        <a:pt x="132" y="80"/>
                      </a:cubicBezTo>
                      <a:cubicBezTo>
                        <a:pt x="132" y="80"/>
                        <a:pt x="160" y="82"/>
                        <a:pt x="166" y="76"/>
                      </a:cubicBezTo>
                      <a:cubicBezTo>
                        <a:pt x="172" y="70"/>
                        <a:pt x="185" y="62"/>
                        <a:pt x="185" y="62"/>
                      </a:cubicBezTo>
                      <a:cubicBezTo>
                        <a:pt x="186" y="53"/>
                        <a:pt x="186" y="53"/>
                        <a:pt x="186" y="53"/>
                      </a:cubicBezTo>
                      <a:lnTo>
                        <a:pt x="169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" name="Freeform 126"/>
                <p:cNvSpPr>
                  <a:spLocks/>
                </p:cNvSpPr>
                <p:nvPr/>
              </p:nvSpPr>
              <p:spPr bwMode="auto">
                <a:xfrm>
                  <a:off x="1926850" y="2108788"/>
                  <a:ext cx="157444" cy="536713"/>
                </a:xfrm>
                <a:custGeom>
                  <a:avLst/>
                  <a:gdLst>
                    <a:gd name="T0" fmla="*/ 0 w 67"/>
                    <a:gd name="T1" fmla="*/ 2147483647 h 216"/>
                    <a:gd name="T2" fmla="*/ 2147483647 w 67"/>
                    <a:gd name="T3" fmla="*/ 2147483647 h 216"/>
                    <a:gd name="T4" fmla="*/ 2147483647 w 67"/>
                    <a:gd name="T5" fmla="*/ 2147483647 h 216"/>
                    <a:gd name="T6" fmla="*/ 2147483647 w 67"/>
                    <a:gd name="T7" fmla="*/ 2147483647 h 216"/>
                    <a:gd name="T8" fmla="*/ 2147483647 w 67"/>
                    <a:gd name="T9" fmla="*/ 2147483647 h 216"/>
                    <a:gd name="T10" fmla="*/ 2147483647 w 67"/>
                    <a:gd name="T11" fmla="*/ 2147483647 h 216"/>
                    <a:gd name="T12" fmla="*/ 2147483647 w 67"/>
                    <a:gd name="T13" fmla="*/ 2147483647 h 216"/>
                    <a:gd name="T14" fmla="*/ 2147483647 w 67"/>
                    <a:gd name="T15" fmla="*/ 2147483647 h 216"/>
                    <a:gd name="T16" fmla="*/ 2147483647 w 67"/>
                    <a:gd name="T17" fmla="*/ 2147483647 h 216"/>
                    <a:gd name="T18" fmla="*/ 2147483647 w 67"/>
                    <a:gd name="T19" fmla="*/ 2147483647 h 216"/>
                    <a:gd name="T20" fmla="*/ 2147483647 w 67"/>
                    <a:gd name="T21" fmla="*/ 2147483647 h 216"/>
                    <a:gd name="T22" fmla="*/ 2147483647 w 67"/>
                    <a:gd name="T23" fmla="*/ 2147483647 h 216"/>
                    <a:gd name="T24" fmla="*/ 2147483647 w 67"/>
                    <a:gd name="T25" fmla="*/ 2147483647 h 216"/>
                    <a:gd name="T26" fmla="*/ 2147483647 w 67"/>
                    <a:gd name="T27" fmla="*/ 2147483647 h 216"/>
                    <a:gd name="T28" fmla="*/ 2147483647 w 67"/>
                    <a:gd name="T29" fmla="*/ 2147483647 h 216"/>
                    <a:gd name="T30" fmla="*/ 2147483647 w 67"/>
                    <a:gd name="T31" fmla="*/ 2147483647 h 216"/>
                    <a:gd name="T32" fmla="*/ 2147483647 w 67"/>
                    <a:gd name="T33" fmla="*/ 2147483647 h 216"/>
                    <a:gd name="T34" fmla="*/ 2147483647 w 67"/>
                    <a:gd name="T35" fmla="*/ 0 h 216"/>
                    <a:gd name="T36" fmla="*/ 2147483647 w 67"/>
                    <a:gd name="T37" fmla="*/ 2147483647 h 216"/>
                    <a:gd name="T38" fmla="*/ 2147483647 w 67"/>
                    <a:gd name="T39" fmla="*/ 2147483647 h 216"/>
                    <a:gd name="T40" fmla="*/ 2147483647 w 67"/>
                    <a:gd name="T41" fmla="*/ 2147483647 h 216"/>
                    <a:gd name="T42" fmla="*/ 2147483647 w 67"/>
                    <a:gd name="T43" fmla="*/ 2147483647 h 216"/>
                    <a:gd name="T44" fmla="*/ 2147483647 w 67"/>
                    <a:gd name="T45" fmla="*/ 2147483647 h 216"/>
                    <a:gd name="T46" fmla="*/ 2147483647 w 67"/>
                    <a:gd name="T47" fmla="*/ 2147483647 h 216"/>
                    <a:gd name="T48" fmla="*/ 2147483647 w 67"/>
                    <a:gd name="T49" fmla="*/ 2147483647 h 216"/>
                    <a:gd name="T50" fmla="*/ 2147483647 w 67"/>
                    <a:gd name="T51" fmla="*/ 2147483647 h 216"/>
                    <a:gd name="T52" fmla="*/ 0 w 67"/>
                    <a:gd name="T53" fmla="*/ 2147483647 h 21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67"/>
                    <a:gd name="T82" fmla="*/ 0 h 216"/>
                    <a:gd name="T83" fmla="*/ 67 w 67"/>
                    <a:gd name="T84" fmla="*/ 216 h 21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67" h="216">
                      <a:moveTo>
                        <a:pt x="0" y="113"/>
                      </a:moveTo>
                      <a:cubicBezTo>
                        <a:pt x="36" y="206"/>
                        <a:pt x="36" y="206"/>
                        <a:pt x="36" y="206"/>
                      </a:cubicBezTo>
                      <a:cubicBezTo>
                        <a:pt x="41" y="216"/>
                        <a:pt x="41" y="216"/>
                        <a:pt x="41" y="216"/>
                      </a:cubicBezTo>
                      <a:cubicBezTo>
                        <a:pt x="41" y="216"/>
                        <a:pt x="45" y="175"/>
                        <a:pt x="45" y="163"/>
                      </a:cubicBezTo>
                      <a:cubicBezTo>
                        <a:pt x="45" y="151"/>
                        <a:pt x="53" y="146"/>
                        <a:pt x="56" y="139"/>
                      </a:cubicBezTo>
                      <a:cubicBezTo>
                        <a:pt x="59" y="132"/>
                        <a:pt x="61" y="124"/>
                        <a:pt x="57" y="120"/>
                      </a:cubicBezTo>
                      <a:cubicBezTo>
                        <a:pt x="53" y="116"/>
                        <a:pt x="51" y="116"/>
                        <a:pt x="51" y="112"/>
                      </a:cubicBezTo>
                      <a:cubicBezTo>
                        <a:pt x="51" y="111"/>
                        <a:pt x="52" y="109"/>
                        <a:pt x="53" y="107"/>
                      </a:cubicBezTo>
                      <a:cubicBezTo>
                        <a:pt x="50" y="105"/>
                        <a:pt x="48" y="104"/>
                        <a:pt x="47" y="105"/>
                      </a:cubicBezTo>
                      <a:cubicBezTo>
                        <a:pt x="44" y="106"/>
                        <a:pt x="39" y="121"/>
                        <a:pt x="33" y="113"/>
                      </a:cubicBezTo>
                      <a:cubicBezTo>
                        <a:pt x="26" y="105"/>
                        <a:pt x="31" y="97"/>
                        <a:pt x="32" y="91"/>
                      </a:cubicBezTo>
                      <a:cubicBezTo>
                        <a:pt x="33" y="85"/>
                        <a:pt x="32" y="72"/>
                        <a:pt x="32" y="72"/>
                      </a:cubicBezTo>
                      <a:cubicBezTo>
                        <a:pt x="32" y="72"/>
                        <a:pt x="33" y="57"/>
                        <a:pt x="39" y="53"/>
                      </a:cubicBezTo>
                      <a:cubicBezTo>
                        <a:pt x="43" y="51"/>
                        <a:pt x="52" y="51"/>
                        <a:pt x="57" y="52"/>
                      </a:cubicBezTo>
                      <a:cubicBezTo>
                        <a:pt x="57" y="50"/>
                        <a:pt x="57" y="50"/>
                        <a:pt x="57" y="50"/>
                      </a:cubicBezTo>
                      <a:cubicBezTo>
                        <a:pt x="60" y="41"/>
                        <a:pt x="60" y="41"/>
                        <a:pt x="60" y="41"/>
                      </a:cubicBezTo>
                      <a:cubicBezTo>
                        <a:pt x="57" y="11"/>
                        <a:pt x="57" y="11"/>
                        <a:pt x="57" y="11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52" y="3"/>
                        <a:pt x="52" y="3"/>
                        <a:pt x="52" y="3"/>
                      </a:cubicBezTo>
                      <a:cubicBezTo>
                        <a:pt x="52" y="3"/>
                        <a:pt x="53" y="13"/>
                        <a:pt x="48" y="20"/>
                      </a:cubicBezTo>
                      <a:cubicBezTo>
                        <a:pt x="43" y="27"/>
                        <a:pt x="34" y="21"/>
                        <a:pt x="34" y="21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3" y="52"/>
                        <a:pt x="27" y="63"/>
                        <a:pt x="27" y="63"/>
                      </a:cubicBezTo>
                      <a:cubicBezTo>
                        <a:pt x="13" y="89"/>
                        <a:pt x="13" y="89"/>
                        <a:pt x="13" y="89"/>
                      </a:cubicBezTo>
                      <a:cubicBezTo>
                        <a:pt x="11" y="105"/>
                        <a:pt x="11" y="105"/>
                        <a:pt x="11" y="105"/>
                      </a:cubicBez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" name="Freeform 124"/>
                <p:cNvSpPr>
                  <a:spLocks/>
                </p:cNvSpPr>
                <p:nvPr/>
              </p:nvSpPr>
              <p:spPr bwMode="auto">
                <a:xfrm>
                  <a:off x="1985232" y="2236717"/>
                  <a:ext cx="86362" cy="172420"/>
                </a:xfrm>
                <a:custGeom>
                  <a:avLst/>
                  <a:gdLst>
                    <a:gd name="T0" fmla="*/ 2147483647 w 32"/>
                    <a:gd name="T1" fmla="*/ 2147483647 h 70"/>
                    <a:gd name="T2" fmla="*/ 2147483647 w 32"/>
                    <a:gd name="T3" fmla="*/ 2147483647 h 70"/>
                    <a:gd name="T4" fmla="*/ 2147483647 w 32"/>
                    <a:gd name="T5" fmla="*/ 2147483647 h 70"/>
                    <a:gd name="T6" fmla="*/ 2147483647 w 32"/>
                    <a:gd name="T7" fmla="*/ 2147483647 h 70"/>
                    <a:gd name="T8" fmla="*/ 2147483647 w 32"/>
                    <a:gd name="T9" fmla="*/ 2147483647 h 70"/>
                    <a:gd name="T10" fmla="*/ 2147483647 w 32"/>
                    <a:gd name="T11" fmla="*/ 2147483647 h 70"/>
                    <a:gd name="T12" fmla="*/ 2147483647 w 32"/>
                    <a:gd name="T13" fmla="*/ 2147483647 h 70"/>
                    <a:gd name="T14" fmla="*/ 2147483647 w 32"/>
                    <a:gd name="T15" fmla="*/ 2147483647 h 70"/>
                    <a:gd name="T16" fmla="*/ 2147483647 w 32"/>
                    <a:gd name="T17" fmla="*/ 2147483647 h 7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2"/>
                    <a:gd name="T28" fmla="*/ 0 h 70"/>
                    <a:gd name="T29" fmla="*/ 32 w 32"/>
                    <a:gd name="T30" fmla="*/ 70 h 7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2" h="70">
                      <a:moveTo>
                        <a:pt x="21" y="54"/>
                      </a:moveTo>
                      <a:cubicBezTo>
                        <a:pt x="22" y="53"/>
                        <a:pt x="24" y="54"/>
                        <a:pt x="27" y="56"/>
                      </a:cubicBezTo>
                      <a:cubicBezTo>
                        <a:pt x="29" y="51"/>
                        <a:pt x="32" y="47"/>
                        <a:pt x="32" y="47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26" y="0"/>
                        <a:pt x="17" y="0"/>
                        <a:pt x="13" y="2"/>
                      </a:cubicBezTo>
                      <a:cubicBezTo>
                        <a:pt x="7" y="6"/>
                        <a:pt x="6" y="21"/>
                        <a:pt x="6" y="21"/>
                      </a:cubicBezTo>
                      <a:cubicBezTo>
                        <a:pt x="6" y="21"/>
                        <a:pt x="7" y="34"/>
                        <a:pt x="6" y="40"/>
                      </a:cubicBezTo>
                      <a:cubicBezTo>
                        <a:pt x="5" y="46"/>
                        <a:pt x="0" y="54"/>
                        <a:pt x="7" y="62"/>
                      </a:cubicBezTo>
                      <a:cubicBezTo>
                        <a:pt x="13" y="70"/>
                        <a:pt x="18" y="55"/>
                        <a:pt x="21" y="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" name="Freeform 122"/>
                <p:cNvSpPr>
                  <a:spLocks/>
                </p:cNvSpPr>
                <p:nvPr/>
              </p:nvSpPr>
              <p:spPr bwMode="auto">
                <a:xfrm>
                  <a:off x="1981481" y="1985197"/>
                  <a:ext cx="164477" cy="242377"/>
                </a:xfrm>
                <a:custGeom>
                  <a:avLst/>
                  <a:gdLst>
                    <a:gd name="T0" fmla="*/ 2147483647 w 76"/>
                    <a:gd name="T1" fmla="*/ 2147483647 h 105"/>
                    <a:gd name="T2" fmla="*/ 2147483647 w 76"/>
                    <a:gd name="T3" fmla="*/ 2147483647 h 105"/>
                    <a:gd name="T4" fmla="*/ 2147483647 w 76"/>
                    <a:gd name="T5" fmla="*/ 2147483647 h 105"/>
                    <a:gd name="T6" fmla="*/ 2147483647 w 76"/>
                    <a:gd name="T7" fmla="*/ 2147483647 h 105"/>
                    <a:gd name="T8" fmla="*/ 2147483647 w 76"/>
                    <a:gd name="T9" fmla="*/ 0 h 105"/>
                    <a:gd name="T10" fmla="*/ 2147483647 w 76"/>
                    <a:gd name="T11" fmla="*/ 0 h 105"/>
                    <a:gd name="T12" fmla="*/ 2147483647 w 76"/>
                    <a:gd name="T13" fmla="*/ 0 h 105"/>
                    <a:gd name="T14" fmla="*/ 2147483647 w 76"/>
                    <a:gd name="T15" fmla="*/ 2147483647 h 105"/>
                    <a:gd name="T16" fmla="*/ 2147483647 w 76"/>
                    <a:gd name="T17" fmla="*/ 2147483647 h 105"/>
                    <a:gd name="T18" fmla="*/ 2147483647 w 76"/>
                    <a:gd name="T19" fmla="*/ 2147483647 h 105"/>
                    <a:gd name="T20" fmla="*/ 0 w 76"/>
                    <a:gd name="T21" fmla="*/ 2147483647 h 105"/>
                    <a:gd name="T22" fmla="*/ 2147483647 w 76"/>
                    <a:gd name="T23" fmla="*/ 2147483647 h 105"/>
                    <a:gd name="T24" fmla="*/ 2147483647 w 76"/>
                    <a:gd name="T25" fmla="*/ 2147483647 h 105"/>
                    <a:gd name="T26" fmla="*/ 2147483647 w 76"/>
                    <a:gd name="T27" fmla="*/ 2147483647 h 105"/>
                    <a:gd name="T28" fmla="*/ 2147483647 w 76"/>
                    <a:gd name="T29" fmla="*/ 2147483647 h 105"/>
                    <a:gd name="T30" fmla="*/ 2147483647 w 76"/>
                    <a:gd name="T31" fmla="*/ 2147483647 h 105"/>
                    <a:gd name="T32" fmla="*/ 2147483647 w 76"/>
                    <a:gd name="T33" fmla="*/ 2147483647 h 10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6"/>
                    <a:gd name="T52" fmla="*/ 0 h 105"/>
                    <a:gd name="T53" fmla="*/ 76 w 76"/>
                    <a:gd name="T54" fmla="*/ 105 h 10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6" h="105">
                      <a:moveTo>
                        <a:pt x="46" y="66"/>
                      </a:moveTo>
                      <a:cubicBezTo>
                        <a:pt x="46" y="66"/>
                        <a:pt x="41" y="49"/>
                        <a:pt x="50" y="46"/>
                      </a:cubicBezTo>
                      <a:cubicBezTo>
                        <a:pt x="59" y="43"/>
                        <a:pt x="66" y="46"/>
                        <a:pt x="71" y="34"/>
                      </a:cubicBezTo>
                      <a:cubicBezTo>
                        <a:pt x="76" y="22"/>
                        <a:pt x="64" y="10"/>
                        <a:pt x="64" y="1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7" y="2"/>
                        <a:pt x="37" y="4"/>
                        <a:pt x="36" y="5"/>
                      </a:cubicBezTo>
                      <a:cubicBezTo>
                        <a:pt x="29" y="15"/>
                        <a:pt x="20" y="21"/>
                        <a:pt x="20" y="21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1" y="45"/>
                        <a:pt x="1" y="69"/>
                        <a:pt x="0" y="89"/>
                      </a:cubicBezTo>
                      <a:cubicBezTo>
                        <a:pt x="0" y="94"/>
                        <a:pt x="0" y="100"/>
                        <a:pt x="1" y="105"/>
                      </a:cubicBezTo>
                      <a:cubicBezTo>
                        <a:pt x="6" y="100"/>
                        <a:pt x="6" y="100"/>
                        <a:pt x="6" y="100"/>
                      </a:cubicBezTo>
                      <a:cubicBezTo>
                        <a:pt x="13" y="87"/>
                        <a:pt x="13" y="87"/>
                        <a:pt x="13" y="87"/>
                      </a:cubicBezTo>
                      <a:cubicBezTo>
                        <a:pt x="13" y="87"/>
                        <a:pt x="22" y="93"/>
                        <a:pt x="27" y="86"/>
                      </a:cubicBezTo>
                      <a:cubicBezTo>
                        <a:pt x="32" y="79"/>
                        <a:pt x="31" y="69"/>
                        <a:pt x="31" y="69"/>
                      </a:cubicBezTo>
                      <a:cubicBezTo>
                        <a:pt x="46" y="66"/>
                        <a:pt x="46" y="66"/>
                        <a:pt x="46" y="6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" name="Freeform 123"/>
                <p:cNvSpPr>
                  <a:spLocks/>
                </p:cNvSpPr>
                <p:nvPr/>
              </p:nvSpPr>
              <p:spPr bwMode="auto">
                <a:xfrm>
                  <a:off x="2020425" y="1644423"/>
                  <a:ext cx="662450" cy="641574"/>
                </a:xfrm>
                <a:custGeom>
                  <a:avLst/>
                  <a:gdLst>
                    <a:gd name="T0" fmla="*/ 2147483647 w 297"/>
                    <a:gd name="T1" fmla="*/ 2147483647 h 275"/>
                    <a:gd name="T2" fmla="*/ 2147483647 w 297"/>
                    <a:gd name="T3" fmla="*/ 2147483647 h 275"/>
                    <a:gd name="T4" fmla="*/ 2147483647 w 297"/>
                    <a:gd name="T5" fmla="*/ 2147483647 h 275"/>
                    <a:gd name="T6" fmla="*/ 2147483647 w 297"/>
                    <a:gd name="T7" fmla="*/ 2147483647 h 275"/>
                    <a:gd name="T8" fmla="*/ 2147483647 w 297"/>
                    <a:gd name="T9" fmla="*/ 2147483647 h 275"/>
                    <a:gd name="T10" fmla="*/ 2147483647 w 297"/>
                    <a:gd name="T11" fmla="*/ 2147483647 h 275"/>
                    <a:gd name="T12" fmla="*/ 2147483647 w 297"/>
                    <a:gd name="T13" fmla="*/ 2147483647 h 275"/>
                    <a:gd name="T14" fmla="*/ 2147483647 w 297"/>
                    <a:gd name="T15" fmla="*/ 2147483647 h 275"/>
                    <a:gd name="T16" fmla="*/ 2147483647 w 297"/>
                    <a:gd name="T17" fmla="*/ 2147483647 h 275"/>
                    <a:gd name="T18" fmla="*/ 2147483647 w 297"/>
                    <a:gd name="T19" fmla="*/ 2147483647 h 275"/>
                    <a:gd name="T20" fmla="*/ 2147483647 w 297"/>
                    <a:gd name="T21" fmla="*/ 2147483647 h 275"/>
                    <a:gd name="T22" fmla="*/ 2147483647 w 297"/>
                    <a:gd name="T23" fmla="*/ 2147483647 h 275"/>
                    <a:gd name="T24" fmla="*/ 2147483647 w 297"/>
                    <a:gd name="T25" fmla="*/ 2147483647 h 275"/>
                    <a:gd name="T26" fmla="*/ 2147483647 w 297"/>
                    <a:gd name="T27" fmla="*/ 2147483647 h 275"/>
                    <a:gd name="T28" fmla="*/ 2147483647 w 297"/>
                    <a:gd name="T29" fmla="*/ 2147483647 h 275"/>
                    <a:gd name="T30" fmla="*/ 2147483647 w 297"/>
                    <a:gd name="T31" fmla="*/ 2147483647 h 275"/>
                    <a:gd name="T32" fmla="*/ 2147483647 w 297"/>
                    <a:gd name="T33" fmla="*/ 2147483647 h 275"/>
                    <a:gd name="T34" fmla="*/ 2147483647 w 297"/>
                    <a:gd name="T35" fmla="*/ 2147483647 h 275"/>
                    <a:gd name="T36" fmla="*/ 2147483647 w 297"/>
                    <a:gd name="T37" fmla="*/ 2147483647 h 275"/>
                    <a:gd name="T38" fmla="*/ 2147483647 w 297"/>
                    <a:gd name="T39" fmla="*/ 2147483647 h 275"/>
                    <a:gd name="T40" fmla="*/ 2147483647 w 297"/>
                    <a:gd name="T41" fmla="*/ 2147483647 h 275"/>
                    <a:gd name="T42" fmla="*/ 2147483647 w 297"/>
                    <a:gd name="T43" fmla="*/ 2147483647 h 275"/>
                    <a:gd name="T44" fmla="*/ 2147483647 w 297"/>
                    <a:gd name="T45" fmla="*/ 2147483647 h 275"/>
                    <a:gd name="T46" fmla="*/ 2147483647 w 297"/>
                    <a:gd name="T47" fmla="*/ 2147483647 h 275"/>
                    <a:gd name="T48" fmla="*/ 0 w 297"/>
                    <a:gd name="T49" fmla="*/ 2147483647 h 275"/>
                    <a:gd name="T50" fmla="*/ 2147483647 w 297"/>
                    <a:gd name="T51" fmla="*/ 2147483647 h 275"/>
                    <a:gd name="T52" fmla="*/ 2147483647 w 297"/>
                    <a:gd name="T53" fmla="*/ 2147483647 h 275"/>
                    <a:gd name="T54" fmla="*/ 2147483647 w 297"/>
                    <a:gd name="T55" fmla="*/ 2147483647 h 275"/>
                    <a:gd name="T56" fmla="*/ 2147483647 w 297"/>
                    <a:gd name="T57" fmla="*/ 2147483647 h 275"/>
                    <a:gd name="T58" fmla="*/ 2147483647 w 297"/>
                    <a:gd name="T59" fmla="*/ 2147483647 h 275"/>
                    <a:gd name="T60" fmla="*/ 2147483647 w 297"/>
                    <a:gd name="T61" fmla="*/ 2147483647 h 275"/>
                    <a:gd name="T62" fmla="*/ 2147483647 w 297"/>
                    <a:gd name="T63" fmla="*/ 2147483647 h 275"/>
                    <a:gd name="T64" fmla="*/ 2147483647 w 297"/>
                    <a:gd name="T65" fmla="*/ 2147483647 h 275"/>
                    <a:gd name="T66" fmla="*/ 2147483647 w 297"/>
                    <a:gd name="T67" fmla="*/ 2147483647 h 275"/>
                    <a:gd name="T68" fmla="*/ 2147483647 w 297"/>
                    <a:gd name="T69" fmla="*/ 2147483647 h 275"/>
                    <a:gd name="T70" fmla="*/ 2147483647 w 297"/>
                    <a:gd name="T71" fmla="*/ 2147483647 h 275"/>
                    <a:gd name="T72" fmla="*/ 2147483647 w 297"/>
                    <a:gd name="T73" fmla="*/ 2147483647 h 275"/>
                    <a:gd name="T74" fmla="*/ 2147483647 w 297"/>
                    <a:gd name="T75" fmla="*/ 2147483647 h 275"/>
                    <a:gd name="T76" fmla="*/ 2147483647 w 297"/>
                    <a:gd name="T77" fmla="*/ 2147483647 h 275"/>
                    <a:gd name="T78" fmla="*/ 2147483647 w 297"/>
                    <a:gd name="T79" fmla="*/ 2147483647 h 275"/>
                    <a:gd name="T80" fmla="*/ 2147483647 w 297"/>
                    <a:gd name="T81" fmla="*/ 2147483647 h 275"/>
                    <a:gd name="T82" fmla="*/ 2147483647 w 297"/>
                    <a:gd name="T83" fmla="*/ 2147483647 h 275"/>
                    <a:gd name="T84" fmla="*/ 2147483647 w 297"/>
                    <a:gd name="T85" fmla="*/ 2147483647 h 275"/>
                    <a:gd name="T86" fmla="*/ 2147483647 w 297"/>
                    <a:gd name="T87" fmla="*/ 2147483647 h 275"/>
                    <a:gd name="T88" fmla="*/ 2147483647 w 297"/>
                    <a:gd name="T89" fmla="*/ 2147483647 h 27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97"/>
                    <a:gd name="T136" fmla="*/ 0 h 275"/>
                    <a:gd name="T137" fmla="*/ 297 w 297"/>
                    <a:gd name="T138" fmla="*/ 275 h 27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97" h="275">
                      <a:moveTo>
                        <a:pt x="281" y="39"/>
                      </a:moveTo>
                      <a:cubicBezTo>
                        <a:pt x="290" y="35"/>
                        <a:pt x="295" y="26"/>
                        <a:pt x="297" y="19"/>
                      </a:cubicBezTo>
                      <a:cubicBezTo>
                        <a:pt x="288" y="20"/>
                        <a:pt x="293" y="4"/>
                        <a:pt x="290" y="2"/>
                      </a:cubicBezTo>
                      <a:cubicBezTo>
                        <a:pt x="287" y="0"/>
                        <a:pt x="285" y="11"/>
                        <a:pt x="277" y="12"/>
                      </a:cubicBezTo>
                      <a:cubicBezTo>
                        <a:pt x="269" y="13"/>
                        <a:pt x="264" y="15"/>
                        <a:pt x="264" y="15"/>
                      </a:cubicBezTo>
                      <a:cubicBezTo>
                        <a:pt x="264" y="15"/>
                        <a:pt x="259" y="21"/>
                        <a:pt x="250" y="22"/>
                      </a:cubicBezTo>
                      <a:cubicBezTo>
                        <a:pt x="241" y="23"/>
                        <a:pt x="246" y="18"/>
                        <a:pt x="241" y="16"/>
                      </a:cubicBezTo>
                      <a:cubicBezTo>
                        <a:pt x="236" y="14"/>
                        <a:pt x="230" y="15"/>
                        <a:pt x="217" y="16"/>
                      </a:cubicBezTo>
                      <a:cubicBezTo>
                        <a:pt x="204" y="17"/>
                        <a:pt x="197" y="29"/>
                        <a:pt x="188" y="32"/>
                      </a:cubicBezTo>
                      <a:cubicBezTo>
                        <a:pt x="179" y="35"/>
                        <a:pt x="174" y="38"/>
                        <a:pt x="163" y="39"/>
                      </a:cubicBezTo>
                      <a:cubicBezTo>
                        <a:pt x="152" y="40"/>
                        <a:pt x="140" y="35"/>
                        <a:pt x="140" y="35"/>
                      </a:cubicBezTo>
                      <a:cubicBezTo>
                        <a:pt x="140" y="35"/>
                        <a:pt x="117" y="23"/>
                        <a:pt x="114" y="22"/>
                      </a:cubicBezTo>
                      <a:cubicBezTo>
                        <a:pt x="111" y="21"/>
                        <a:pt x="100" y="33"/>
                        <a:pt x="100" y="33"/>
                      </a:cubicBezTo>
                      <a:cubicBezTo>
                        <a:pt x="100" y="33"/>
                        <a:pt x="85" y="41"/>
                        <a:pt x="64" y="41"/>
                      </a:cubicBezTo>
                      <a:cubicBezTo>
                        <a:pt x="43" y="41"/>
                        <a:pt x="60" y="35"/>
                        <a:pt x="58" y="31"/>
                      </a:cubicBezTo>
                      <a:cubicBezTo>
                        <a:pt x="56" y="27"/>
                        <a:pt x="42" y="32"/>
                        <a:pt x="42" y="32"/>
                      </a:cubicBezTo>
                      <a:cubicBezTo>
                        <a:pt x="43" y="53"/>
                        <a:pt x="43" y="53"/>
                        <a:pt x="43" y="53"/>
                      </a:cubicBezTo>
                      <a:cubicBezTo>
                        <a:pt x="43" y="53"/>
                        <a:pt x="50" y="51"/>
                        <a:pt x="48" y="64"/>
                      </a:cubicBezTo>
                      <a:cubicBezTo>
                        <a:pt x="47" y="72"/>
                        <a:pt x="33" y="66"/>
                        <a:pt x="33" y="66"/>
                      </a:cubicBezTo>
                      <a:cubicBezTo>
                        <a:pt x="33" y="75"/>
                        <a:pt x="33" y="75"/>
                        <a:pt x="33" y="75"/>
                      </a:cubicBezTo>
                      <a:cubicBezTo>
                        <a:pt x="33" y="75"/>
                        <a:pt x="31" y="83"/>
                        <a:pt x="27" y="84"/>
                      </a:cubicBezTo>
                      <a:cubicBezTo>
                        <a:pt x="24" y="85"/>
                        <a:pt x="17" y="80"/>
                        <a:pt x="14" y="78"/>
                      </a:cubicBezTo>
                      <a:cubicBezTo>
                        <a:pt x="12" y="83"/>
                        <a:pt x="2" y="91"/>
                        <a:pt x="5" y="98"/>
                      </a:cubicBezTo>
                      <a:cubicBezTo>
                        <a:pt x="1" y="99"/>
                        <a:pt x="1" y="99"/>
                        <a:pt x="1" y="99"/>
                      </a:cubicBezTo>
                      <a:cubicBezTo>
                        <a:pt x="0" y="131"/>
                        <a:pt x="0" y="131"/>
                        <a:pt x="0" y="131"/>
                      </a:cubicBezTo>
                      <a:cubicBezTo>
                        <a:pt x="0" y="131"/>
                        <a:pt x="14" y="139"/>
                        <a:pt x="17" y="147"/>
                      </a:cubicBezTo>
                      <a:cubicBezTo>
                        <a:pt x="20" y="147"/>
                        <a:pt x="20" y="147"/>
                        <a:pt x="20" y="147"/>
                      </a:cubicBezTo>
                      <a:cubicBezTo>
                        <a:pt x="45" y="147"/>
                        <a:pt x="45" y="147"/>
                        <a:pt x="45" y="147"/>
                      </a:cubicBezTo>
                      <a:cubicBezTo>
                        <a:pt x="44" y="157"/>
                        <a:pt x="44" y="157"/>
                        <a:pt x="44" y="157"/>
                      </a:cubicBezTo>
                      <a:cubicBezTo>
                        <a:pt x="44" y="157"/>
                        <a:pt x="56" y="169"/>
                        <a:pt x="51" y="181"/>
                      </a:cubicBezTo>
                      <a:cubicBezTo>
                        <a:pt x="46" y="193"/>
                        <a:pt x="39" y="190"/>
                        <a:pt x="30" y="193"/>
                      </a:cubicBezTo>
                      <a:cubicBezTo>
                        <a:pt x="21" y="196"/>
                        <a:pt x="26" y="213"/>
                        <a:pt x="26" y="213"/>
                      </a:cubicBezTo>
                      <a:cubicBezTo>
                        <a:pt x="16" y="224"/>
                        <a:pt x="16" y="224"/>
                        <a:pt x="16" y="224"/>
                      </a:cubicBezTo>
                      <a:cubicBezTo>
                        <a:pt x="19" y="254"/>
                        <a:pt x="19" y="254"/>
                        <a:pt x="19" y="254"/>
                      </a:cubicBezTo>
                      <a:cubicBezTo>
                        <a:pt x="23" y="251"/>
                        <a:pt x="23" y="251"/>
                        <a:pt x="23" y="251"/>
                      </a:cubicBezTo>
                      <a:cubicBezTo>
                        <a:pt x="45" y="263"/>
                        <a:pt x="45" y="263"/>
                        <a:pt x="45" y="263"/>
                      </a:cubicBezTo>
                      <a:cubicBezTo>
                        <a:pt x="45" y="263"/>
                        <a:pt x="52" y="275"/>
                        <a:pt x="73" y="275"/>
                      </a:cubicBezTo>
                      <a:cubicBezTo>
                        <a:pt x="94" y="275"/>
                        <a:pt x="157" y="218"/>
                        <a:pt x="157" y="218"/>
                      </a:cubicBezTo>
                      <a:cubicBezTo>
                        <a:pt x="200" y="183"/>
                        <a:pt x="200" y="183"/>
                        <a:pt x="200" y="183"/>
                      </a:cubicBezTo>
                      <a:cubicBezTo>
                        <a:pt x="200" y="183"/>
                        <a:pt x="249" y="165"/>
                        <a:pt x="261" y="156"/>
                      </a:cubicBezTo>
                      <a:cubicBezTo>
                        <a:pt x="273" y="147"/>
                        <a:pt x="256" y="138"/>
                        <a:pt x="255" y="131"/>
                      </a:cubicBezTo>
                      <a:cubicBezTo>
                        <a:pt x="254" y="124"/>
                        <a:pt x="260" y="117"/>
                        <a:pt x="264" y="112"/>
                      </a:cubicBezTo>
                      <a:cubicBezTo>
                        <a:pt x="268" y="107"/>
                        <a:pt x="260" y="77"/>
                        <a:pt x="260" y="77"/>
                      </a:cubicBezTo>
                      <a:cubicBezTo>
                        <a:pt x="260" y="77"/>
                        <a:pt x="245" y="69"/>
                        <a:pt x="249" y="55"/>
                      </a:cubicBezTo>
                      <a:cubicBezTo>
                        <a:pt x="253" y="41"/>
                        <a:pt x="265" y="46"/>
                        <a:pt x="281" y="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aphicFrame>
            <p:nvGraphicFramePr>
              <p:cNvPr id="10" name="Object 9"/>
              <p:cNvGraphicFramePr>
                <a:graphicFrameLocks noChangeAspect="1"/>
              </p:cNvGraphicFramePr>
              <p:nvPr/>
            </p:nvGraphicFramePr>
            <p:xfrm>
              <a:off x="4589467" y="5660220"/>
              <a:ext cx="2077385" cy="4867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4" name="Worksheet" r:id="rId4" imgW="2886100" imgH="676350" progId="Excel.Sheet.12">
                      <p:embed/>
                    </p:oleObj>
                  </mc:Choice>
                  <mc:Fallback>
                    <p:oleObj name="Worksheet" r:id="rId4" imgW="2886100" imgH="676350" progId="Excel.Sheet.12">
                      <p:embed/>
                      <p:pic>
                        <p:nvPicPr>
                          <p:cNvPr id="10" name="Object 9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4589467" y="5660220"/>
                            <a:ext cx="2077385" cy="48678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" name="Group 16"/>
            <p:cNvGrpSpPr/>
            <p:nvPr/>
          </p:nvGrpSpPr>
          <p:grpSpPr>
            <a:xfrm>
              <a:off x="716415" y="5013818"/>
              <a:ext cx="1771098" cy="1230205"/>
              <a:chOff x="716415" y="5013818"/>
              <a:chExt cx="1771098" cy="123020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777226" y="5013818"/>
                <a:ext cx="1710287" cy="1230205"/>
                <a:chOff x="777226" y="5013818"/>
                <a:chExt cx="1710287" cy="1230205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7226" y="5013818"/>
                  <a:ext cx="1710287" cy="958246"/>
                </a:xfrm>
                <a:prstGeom prst="rect">
                  <a:avLst/>
                </a:prstGeom>
              </p:spPr>
            </p:pic>
            <p:sp>
              <p:nvSpPr>
                <p:cNvPr id="67" name="TextBox 66"/>
                <p:cNvSpPr txBox="1"/>
                <p:nvPr/>
              </p:nvSpPr>
              <p:spPr>
                <a:xfrm>
                  <a:off x="1939754" y="5685663"/>
                  <a:ext cx="349147" cy="55836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1743232" y="5465078"/>
                  <a:ext cx="349147" cy="55836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716415" y="5015617"/>
                <a:ext cx="1091005" cy="9698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2499432" y="3799408"/>
            <a:ext cx="5721251" cy="1666783"/>
            <a:chOff x="2499432" y="3799408"/>
            <a:chExt cx="5721251" cy="1666783"/>
          </a:xfrm>
        </p:grpSpPr>
        <p:grpSp>
          <p:nvGrpSpPr>
            <p:cNvPr id="5" name="Group 4"/>
            <p:cNvGrpSpPr/>
            <p:nvPr/>
          </p:nvGrpSpPr>
          <p:grpSpPr>
            <a:xfrm>
              <a:off x="2499432" y="3799408"/>
              <a:ext cx="5721251" cy="1341570"/>
              <a:chOff x="2499424" y="3799408"/>
              <a:chExt cx="5721251" cy="1341570"/>
            </a:xfrm>
          </p:grpSpPr>
          <p:grpSp>
            <p:nvGrpSpPr>
              <p:cNvPr id="284" name="Group 283"/>
              <p:cNvGrpSpPr/>
              <p:nvPr/>
            </p:nvGrpSpPr>
            <p:grpSpPr>
              <a:xfrm>
                <a:off x="2499424" y="3799408"/>
                <a:ext cx="4416627" cy="1341570"/>
                <a:chOff x="2717792" y="3799408"/>
                <a:chExt cx="4416627" cy="1341570"/>
              </a:xfrm>
            </p:grpSpPr>
            <p:sp>
              <p:nvSpPr>
                <p:cNvPr id="279" name="Triangle 278"/>
                <p:cNvSpPr/>
                <p:nvPr/>
              </p:nvSpPr>
              <p:spPr>
                <a:xfrm rot="10322772">
                  <a:off x="2946303" y="4279809"/>
                  <a:ext cx="325006" cy="55271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1" name="TextBox 280"/>
                <p:cNvSpPr txBox="1"/>
                <p:nvPr/>
              </p:nvSpPr>
              <p:spPr>
                <a:xfrm>
                  <a:off x="2717792" y="3799408"/>
                  <a:ext cx="1314266" cy="5232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Djibouti City,</a:t>
                  </a:r>
                </a:p>
                <a:p>
                  <a:pPr algn="ctr"/>
                  <a:r>
                    <a:rPr lang="en-US" sz="1400" dirty="0"/>
                    <a:t>Djibouti</a:t>
                  </a:r>
                </a:p>
              </p:txBody>
            </p:sp>
            <p:sp>
              <p:nvSpPr>
                <p:cNvPr id="282" name="Triangle 281"/>
                <p:cNvSpPr/>
                <p:nvPr/>
              </p:nvSpPr>
              <p:spPr>
                <a:xfrm rot="8736799">
                  <a:off x="6732792" y="4560595"/>
                  <a:ext cx="401627" cy="58038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3" name="TextBox 282"/>
                <p:cNvSpPr txBox="1"/>
                <p:nvPr/>
              </p:nvSpPr>
              <p:spPr>
                <a:xfrm>
                  <a:off x="5690662" y="4267778"/>
                  <a:ext cx="1410579" cy="5232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Mannar District, </a:t>
                  </a:r>
                </a:p>
                <a:p>
                  <a:pPr algn="ctr"/>
                  <a:r>
                    <a:rPr lang="en-US" sz="1400" dirty="0"/>
                    <a:t>Sri Lanka</a:t>
                  </a:r>
                </a:p>
              </p:txBody>
            </p:sp>
          </p:grpSp>
          <p:sp>
            <p:nvSpPr>
              <p:cNvPr id="37" name="Triangle 36"/>
              <p:cNvSpPr/>
              <p:nvPr/>
            </p:nvSpPr>
            <p:spPr>
              <a:xfrm rot="12696469">
                <a:off x="6892454" y="4487365"/>
                <a:ext cx="401627" cy="58038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956867" y="4147046"/>
                <a:ext cx="126380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Jaffna District, </a:t>
                </a:r>
              </a:p>
              <a:p>
                <a:pPr algn="ctr"/>
                <a:r>
                  <a:rPr lang="en-US" sz="1400" dirty="0"/>
                  <a:t>Sri Lanka</a:t>
                </a:r>
              </a:p>
            </p:txBody>
          </p:sp>
        </p:grpSp>
        <p:sp>
          <p:nvSpPr>
            <p:cNvPr id="55" name="Triangle 54"/>
            <p:cNvSpPr/>
            <p:nvPr/>
          </p:nvSpPr>
          <p:spPr>
            <a:xfrm rot="12126595">
              <a:off x="3060819" y="4913481"/>
              <a:ext cx="325006" cy="55271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36838" y="4481208"/>
              <a:ext cx="1314266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Kebri</a:t>
              </a:r>
              <a:r>
                <a:rPr lang="en-US" sz="1400" dirty="0"/>
                <a:t> </a:t>
              </a:r>
              <a:r>
                <a:rPr lang="en-US" sz="1400" dirty="0" err="1"/>
                <a:t>Dahar</a:t>
              </a:r>
              <a:r>
                <a:rPr lang="en-US" sz="1400" dirty="0"/>
                <a:t>,</a:t>
              </a:r>
            </a:p>
            <a:p>
              <a:pPr algn="ctr"/>
              <a:r>
                <a:rPr lang="en-US" sz="1400" dirty="0"/>
                <a:t>Ethiopia</a:t>
              </a:r>
            </a:p>
          </p:txBody>
        </p:sp>
      </p:grpSp>
      <p:pic>
        <p:nvPicPr>
          <p:cNvPr id="277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3549" y="1016963"/>
            <a:ext cx="7307585" cy="5093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63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381000"/>
            <a:ext cx="73025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AU" sz="2400" dirty="0">
                <a:solidFill>
                  <a:srgbClr val="000090"/>
                </a:solidFill>
                <a:latin typeface="Helvetica" charset="0"/>
                <a:ea typeface="ヒラギノ角ゴ Pro W3" charset="0"/>
                <a:cs typeface="ヒラギノ角ゴ Pro W3" charset="0"/>
              </a:rPr>
              <a:t>What can be done about it</a:t>
            </a:r>
            <a:endParaRPr lang="en-AU" sz="1800" dirty="0">
              <a:solidFill>
                <a:srgbClr val="000090"/>
              </a:solidFill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2222500"/>
            <a:ext cx="7429500" cy="29083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60000"/>
              </a:spcBef>
              <a:spcAft>
                <a:spcPts val="3000"/>
              </a:spcAft>
              <a:buAutoNum type="arabicParenBoth"/>
            </a:pPr>
            <a:r>
              <a:rPr lang="en-AU" sz="1800" i="1" dirty="0">
                <a:latin typeface="Helvetica" charset="0"/>
                <a:ea typeface="ヒラギノ角ゴ Pro W3" charset="0"/>
                <a:cs typeface="ヒラギノ角ゴ Pro W3" charset="0"/>
              </a:rPr>
              <a:t>High Burden to High Impact </a:t>
            </a:r>
            <a:r>
              <a:rPr lang="en-AU" sz="1800" dirty="0">
                <a:latin typeface="Helvetica" charset="0"/>
                <a:ea typeface="ヒラギノ角ゴ Pro W3" charset="0"/>
                <a:cs typeface="ヒラギノ角ゴ Pro W3" charset="0"/>
              </a:rPr>
              <a:t>strategy; a targeted malaria response</a:t>
            </a:r>
            <a:endParaRPr lang="en-AU" sz="1600" i="1" dirty="0">
              <a:solidFill>
                <a:srgbClr val="FF0000"/>
              </a:solidFill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spcBef>
                <a:spcPct val="60000"/>
              </a:spcBef>
              <a:spcAft>
                <a:spcPts val="3000"/>
              </a:spcAft>
              <a:buAutoNum type="arabicParenBoth"/>
            </a:pPr>
            <a:r>
              <a:rPr lang="en-AU" sz="1800" dirty="0">
                <a:latin typeface="Helvetica" charset="0"/>
                <a:ea typeface="ヒラギノ角ゴ Pro W3" charset="0"/>
                <a:cs typeface="ヒラギノ角ゴ Pro W3" charset="0"/>
              </a:rPr>
              <a:t>Integrate research, data and innovation into all facets of the response; that is, develop and use the latest tools and knowledge; always learn in a robust way</a:t>
            </a:r>
          </a:p>
        </p:txBody>
      </p:sp>
    </p:spTree>
    <p:extLst>
      <p:ext uri="{BB962C8B-B14F-4D97-AF65-F5344CB8AC3E}">
        <p14:creationId xmlns:p14="http://schemas.microsoft.com/office/powerpoint/2010/main" val="526746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5F63C4-1CF5-154C-AF34-B4FD1C09A24B}"/>
              </a:ext>
            </a:extLst>
          </p:cNvPr>
          <p:cNvSpPr/>
          <p:nvPr/>
        </p:nvSpPr>
        <p:spPr>
          <a:xfrm>
            <a:off x="903768" y="2379229"/>
            <a:ext cx="74959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i="1" dirty="0">
                <a:solidFill>
                  <a:srgbClr val="4D4D4D"/>
                </a:solidFill>
                <a:latin typeface="Helvetica" pitchFamily="2" charset="0"/>
              </a:rPr>
              <a:t>The Global Technical Strategy for Malaria 2016–2030 calls for</a:t>
            </a:r>
          </a:p>
          <a:p>
            <a:r>
              <a:rPr lang="en-AU" i="1" dirty="0">
                <a:solidFill>
                  <a:srgbClr val="4D4D4D"/>
                </a:solidFill>
                <a:latin typeface="Helvetica" pitchFamily="2" charset="0"/>
              </a:rPr>
              <a:t>reducing malaria cases and deaths by at least 40% by 2020, at least 75% by 2025 and at least 90% by 2030. </a:t>
            </a:r>
          </a:p>
          <a:p>
            <a:endParaRPr lang="en-AU" i="1" dirty="0">
              <a:solidFill>
                <a:srgbClr val="4D4D4D"/>
              </a:solidFill>
              <a:latin typeface="Helvetica" pitchFamily="2" charset="0"/>
            </a:endParaRPr>
          </a:p>
          <a:p>
            <a:r>
              <a:rPr lang="en-AU" i="1" dirty="0">
                <a:solidFill>
                  <a:srgbClr val="4D4D4D"/>
                </a:solidFill>
                <a:latin typeface="Helvetica" pitchFamily="2" charset="0"/>
              </a:rPr>
              <a:t>Without a major turnaround, these targets are unlikely to be met – a challenge further compounded by insufficient levels of funding for malaria control.</a:t>
            </a:r>
          </a:p>
          <a:p>
            <a:endParaRPr lang="en-AU" i="1" dirty="0">
              <a:solidFill>
                <a:srgbClr val="4D4D4D"/>
              </a:solidFill>
              <a:latin typeface="Helvetica" pitchFamily="2" charset="0"/>
            </a:endParaRPr>
          </a:p>
          <a:p>
            <a:r>
              <a:rPr lang="en-AU" i="1" dirty="0">
                <a:solidFill>
                  <a:srgbClr val="4D4D4D"/>
                </a:solidFill>
                <a:latin typeface="Helvetica" pitchFamily="2" charset="0"/>
              </a:rPr>
              <a:t>”High burden to high impact” is a country-led response – </a:t>
            </a:r>
            <a:r>
              <a:rPr lang="en-AU" i="1" dirty="0" err="1">
                <a:solidFill>
                  <a:srgbClr val="4D4D4D"/>
                </a:solidFill>
                <a:latin typeface="Helvetica" pitchFamily="2" charset="0"/>
              </a:rPr>
              <a:t>catalyzed</a:t>
            </a:r>
            <a:r>
              <a:rPr lang="en-AU" i="1" dirty="0">
                <a:solidFill>
                  <a:srgbClr val="4D4D4D"/>
                </a:solidFill>
                <a:latin typeface="Helvetica" pitchFamily="2" charset="0"/>
              </a:rPr>
              <a:t> by WHO and the RBM Partnership – to reignite the pace of progress in the global malaria fight. </a:t>
            </a:r>
            <a:endParaRPr lang="en-AU" i="1" dirty="0">
              <a:solidFill>
                <a:srgbClr val="4D4D4D"/>
              </a:solidFill>
              <a:effectLst/>
              <a:latin typeface="Helvetic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FD5B33-AC98-1B4B-A2DA-C3E7AC7807A3}"/>
              </a:ext>
            </a:extLst>
          </p:cNvPr>
          <p:cNvSpPr txBox="1">
            <a:spLocks noChangeArrowheads="1"/>
          </p:cNvSpPr>
          <p:nvPr/>
        </p:nvSpPr>
        <p:spPr>
          <a:xfrm>
            <a:off x="793307" y="1082756"/>
            <a:ext cx="73025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solidFill>
                  <a:srgbClr val="000090"/>
                </a:solidFill>
                <a:latin typeface="Helvetica" charset="0"/>
                <a:ea typeface="ヒラギノ角ゴ Pro W3" charset="0"/>
                <a:cs typeface="ヒラギノ角ゴ Pro W3" charset="0"/>
              </a:rPr>
              <a:t>High Burden to High Impact strategy </a:t>
            </a:r>
            <a:endParaRPr lang="en-AU" sz="1800" dirty="0">
              <a:solidFill>
                <a:srgbClr val="000090"/>
              </a:solidFill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6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F34404-8C3D-5B41-8663-569462327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422" y="0"/>
            <a:ext cx="6811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1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D9961E-635D-BA4E-8D5D-F5B6FC988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4" y="1871334"/>
            <a:ext cx="5801517" cy="285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21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340"/>
            <a:ext cx="9144000" cy="64545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BCFC95-9AA9-1649-8201-7FA75547A0FC}"/>
              </a:ext>
            </a:extLst>
          </p:cNvPr>
          <p:cNvSpPr/>
          <p:nvPr/>
        </p:nvSpPr>
        <p:spPr>
          <a:xfrm>
            <a:off x="111125" y="25400"/>
            <a:ext cx="789966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 poverty is down!</a:t>
            </a:r>
          </a:p>
        </p:txBody>
      </p:sp>
    </p:spTree>
    <p:extLst>
      <p:ext uri="{BB962C8B-B14F-4D97-AF65-F5344CB8AC3E}">
        <p14:creationId xmlns:p14="http://schemas.microsoft.com/office/powerpoint/2010/main" val="1823048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0"/>
            <a:ext cx="9144000" cy="64545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5F2AF0-C51F-D84F-B380-8DEF30DC0207}"/>
              </a:ext>
            </a:extLst>
          </p:cNvPr>
          <p:cNvSpPr/>
          <p:nvPr/>
        </p:nvSpPr>
        <p:spPr>
          <a:xfrm>
            <a:off x="111125" y="165100"/>
            <a:ext cx="789966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growth rates are in decline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8AB176-4280-E248-A168-8711F2FCF646}"/>
              </a:ext>
            </a:extLst>
          </p:cNvPr>
          <p:cNvSpPr txBox="1"/>
          <p:nvPr/>
        </p:nvSpPr>
        <p:spPr>
          <a:xfrm>
            <a:off x="3708400" y="2746970"/>
            <a:ext cx="505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r>
              <a:rPr lang="en-AU" dirty="0">
                <a:solidFill>
                  <a:srgbClr val="FF0000"/>
                </a:solidFill>
                <a:latin typeface="Arial"/>
                <a:cs typeface="Arial"/>
              </a:rPr>
              <a:t>this is because fertility rates decline as parents become confident of their kids survival</a:t>
            </a:r>
          </a:p>
        </p:txBody>
      </p:sp>
    </p:spTree>
    <p:extLst>
      <p:ext uri="{BB962C8B-B14F-4D97-AF65-F5344CB8AC3E}">
        <p14:creationId xmlns:p14="http://schemas.microsoft.com/office/powerpoint/2010/main" val="285172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0"/>
            <a:ext cx="9144000" cy="64545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29BF43-70DD-A74F-89AC-E16B75BD1B84}"/>
              </a:ext>
            </a:extLst>
          </p:cNvPr>
          <p:cNvSpPr/>
          <p:nvPr/>
        </p:nvSpPr>
        <p:spPr>
          <a:xfrm>
            <a:off x="111124" y="63500"/>
            <a:ext cx="8054975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Gains in child survival are across the board</a:t>
            </a:r>
          </a:p>
        </p:txBody>
      </p:sp>
    </p:spTree>
    <p:extLst>
      <p:ext uri="{BB962C8B-B14F-4D97-AF65-F5344CB8AC3E}">
        <p14:creationId xmlns:p14="http://schemas.microsoft.com/office/powerpoint/2010/main" val="38656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797DF-6FD4-0047-AEE8-874FC731D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1BBFB8-83AC-CC49-A017-DAB1D33331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1706"/>
            <a:ext cx="9144000" cy="64545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2096F2-6DD1-C74F-B9EE-EF13A7D2D7E7}"/>
              </a:ext>
            </a:extLst>
          </p:cNvPr>
          <p:cNvSpPr/>
          <p:nvPr/>
        </p:nvSpPr>
        <p:spPr>
          <a:xfrm>
            <a:off x="111124" y="150906"/>
            <a:ext cx="8042275" cy="6999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Beating infectious disease in children: malaria is hard!</a:t>
            </a:r>
          </a:p>
        </p:txBody>
      </p:sp>
    </p:spTree>
    <p:extLst>
      <p:ext uri="{BB962C8B-B14F-4D97-AF65-F5344CB8AC3E}">
        <p14:creationId xmlns:p14="http://schemas.microsoft.com/office/powerpoint/2010/main" val="24499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07F41-FD10-E246-AA51-223F0763D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D73C61-C468-F442-8592-6525D31984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9578"/>
            <a:ext cx="9144000" cy="45388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197841-CAFF-5D47-9E1B-25FED9B0E9C3}"/>
              </a:ext>
            </a:extLst>
          </p:cNvPr>
          <p:cNvSpPr/>
          <p:nvPr/>
        </p:nvSpPr>
        <p:spPr>
          <a:xfrm>
            <a:off x="622170" y="135821"/>
            <a:ext cx="789966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Beating malaria in the tropics is especially hard</a:t>
            </a:r>
          </a:p>
        </p:txBody>
      </p:sp>
    </p:spTree>
    <p:extLst>
      <p:ext uri="{BB962C8B-B14F-4D97-AF65-F5344CB8AC3E}">
        <p14:creationId xmlns:p14="http://schemas.microsoft.com/office/powerpoint/2010/main" val="143243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B7BD3-334C-814A-BBCA-800D64215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BA99A-C6BE-5741-B213-887D021563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1706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34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1972E4-32EE-FB4D-8C5D-B71D845A0F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7783"/>
            <a:ext cx="9144000" cy="48424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C8B276-2E16-F94E-818C-357A6394650D}"/>
              </a:ext>
            </a:extLst>
          </p:cNvPr>
          <p:cNvSpPr/>
          <p:nvPr/>
        </p:nvSpPr>
        <p:spPr>
          <a:xfrm>
            <a:off x="127000" y="135820"/>
            <a:ext cx="8750300" cy="184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Malaria cases by region in 2017 (millions)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AA2EA-2E08-7A45-B853-DA012B380500}"/>
              </a:ext>
            </a:extLst>
          </p:cNvPr>
          <p:cNvSpPr txBox="1"/>
          <p:nvPr/>
        </p:nvSpPr>
        <p:spPr>
          <a:xfrm>
            <a:off x="6921500" y="6477000"/>
            <a:ext cx="1954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World malaria report 2018</a:t>
            </a:r>
          </a:p>
        </p:txBody>
      </p:sp>
    </p:spTree>
    <p:extLst>
      <p:ext uri="{BB962C8B-B14F-4D97-AF65-F5344CB8AC3E}">
        <p14:creationId xmlns:p14="http://schemas.microsoft.com/office/powerpoint/2010/main" val="1935407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38946</TotalTime>
  <Words>509</Words>
  <Application>Microsoft Office PowerPoint</Application>
  <PresentationFormat>On-screen Show (4:3)</PresentationFormat>
  <Paragraphs>92</Paragraphs>
  <Slides>25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Helvetica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Huge success: Since 2010…</vt:lpstr>
      <vt:lpstr>PowerPoint Presentation</vt:lpstr>
      <vt:lpstr>Malaria in 2018</vt:lpstr>
      <vt:lpstr>PowerPoint Presentation</vt:lpstr>
      <vt:lpstr>PowerPoint Presentation</vt:lpstr>
      <vt:lpstr>PowerPoint Presentation</vt:lpstr>
      <vt:lpstr>PowerPoint Presentation</vt:lpstr>
      <vt:lpstr>Why the stalling? Darwinism</vt:lpstr>
      <vt:lpstr>PowerPoint Presentation</vt:lpstr>
      <vt:lpstr>What else is/will impede further progress…</vt:lpstr>
      <vt:lpstr>PowerPoint Presentation</vt:lpstr>
      <vt:lpstr>Alarming spread of Anopheles stephensi</vt:lpstr>
      <vt:lpstr>What can be done about it</vt:lpstr>
      <vt:lpstr>PowerPoint Presentation</vt:lpstr>
      <vt:lpstr>PowerPoint Presentation</vt:lpstr>
      <vt:lpstr>PowerPoint Presentation</vt:lpstr>
    </vt:vector>
  </TitlesOfParts>
  <Company>Burnet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Gilson</dc:creator>
  <cp:lastModifiedBy>Richard</cp:lastModifiedBy>
  <cp:revision>420</cp:revision>
  <dcterms:created xsi:type="dcterms:W3CDTF">2017-06-15T05:49:15Z</dcterms:created>
  <dcterms:modified xsi:type="dcterms:W3CDTF">2019-08-27T06:31:32Z</dcterms:modified>
</cp:coreProperties>
</file>